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2542" r:id="rId3"/>
    <p:sldId id="2543" r:id="rId4"/>
    <p:sldId id="2544" r:id="rId5"/>
    <p:sldId id="2545" r:id="rId6"/>
    <p:sldId id="2546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2949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9096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3146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1826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965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0403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5905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11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1597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3062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291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917453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032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집을 세우지 아니하시면 세우는 자의 수고가 헛되며 여호와께서 성을 지키지 아니하시면 파수꾼의 깨어 있음이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헛되도다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127</a:t>
            </a:r>
          </a:p>
        </p:txBody>
      </p:sp>
    </p:spTree>
    <p:extLst>
      <p:ext uri="{BB962C8B-B14F-4D97-AF65-F5344CB8AC3E}">
        <p14:creationId xmlns:p14="http://schemas.microsoft.com/office/powerpoint/2010/main" val="406029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일찍이 일어나고 늦게 누우며 수고의 떡을 먹음이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헛되도다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그러므로 여호와께서 그의 사랑하시는 자에게는 잠을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주시는도다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127</a:t>
            </a:r>
          </a:p>
        </p:txBody>
      </p:sp>
    </p:spTree>
    <p:extLst>
      <p:ext uri="{BB962C8B-B14F-4D97-AF65-F5344CB8AC3E}">
        <p14:creationId xmlns:p14="http://schemas.microsoft.com/office/powerpoint/2010/main" val="3102208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자식들은 여호와의 기업이요 태의 열매는 그의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상급이로다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127</a:t>
            </a:r>
          </a:p>
        </p:txBody>
      </p:sp>
    </p:spTree>
    <p:extLst>
      <p:ext uri="{BB962C8B-B14F-4D97-AF65-F5344CB8AC3E}">
        <p14:creationId xmlns:p14="http://schemas.microsoft.com/office/powerpoint/2010/main" val="1026849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젊은 자의 자식은 장사의 수중의 화살 같으니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127</a:t>
            </a:r>
          </a:p>
        </p:txBody>
      </p:sp>
    </p:spTree>
    <p:extLst>
      <p:ext uri="{BB962C8B-B14F-4D97-AF65-F5344CB8AC3E}">
        <p14:creationId xmlns:p14="http://schemas.microsoft.com/office/powerpoint/2010/main" val="2896584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이것이 그의 화살통에 가득한 자는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복되도다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성문에서 그들의 원수와 담판할 때에 수치를 당하지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127</a:t>
            </a:r>
          </a:p>
        </p:txBody>
      </p:sp>
    </p:spTree>
    <p:extLst>
      <p:ext uri="{BB962C8B-B14F-4D97-AF65-F5344CB8AC3E}">
        <p14:creationId xmlns:p14="http://schemas.microsoft.com/office/powerpoint/2010/main" val="1714885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77</Words>
  <Application>Microsoft Office PowerPoint</Application>
  <PresentationFormat>와이드스크린</PresentationFormat>
  <Paragraphs>10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2024-01-21T09:16:43Z</dcterms:modified>
</cp:coreProperties>
</file>