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ppt/diagrams/data22.xml" ContentType="application/vnd.openxmlformats-officedocument.drawingml.diagramData+xml"/>
  <Override PartName="/ppt/diagrams/layout22.xml" ContentType="application/vnd.openxmlformats-officedocument.drawingml.diagramLayout+xml"/>
  <Override PartName="/ppt/diagrams/quickStyle22.xml" ContentType="application/vnd.openxmlformats-officedocument.drawingml.diagramStyle+xml"/>
  <Override PartName="/ppt/diagrams/colors22.xml" ContentType="application/vnd.openxmlformats-officedocument.drawingml.diagramColors+xml"/>
  <Override PartName="/ppt/diagrams/drawing22.xml" ContentType="application/vnd.ms-office.drawingml.diagramDrawing+xml"/>
  <Override PartName="/ppt/diagrams/data23.xml" ContentType="application/vnd.openxmlformats-officedocument.drawingml.diagramData+xml"/>
  <Override PartName="/ppt/diagrams/layout23.xml" ContentType="application/vnd.openxmlformats-officedocument.drawingml.diagramLayout+xml"/>
  <Override PartName="/ppt/diagrams/quickStyle23.xml" ContentType="application/vnd.openxmlformats-officedocument.drawingml.diagramStyle+xml"/>
  <Override PartName="/ppt/diagrams/colors23.xml" ContentType="application/vnd.openxmlformats-officedocument.drawingml.diagramColors+xml"/>
  <Override PartName="/ppt/diagrams/drawing2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9" r:id="rId4"/>
    <p:sldId id="262" r:id="rId5"/>
    <p:sldId id="260" r:id="rId6"/>
    <p:sldId id="263" r:id="rId7"/>
    <p:sldId id="264" r:id="rId8"/>
    <p:sldId id="265" r:id="rId9"/>
    <p:sldId id="275" r:id="rId10"/>
    <p:sldId id="281" r:id="rId11"/>
    <p:sldId id="266" r:id="rId12"/>
    <p:sldId id="282" r:id="rId13"/>
    <p:sldId id="270" r:id="rId14"/>
    <p:sldId id="276" r:id="rId15"/>
    <p:sldId id="269" r:id="rId16"/>
    <p:sldId id="277" r:id="rId17"/>
    <p:sldId id="271" r:id="rId18"/>
    <p:sldId id="278" r:id="rId19"/>
    <p:sldId id="272" r:id="rId20"/>
    <p:sldId id="279" r:id="rId21"/>
    <p:sldId id="280" r:id="rId22"/>
    <p:sldId id="273" r:id="rId23"/>
    <p:sldId id="274" r:id="rId2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8DF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814" autoAdjust="0"/>
    <p:restoredTop sz="94660"/>
  </p:normalViewPr>
  <p:slideViewPr>
    <p:cSldViewPr snapToGrid="0">
      <p:cViewPr varScale="1">
        <p:scale>
          <a:sx n="114" d="100"/>
          <a:sy n="114" d="100"/>
        </p:scale>
        <p:origin x="258"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B17ACBBD-5163-460C-9AAF-C07AEB5F5035}">
      <dgm:prSet phldrT="[Texte]" custT="1"/>
      <dgm:spPr>
        <a:gradFill rotWithShape="0">
          <a:gsLst>
            <a:gs pos="20000">
              <a:srgbClr val="FFC000"/>
            </a:gs>
            <a:gs pos="35000">
              <a:schemeClr val="accent1">
                <a:lumMod val="60000"/>
                <a:lumOff val="40000"/>
              </a:schemeClr>
            </a:gs>
          </a:gsLst>
        </a:gradFill>
      </dgm:spPr>
      <dgm:t>
        <a:bodyPr/>
        <a:lstStyle/>
        <a:p>
          <a:pPr rtl="0"/>
          <a:r>
            <a:rPr lang="ar-MA" sz="2000" b="1" dirty="0"/>
            <a:t>التوجيهات الوزارية</a:t>
          </a:r>
          <a:endParaRPr lang="fr-FR" sz="2000" b="1" dirty="0"/>
        </a:p>
      </dgm:t>
    </dgm:pt>
    <dgm:pt modelId="{EF0B1BCC-F267-432C-B2F2-A38E025FE1CE}" type="parTrans" cxnId="{90324122-B9CF-4F64-A91F-4CBF01A93533}">
      <dgm:prSet/>
      <dgm:spPr/>
      <dgm:t>
        <a:bodyPr/>
        <a:lstStyle/>
        <a:p>
          <a:pPr rtl="0"/>
          <a:endParaRPr lang="fr-FR" sz="2000"/>
        </a:p>
      </dgm:t>
    </dgm:pt>
    <dgm:pt modelId="{4313AC9D-3411-4E40-86CF-39380CE6246C}" type="sibTrans" cxnId="{90324122-B9CF-4F64-A91F-4CBF01A93533}">
      <dgm:prSet/>
      <dgm:spPr/>
      <dgm:t>
        <a:bodyPr/>
        <a:lstStyle/>
        <a:p>
          <a:pPr rtl="0"/>
          <a:endParaRPr lang="fr-FR" sz="2000"/>
        </a:p>
      </dgm:t>
    </dgm:pt>
    <dgm:pt modelId="{2BB9126D-11A2-4B9E-8E7A-9E8F14339647}">
      <dgm:prSet phldrT="[Texte]" custT="1"/>
      <dgm:spPr>
        <a:gradFill rotWithShape="0">
          <a:gsLst>
            <a:gs pos="15000">
              <a:schemeClr val="bg1">
                <a:lumMod val="50000"/>
              </a:schemeClr>
            </a:gs>
            <a:gs pos="31000">
              <a:schemeClr val="accent6">
                <a:lumMod val="20000"/>
                <a:lumOff val="80000"/>
              </a:schemeClr>
            </a:gs>
          </a:gsLst>
        </a:gradFill>
      </dgm:spPr>
      <dgm:t>
        <a:bodyPr/>
        <a:lstStyle/>
        <a:p>
          <a:pPr rtl="0"/>
          <a:r>
            <a:rPr lang="ar-MA" sz="2000" b="1" dirty="0"/>
            <a:t>مقرر تنظيم السنة الدراسية رقم 029.20 بتاريخ 05 غشت 2020</a:t>
          </a:r>
        </a:p>
      </dgm:t>
    </dgm:pt>
    <dgm:pt modelId="{2CE1E747-B0DC-4DC1-8998-25C9014E944C}" type="parTrans" cxnId="{EC0DE248-084E-47A2-98C0-BD8628B86BAF}">
      <dgm:prSet/>
      <dgm:spPr/>
      <dgm:t>
        <a:bodyPr/>
        <a:lstStyle/>
        <a:p>
          <a:pPr rtl="0"/>
          <a:endParaRPr lang="fr-FR" sz="2000"/>
        </a:p>
      </dgm:t>
    </dgm:pt>
    <dgm:pt modelId="{D2784898-91AA-43D8-A8D9-C4F554B70F21}" type="sibTrans" cxnId="{EC0DE248-084E-47A2-98C0-BD8628B86BAF}">
      <dgm:prSet/>
      <dgm:spPr/>
      <dgm:t>
        <a:bodyPr/>
        <a:lstStyle/>
        <a:p>
          <a:pPr rtl="0"/>
          <a:endParaRPr lang="fr-FR" sz="2000"/>
        </a:p>
      </dgm:t>
    </dgm:pt>
    <dgm:pt modelId="{08D4BE65-236A-4A53-8327-CCE00A423C2A}">
      <dgm:prSet phldrT="[Texte]" custT="1"/>
      <dgm:spPr>
        <a:gradFill rotWithShape="0">
          <a:gsLst>
            <a:gs pos="13000">
              <a:srgbClr val="FF0000"/>
            </a:gs>
            <a:gs pos="28000">
              <a:schemeClr val="accent1">
                <a:lumMod val="40000"/>
                <a:lumOff val="60000"/>
              </a:schemeClr>
            </a:gs>
          </a:gsLst>
        </a:gradFill>
      </dgm:spPr>
      <dgm:t>
        <a:bodyPr/>
        <a:lstStyle/>
        <a:p>
          <a:pPr rtl="0"/>
          <a:r>
            <a:rPr lang="ar-MA" sz="2000" b="1" dirty="0"/>
            <a:t>التوجيهات الملكية السامية</a:t>
          </a:r>
          <a:endParaRPr lang="fr-FR" sz="2000" b="1" dirty="0"/>
        </a:p>
      </dgm:t>
    </dgm:pt>
    <dgm:pt modelId="{20E98FF3-7D68-4B03-A086-8381BEC1302C}" type="sibTrans" cxnId="{FF51828B-DC27-477A-B7C6-ACBDB4FAE7A9}">
      <dgm:prSet/>
      <dgm:spPr/>
      <dgm:t>
        <a:bodyPr/>
        <a:lstStyle/>
        <a:p>
          <a:pPr rtl="0"/>
          <a:endParaRPr lang="fr-FR" sz="2000"/>
        </a:p>
      </dgm:t>
    </dgm:pt>
    <dgm:pt modelId="{97EB0992-A649-4E05-8653-CB3BA8E6B32A}" type="parTrans" cxnId="{FF51828B-DC27-477A-B7C6-ACBDB4FAE7A9}">
      <dgm:prSet/>
      <dgm:spPr/>
      <dgm:t>
        <a:bodyPr/>
        <a:lstStyle/>
        <a:p>
          <a:pPr rtl="0"/>
          <a:endParaRPr lang="fr-FR" sz="2000"/>
        </a:p>
      </dgm:t>
    </dgm:pt>
    <dgm:pt modelId="{A57BBCB7-2603-4A85-8021-ACFC71D93ED8}">
      <dgm:prSet phldrT="[Texte]" custT="1"/>
      <dgm:spPr>
        <a:gradFill rotWithShape="0">
          <a:gsLst>
            <a:gs pos="8000">
              <a:srgbClr val="7030A0"/>
            </a:gs>
            <a:gs pos="28000">
              <a:schemeClr val="accent1">
                <a:lumMod val="60000"/>
                <a:lumOff val="40000"/>
              </a:schemeClr>
            </a:gs>
          </a:gsLst>
        </a:gradFill>
      </dgm:spPr>
      <dgm:t>
        <a:bodyPr/>
        <a:lstStyle/>
        <a:p>
          <a:pPr rtl="0"/>
          <a:r>
            <a:rPr lang="ar-MA" sz="2000" b="1" dirty="0"/>
            <a:t>مستجدات الحالة الوبائية</a:t>
          </a:r>
          <a:endParaRPr lang="fr-FR" sz="2000" b="1" dirty="0">
            <a:cs typeface="+mn-cs"/>
          </a:endParaRPr>
        </a:p>
      </dgm:t>
    </dgm:pt>
    <dgm:pt modelId="{79269878-42C6-4067-A9E1-34F28F7B3271}" type="parTrans" cxnId="{E41F0394-3C81-47EA-ABA2-02DB74053923}">
      <dgm:prSet/>
      <dgm:spPr/>
      <dgm:t>
        <a:bodyPr/>
        <a:lstStyle/>
        <a:p>
          <a:endParaRPr lang="fr-FR"/>
        </a:p>
      </dgm:t>
    </dgm:pt>
    <dgm:pt modelId="{483CDA5D-2B0B-4ABF-B831-3F336576635E}" type="sibTrans" cxnId="{E41F0394-3C81-47EA-ABA2-02DB74053923}">
      <dgm:prSet/>
      <dgm:spPr/>
      <dgm:t>
        <a:bodyPr/>
        <a:lstStyle/>
        <a:p>
          <a:endParaRPr lang="fr-FR"/>
        </a:p>
      </dgm:t>
    </dgm:pt>
    <dgm:pt modelId="{614C62F0-5673-47F2-B4EE-B9F6FB0A50DF}">
      <dgm:prSet phldrT="[Texte]" custT="1"/>
      <dgm:spPr>
        <a:gradFill rotWithShape="0">
          <a:gsLst>
            <a:gs pos="23000">
              <a:schemeClr val="bg1">
                <a:lumMod val="85000"/>
              </a:schemeClr>
            </a:gs>
            <a:gs pos="15000">
              <a:schemeClr val="accent1">
                <a:lumMod val="75000"/>
              </a:schemeClr>
            </a:gs>
          </a:gsLst>
        </a:gradFill>
      </dgm:spPr>
      <dgm:t>
        <a:bodyPr/>
        <a:lstStyle/>
        <a:p>
          <a:pPr rtl="1"/>
          <a:r>
            <a:rPr lang="ar-MA" sz="2000" b="1" dirty="0"/>
            <a:t>المذكرة الوزارية</a:t>
          </a:r>
        </a:p>
        <a:p>
          <a:pPr rtl="1"/>
          <a:r>
            <a:rPr lang="ar-MA" sz="2000" b="1" dirty="0"/>
            <a:t>رقم 039.20 بتاريخ 28 غشت 2020  </a:t>
          </a:r>
          <a:endParaRPr lang="fr-FR" sz="2000" b="1" dirty="0"/>
        </a:p>
      </dgm:t>
    </dgm:pt>
    <dgm:pt modelId="{2B08D018-CA91-4F85-8FBE-CF68F391DFD5}" type="parTrans" cxnId="{1CE7DF54-4DFA-4ADC-9987-72E23658259F}">
      <dgm:prSet/>
      <dgm:spPr/>
      <dgm:t>
        <a:bodyPr/>
        <a:lstStyle/>
        <a:p>
          <a:endParaRPr lang="fr-FR"/>
        </a:p>
      </dgm:t>
    </dgm:pt>
    <dgm:pt modelId="{C5B049B7-5C30-42E5-A7DD-F0DBADB6BDA4}" type="sibTrans" cxnId="{1CE7DF54-4DFA-4ADC-9987-72E23658259F}">
      <dgm:prSet/>
      <dgm:spPr/>
      <dgm:t>
        <a:bodyPr/>
        <a:lstStyle/>
        <a:p>
          <a:endParaRPr lang="fr-FR"/>
        </a:p>
      </dgm:t>
    </dgm:pt>
    <dgm:pt modelId="{8CEED1F4-1B49-4B94-B64E-A8E932FE05AE}" type="pres">
      <dgm:prSet presAssocID="{C562E623-E982-48B8-8496-472B262E9E2D}" presName="diagram" presStyleCnt="0">
        <dgm:presLayoutVars>
          <dgm:dir/>
          <dgm:resizeHandles val="exact"/>
        </dgm:presLayoutVars>
      </dgm:prSet>
      <dgm:spPr/>
    </dgm:pt>
    <dgm:pt modelId="{29EB417B-9EBC-4155-9F01-504CC0AE61ED}" type="pres">
      <dgm:prSet presAssocID="{08D4BE65-236A-4A53-8327-CCE00A423C2A}" presName="node" presStyleLbl="node1" presStyleIdx="0" presStyleCnt="5" custScaleX="134866" custScaleY="72691" custLinFactNeighborX="66374" custLinFactNeighborY="-58038">
        <dgm:presLayoutVars>
          <dgm:bulletEnabled val="1"/>
        </dgm:presLayoutVars>
      </dgm:prSet>
      <dgm:spPr/>
    </dgm:pt>
    <dgm:pt modelId="{B16700B9-8827-4BDC-AACA-2065E8EC0573}" type="pres">
      <dgm:prSet presAssocID="{20E98FF3-7D68-4B03-A086-8381BEC1302C}" presName="sibTrans" presStyleCnt="0"/>
      <dgm:spPr/>
    </dgm:pt>
    <dgm:pt modelId="{8E62748B-42AF-4EE2-B73A-2016D0F432E2}" type="pres">
      <dgm:prSet presAssocID="{B17ACBBD-5163-460C-9AAF-C07AEB5F5035}" presName="node" presStyleLbl="node1" presStyleIdx="1" presStyleCnt="5" custScaleX="122749" custScaleY="62106" custLinFactNeighborX="49" custLinFactNeighborY="74664">
        <dgm:presLayoutVars>
          <dgm:bulletEnabled val="1"/>
        </dgm:presLayoutVars>
      </dgm:prSet>
      <dgm:spPr/>
    </dgm:pt>
    <dgm:pt modelId="{B76637E0-55CE-4437-BAF1-E9B92A211E2F}" type="pres">
      <dgm:prSet presAssocID="{4313AC9D-3411-4E40-86CF-39380CE6246C}" presName="sibTrans" presStyleCnt="0"/>
      <dgm:spPr/>
    </dgm:pt>
    <dgm:pt modelId="{E7468A7A-6142-4175-9BA9-5C3F69BA0AE9}" type="pres">
      <dgm:prSet presAssocID="{2BB9126D-11A2-4B9E-8E7A-9E8F14339647}" presName="node" presStyleLbl="node1" presStyleIdx="2" presStyleCnt="5" custScaleX="122821" custScaleY="52333" custLinFactX="37732" custLinFactNeighborX="100000" custLinFactNeighborY="69886">
        <dgm:presLayoutVars>
          <dgm:bulletEnabled val="1"/>
        </dgm:presLayoutVars>
      </dgm:prSet>
      <dgm:spPr/>
    </dgm:pt>
    <dgm:pt modelId="{0FDB63FC-C9C1-4E8E-9CDF-433CC6C10155}" type="pres">
      <dgm:prSet presAssocID="{D2784898-91AA-43D8-A8D9-C4F554B70F21}" presName="sibTrans" presStyleCnt="0"/>
      <dgm:spPr/>
    </dgm:pt>
    <dgm:pt modelId="{28274DBF-63A8-41D6-9C0D-4C0CB124D8B2}" type="pres">
      <dgm:prSet presAssocID="{A57BBCB7-2603-4A85-8021-ACFC71D93ED8}" presName="node" presStyleLbl="node1" presStyleIdx="3" presStyleCnt="5" custScaleX="120572" custScaleY="62968" custLinFactX="-40332" custLinFactNeighborX="-100000" custLinFactNeighborY="-10912">
        <dgm:presLayoutVars>
          <dgm:bulletEnabled val="1"/>
        </dgm:presLayoutVars>
      </dgm:prSet>
      <dgm:spPr/>
    </dgm:pt>
    <dgm:pt modelId="{3D4A6E15-0135-493E-90D7-82803DC6071A}" type="pres">
      <dgm:prSet presAssocID="{483CDA5D-2B0B-4ABF-B831-3F336576635E}" presName="sibTrans" presStyleCnt="0"/>
      <dgm:spPr/>
    </dgm:pt>
    <dgm:pt modelId="{D209D539-BD80-4AF6-A0A1-9F333B27935F}" type="pres">
      <dgm:prSet presAssocID="{614C62F0-5673-47F2-B4EE-B9F6FB0A50DF}" presName="node" presStyleLbl="node1" presStyleIdx="4" presStyleCnt="5" custScaleX="120880" custScaleY="53176" custLinFactNeighborX="-73174" custLinFactNeighborY="-6063">
        <dgm:presLayoutVars>
          <dgm:bulletEnabled val="1"/>
        </dgm:presLayoutVars>
      </dgm:prSet>
      <dgm:spPr/>
    </dgm:pt>
  </dgm:ptLst>
  <dgm:cxnLst>
    <dgm:cxn modelId="{D079720F-2148-40B7-BB34-4D20A6B46B5F}" type="presOf" srcId="{C562E623-E982-48B8-8496-472B262E9E2D}" destId="{8CEED1F4-1B49-4B94-B64E-A8E932FE05AE}" srcOrd="0" destOrd="0" presId="urn:microsoft.com/office/officeart/2005/8/layout/default"/>
    <dgm:cxn modelId="{90324122-B9CF-4F64-A91F-4CBF01A93533}" srcId="{C562E623-E982-48B8-8496-472B262E9E2D}" destId="{B17ACBBD-5163-460C-9AAF-C07AEB5F5035}" srcOrd="1" destOrd="0" parTransId="{EF0B1BCC-F267-432C-B2F2-A38E025FE1CE}" sibTransId="{4313AC9D-3411-4E40-86CF-39380CE6246C}"/>
    <dgm:cxn modelId="{B9B66E5B-85AB-410B-B51F-EC22126953D8}" type="presOf" srcId="{2BB9126D-11A2-4B9E-8E7A-9E8F14339647}" destId="{E7468A7A-6142-4175-9BA9-5C3F69BA0AE9}" srcOrd="0" destOrd="0" presId="urn:microsoft.com/office/officeart/2005/8/layout/default"/>
    <dgm:cxn modelId="{F76C7561-6312-4A85-8DCB-46352E99EA49}" type="presOf" srcId="{08D4BE65-236A-4A53-8327-CCE00A423C2A}" destId="{29EB417B-9EBC-4155-9F01-504CC0AE61ED}" srcOrd="0" destOrd="0" presId="urn:microsoft.com/office/officeart/2005/8/layout/default"/>
    <dgm:cxn modelId="{EC0DE248-084E-47A2-98C0-BD8628B86BAF}" srcId="{C562E623-E982-48B8-8496-472B262E9E2D}" destId="{2BB9126D-11A2-4B9E-8E7A-9E8F14339647}" srcOrd="2" destOrd="0" parTransId="{2CE1E747-B0DC-4DC1-8998-25C9014E944C}" sibTransId="{D2784898-91AA-43D8-A8D9-C4F554B70F21}"/>
    <dgm:cxn modelId="{1CE7DF54-4DFA-4ADC-9987-72E23658259F}" srcId="{C562E623-E982-48B8-8496-472B262E9E2D}" destId="{614C62F0-5673-47F2-B4EE-B9F6FB0A50DF}" srcOrd="4" destOrd="0" parTransId="{2B08D018-CA91-4F85-8FBE-CF68F391DFD5}" sibTransId="{C5B049B7-5C30-42E5-A7DD-F0DBADB6BDA4}"/>
    <dgm:cxn modelId="{FF51828B-DC27-477A-B7C6-ACBDB4FAE7A9}" srcId="{C562E623-E982-48B8-8496-472B262E9E2D}" destId="{08D4BE65-236A-4A53-8327-CCE00A423C2A}" srcOrd="0" destOrd="0" parTransId="{97EB0992-A649-4E05-8653-CB3BA8E6B32A}" sibTransId="{20E98FF3-7D68-4B03-A086-8381BEC1302C}"/>
    <dgm:cxn modelId="{E41F0394-3C81-47EA-ABA2-02DB74053923}" srcId="{C562E623-E982-48B8-8496-472B262E9E2D}" destId="{A57BBCB7-2603-4A85-8021-ACFC71D93ED8}" srcOrd="3" destOrd="0" parTransId="{79269878-42C6-4067-A9E1-34F28F7B3271}" sibTransId="{483CDA5D-2B0B-4ABF-B831-3F336576635E}"/>
    <dgm:cxn modelId="{4BB1C9DE-52CB-4B21-9162-D5273F665B1D}" type="presOf" srcId="{A57BBCB7-2603-4A85-8021-ACFC71D93ED8}" destId="{28274DBF-63A8-41D6-9C0D-4C0CB124D8B2}" srcOrd="0" destOrd="0" presId="urn:microsoft.com/office/officeart/2005/8/layout/default"/>
    <dgm:cxn modelId="{D900AFE7-025F-42D9-9F0F-A3C31694DD39}" type="presOf" srcId="{614C62F0-5673-47F2-B4EE-B9F6FB0A50DF}" destId="{D209D539-BD80-4AF6-A0A1-9F333B27935F}" srcOrd="0" destOrd="0" presId="urn:microsoft.com/office/officeart/2005/8/layout/default"/>
    <dgm:cxn modelId="{7513C1FB-5F16-447C-A183-6F852F0FA58D}" type="presOf" srcId="{B17ACBBD-5163-460C-9AAF-C07AEB5F5035}" destId="{8E62748B-42AF-4EE2-B73A-2016D0F432E2}" srcOrd="0" destOrd="0" presId="urn:microsoft.com/office/officeart/2005/8/layout/default"/>
    <dgm:cxn modelId="{0211FE40-D9A7-4DC8-8BA1-1CBA1029AA12}" type="presParOf" srcId="{8CEED1F4-1B49-4B94-B64E-A8E932FE05AE}" destId="{29EB417B-9EBC-4155-9F01-504CC0AE61ED}" srcOrd="0" destOrd="0" presId="urn:microsoft.com/office/officeart/2005/8/layout/default"/>
    <dgm:cxn modelId="{2477FB49-FD6E-4DD0-8856-82752A231703}" type="presParOf" srcId="{8CEED1F4-1B49-4B94-B64E-A8E932FE05AE}" destId="{B16700B9-8827-4BDC-AACA-2065E8EC0573}" srcOrd="1" destOrd="0" presId="urn:microsoft.com/office/officeart/2005/8/layout/default"/>
    <dgm:cxn modelId="{F68F7366-21FE-49B4-A933-A790329A9D14}" type="presParOf" srcId="{8CEED1F4-1B49-4B94-B64E-A8E932FE05AE}" destId="{8E62748B-42AF-4EE2-B73A-2016D0F432E2}" srcOrd="2" destOrd="0" presId="urn:microsoft.com/office/officeart/2005/8/layout/default"/>
    <dgm:cxn modelId="{87592A8A-7CB9-4598-B2DA-2494BC79B6DB}" type="presParOf" srcId="{8CEED1F4-1B49-4B94-B64E-A8E932FE05AE}" destId="{B76637E0-55CE-4437-BAF1-E9B92A211E2F}" srcOrd="3" destOrd="0" presId="urn:microsoft.com/office/officeart/2005/8/layout/default"/>
    <dgm:cxn modelId="{8B4532C0-9890-48A2-8E79-F0A0F5E41108}" type="presParOf" srcId="{8CEED1F4-1B49-4B94-B64E-A8E932FE05AE}" destId="{E7468A7A-6142-4175-9BA9-5C3F69BA0AE9}" srcOrd="4" destOrd="0" presId="urn:microsoft.com/office/officeart/2005/8/layout/default"/>
    <dgm:cxn modelId="{EF5C1ED7-B68B-4DE4-9D84-68CF3386000B}" type="presParOf" srcId="{8CEED1F4-1B49-4B94-B64E-A8E932FE05AE}" destId="{0FDB63FC-C9C1-4E8E-9CDF-433CC6C10155}" srcOrd="5" destOrd="0" presId="urn:microsoft.com/office/officeart/2005/8/layout/default"/>
    <dgm:cxn modelId="{8814F320-A8DD-4A80-A554-82F58FB9BBE5}" type="presParOf" srcId="{8CEED1F4-1B49-4B94-B64E-A8E932FE05AE}" destId="{28274DBF-63A8-41D6-9C0D-4C0CB124D8B2}" srcOrd="6" destOrd="0" presId="urn:microsoft.com/office/officeart/2005/8/layout/default"/>
    <dgm:cxn modelId="{2F4C40EE-E835-4402-A4A6-806386CD35D5}" type="presParOf" srcId="{8CEED1F4-1B49-4B94-B64E-A8E932FE05AE}" destId="{3D4A6E15-0135-493E-90D7-82803DC6071A}" srcOrd="7" destOrd="0" presId="urn:microsoft.com/office/officeart/2005/8/layout/default"/>
    <dgm:cxn modelId="{2684DD16-871D-491F-B0D0-7081EEAE8F7D}" type="presParOf" srcId="{8CEED1F4-1B49-4B94-B64E-A8E932FE05AE}" destId="{D209D539-BD80-4AF6-A0A1-9F333B27935F}" srcOrd="8" destOrd="0" presId="urn:microsoft.com/office/officeart/2005/8/layout/default"/>
  </dgm:cxnLst>
  <dgm:bg>
    <a:pattFill prst="dashVert">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0.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DDA34C58-7454-4471-A15B-D96B569B1499}">
      <dgm:prSet phldrT="[Texte]" custT="1"/>
      <dgm:spPr>
        <a:gradFill rotWithShape="0">
          <a:gsLst>
            <a:gs pos="0">
              <a:srgbClr val="FF0000"/>
            </a:gs>
            <a:gs pos="17000">
              <a:schemeClr val="bg1"/>
            </a:gs>
          </a:gsLst>
        </a:gradFill>
      </dgm:spPr>
      <dgm:t>
        <a:bodyPr/>
        <a:lstStyle/>
        <a:p>
          <a:pPr rtl="1">
            <a:lnSpc>
              <a:spcPct val="150000"/>
            </a:lnSpc>
          </a:pPr>
          <a:r>
            <a:rPr lang="ar-MA" sz="2800" b="1" dirty="0">
              <a:solidFill>
                <a:srgbClr val="FFFF00"/>
              </a:solidFill>
            </a:rPr>
            <a:t>المؤسسات التعليمية:</a:t>
          </a:r>
        </a:p>
        <a:p>
          <a:pPr rtl="1">
            <a:lnSpc>
              <a:spcPct val="150000"/>
            </a:lnSpc>
          </a:pPr>
          <a:endParaRPr lang="ar-MA" sz="1800" b="1" dirty="0">
            <a:solidFill>
              <a:srgbClr val="38DF21"/>
            </a:solidFill>
          </a:endParaRPr>
        </a:p>
        <a:p>
          <a:pPr rtl="1">
            <a:lnSpc>
              <a:spcPct val="150000"/>
            </a:lnSpc>
          </a:pPr>
          <a:r>
            <a:rPr lang="ar-MA" sz="1800" b="1" baseline="0" dirty="0">
              <a:solidFill>
                <a:srgbClr val="002060"/>
              </a:solidFill>
            </a:rPr>
            <a:t>تضطلع عبر إدارتها التربوية، ومجالسها المختلفة، وأطرها التربوية والإدارية:</a:t>
          </a:r>
        </a:p>
        <a:p>
          <a:pPr rtl="1">
            <a:lnSpc>
              <a:spcPct val="150000"/>
            </a:lnSpc>
          </a:pPr>
          <a:r>
            <a:rPr lang="ar-MA" sz="1800" b="1" baseline="0" dirty="0">
              <a:solidFill>
                <a:srgbClr val="FF0000"/>
              </a:solidFill>
            </a:rPr>
            <a:t>*-</a:t>
          </a:r>
          <a:r>
            <a:rPr lang="ar-MA" sz="1800" b="1" baseline="0" dirty="0">
              <a:solidFill>
                <a:srgbClr val="002060"/>
              </a:solidFill>
            </a:rPr>
            <a:t>بمهمة التنزيل الفعلي للأنماط التربوية تنظيميا وماديا وتربويا،</a:t>
          </a:r>
        </a:p>
        <a:p>
          <a:pPr rtl="1">
            <a:lnSpc>
              <a:spcPct val="150000"/>
            </a:lnSpc>
          </a:pPr>
          <a:r>
            <a:rPr lang="ar-MA" sz="1800" b="1" baseline="0" dirty="0">
              <a:solidFill>
                <a:srgbClr val="FF0000"/>
              </a:solidFill>
            </a:rPr>
            <a:t>*-</a:t>
          </a:r>
          <a:r>
            <a:rPr lang="ar-MA" sz="1800" b="1" baseline="0" dirty="0">
              <a:solidFill>
                <a:srgbClr val="002060"/>
              </a:solidFill>
            </a:rPr>
            <a:t>وبالتطبيق الصارم للبروتوكول الصحي المعتمد،</a:t>
          </a:r>
        </a:p>
        <a:p>
          <a:pPr rtl="1">
            <a:lnSpc>
              <a:spcPct val="150000"/>
            </a:lnSpc>
          </a:pPr>
          <a:r>
            <a:rPr lang="ar-MA" sz="1800" b="1" baseline="0" dirty="0">
              <a:solidFill>
                <a:srgbClr val="FF0000"/>
              </a:solidFill>
            </a:rPr>
            <a:t>*-</a:t>
          </a:r>
          <a:r>
            <a:rPr lang="ar-MA" sz="1800" b="1" baseline="0" dirty="0">
              <a:solidFill>
                <a:srgbClr val="002060"/>
              </a:solidFill>
            </a:rPr>
            <a:t>وبضمان تواصل دائم ومنتظم بين المؤسسة التعليمية والمتعلمات والمتعلمين والأسر فيما يتعلق بتصريف الأنشطة الدراسية والتعليم الذاتي والتعليم عن بعد،</a:t>
          </a:r>
        </a:p>
        <a:p>
          <a:pPr rtl="1">
            <a:lnSpc>
              <a:spcPct val="150000"/>
            </a:lnSpc>
          </a:pPr>
          <a:r>
            <a:rPr lang="ar-MA" sz="1800" b="1" baseline="0" dirty="0">
              <a:solidFill>
                <a:srgbClr val="FF0000"/>
              </a:solidFill>
            </a:rPr>
            <a:t>*-</a:t>
          </a:r>
          <a:r>
            <a:rPr lang="ar-MA" sz="1800" b="1" baseline="0" dirty="0">
              <a:solidFill>
                <a:srgbClr val="002060"/>
              </a:solidFill>
            </a:rPr>
            <a:t>وتفعيل الدور الجوهري والحاسم للمؤسسة التعليمية في تأمين الحق في التعلم.</a:t>
          </a:r>
          <a:endParaRPr lang="fr-FR" sz="1800" b="1" dirty="0">
            <a:solidFill>
              <a:srgbClr val="002060"/>
            </a:solidFill>
          </a:endParaRPr>
        </a:p>
      </dgm:t>
    </dgm:pt>
    <dgm:pt modelId="{C61F0B43-1088-4F96-B070-3DC0BE8ABE45}" type="parTrans" cxnId="{1FC27025-03D3-4843-9040-A56B03C379A2}">
      <dgm:prSet/>
      <dgm:spPr/>
      <dgm:t>
        <a:bodyPr/>
        <a:lstStyle/>
        <a:p>
          <a:pPr>
            <a:lnSpc>
              <a:spcPct val="150000"/>
            </a:lnSpc>
          </a:pPr>
          <a:endParaRPr lang="fr-FR"/>
        </a:p>
      </dgm:t>
    </dgm:pt>
    <dgm:pt modelId="{27D62EB9-2CAA-4B82-9019-F3068A6E306D}" type="sibTrans" cxnId="{1FC27025-03D3-4843-9040-A56B03C379A2}">
      <dgm:prSet/>
      <dgm:spPr/>
      <dgm:t>
        <a:bodyPr/>
        <a:lstStyle/>
        <a:p>
          <a:pPr>
            <a:lnSpc>
              <a:spcPct val="150000"/>
            </a:lnSpc>
          </a:pPr>
          <a:endParaRPr lang="fr-FR"/>
        </a:p>
      </dgm:t>
    </dgm:pt>
    <dgm:pt modelId="{8CEED1F4-1B49-4B94-B64E-A8E932FE05AE}" type="pres">
      <dgm:prSet presAssocID="{C562E623-E982-48B8-8496-472B262E9E2D}" presName="diagram" presStyleCnt="0">
        <dgm:presLayoutVars>
          <dgm:dir/>
          <dgm:resizeHandles val="exact"/>
        </dgm:presLayoutVars>
      </dgm:prSet>
      <dgm:spPr/>
    </dgm:pt>
    <dgm:pt modelId="{FF38E42C-9C72-4130-8EE5-260EA6C99B7D}" type="pres">
      <dgm:prSet presAssocID="{DDA34C58-7454-4471-A15B-D96B569B1499}" presName="node" presStyleLbl="node1" presStyleIdx="0" presStyleCnt="1" custScaleX="2000000" custScaleY="1407978" custLinFactNeighborX="-244" custLinFactNeighborY="-5030">
        <dgm:presLayoutVars>
          <dgm:bulletEnabled val="1"/>
        </dgm:presLayoutVars>
      </dgm:prSet>
      <dgm:spPr/>
    </dgm:pt>
  </dgm:ptLst>
  <dgm:cxnLst>
    <dgm:cxn modelId="{D079720F-2148-40B7-BB34-4D20A6B46B5F}" type="presOf" srcId="{C562E623-E982-48B8-8496-472B262E9E2D}" destId="{8CEED1F4-1B49-4B94-B64E-A8E932FE05AE}" srcOrd="0" destOrd="0" presId="urn:microsoft.com/office/officeart/2005/8/layout/default"/>
    <dgm:cxn modelId="{1FC27025-03D3-4843-9040-A56B03C379A2}" srcId="{C562E623-E982-48B8-8496-472B262E9E2D}" destId="{DDA34C58-7454-4471-A15B-D96B569B1499}" srcOrd="0" destOrd="0" parTransId="{C61F0B43-1088-4F96-B070-3DC0BE8ABE45}" sibTransId="{27D62EB9-2CAA-4B82-9019-F3068A6E306D}"/>
    <dgm:cxn modelId="{E9CE6E61-E384-4ABB-8891-27D3E7839E5B}" type="presOf" srcId="{DDA34C58-7454-4471-A15B-D96B569B1499}" destId="{FF38E42C-9C72-4130-8EE5-260EA6C99B7D}" srcOrd="0" destOrd="0" presId="urn:microsoft.com/office/officeart/2005/8/layout/default"/>
    <dgm:cxn modelId="{7FD4F2A1-0080-4775-B65F-F687FD39158A}" type="presParOf" srcId="{8CEED1F4-1B49-4B94-B64E-A8E932FE05AE}" destId="{FF38E42C-9C72-4130-8EE5-260EA6C99B7D}" srcOrd="0" destOrd="0" presId="urn:microsoft.com/office/officeart/2005/8/layout/default"/>
  </dgm:cxnLst>
  <dgm:bg>
    <a:pattFill prst="dashVert">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1.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24D4C120-D713-49F1-8DA2-662E89245FE7}">
      <dgm:prSet phldrT="[Texte]" custT="1"/>
      <dgm:spPr>
        <a:gradFill rotWithShape="0">
          <a:gsLst>
            <a:gs pos="0">
              <a:srgbClr val="7030A0"/>
            </a:gs>
            <a:gs pos="24000">
              <a:schemeClr val="bg1"/>
            </a:gs>
          </a:gsLst>
        </a:gradFill>
      </dgm:spPr>
      <dgm:t>
        <a:bodyPr/>
        <a:lstStyle/>
        <a:p>
          <a:pPr rtl="1">
            <a:lnSpc>
              <a:spcPct val="150000"/>
            </a:lnSpc>
          </a:pPr>
          <a:r>
            <a:rPr lang="ar-MA" sz="2400" b="1" dirty="0">
              <a:solidFill>
                <a:srgbClr val="38DF21"/>
              </a:solidFill>
            </a:rPr>
            <a:t>هيئة التأطير والمراقبة التربوية:</a:t>
          </a:r>
        </a:p>
        <a:p>
          <a:pPr rtl="1">
            <a:lnSpc>
              <a:spcPct val="150000"/>
            </a:lnSpc>
          </a:pPr>
          <a:r>
            <a:rPr lang="ar-MA" sz="1800" b="1" baseline="0" dirty="0">
              <a:solidFill>
                <a:srgbClr val="FF0000"/>
              </a:solidFill>
            </a:rPr>
            <a:t>*-</a:t>
          </a:r>
          <a:r>
            <a:rPr lang="ar-MA" sz="1800" b="1" dirty="0"/>
            <a:t>مهام المواكبة والتأطير، والإسهام في تحضير عدة </a:t>
          </a:r>
          <a:r>
            <a:rPr lang="ar-MA" sz="1800" b="1" dirty="0" err="1"/>
            <a:t>الأجرأة</a:t>
          </a:r>
          <a:r>
            <a:rPr lang="ar-MA" sz="1800" b="1" dirty="0"/>
            <a:t> والتنزيل في بعدها التربوي والبيداغوجي،</a:t>
          </a:r>
        </a:p>
        <a:p>
          <a:pPr rtl="1">
            <a:lnSpc>
              <a:spcPct val="150000"/>
            </a:lnSpc>
          </a:pPr>
          <a:r>
            <a:rPr lang="ar-MA" sz="1800" b="1" baseline="0" dirty="0">
              <a:solidFill>
                <a:srgbClr val="FF0000"/>
              </a:solidFill>
            </a:rPr>
            <a:t>*-</a:t>
          </a:r>
          <a:r>
            <a:rPr lang="ar-MA" sz="1800" b="1" dirty="0"/>
            <a:t>تأطير الأساتذة في تفعيل الأنماط التربوية، خاصة التعلم الذاتي والتعليم عن بعد،</a:t>
          </a:r>
          <a:r>
            <a:rPr lang="ar-MA" sz="1800" b="1" baseline="0" dirty="0">
              <a:solidFill>
                <a:srgbClr val="FF0000"/>
              </a:solidFill>
            </a:rPr>
            <a:t> </a:t>
          </a:r>
        </a:p>
        <a:p>
          <a:pPr rtl="1">
            <a:lnSpc>
              <a:spcPct val="150000"/>
            </a:lnSpc>
          </a:pPr>
          <a:r>
            <a:rPr lang="ar-MA" sz="1800" b="1" baseline="0" dirty="0">
              <a:solidFill>
                <a:srgbClr val="FF0000"/>
              </a:solidFill>
            </a:rPr>
            <a:t>*-</a:t>
          </a:r>
          <a:r>
            <a:rPr lang="ar-MA" sz="1800" b="1" dirty="0"/>
            <a:t>المساهمة في تحديد المحتويات التي سوف تتم معالجتها حضوريا، وفي انتقاء الأنشطة التي ستوكل للمتعلمين على شكل تعلم ذاتي بالنسبة لكل مادة ولكل مستوى دراسي بتنسيق مع الأساتذة ومديري المؤسسات التعليمية،</a:t>
          </a:r>
        </a:p>
        <a:p>
          <a:pPr rtl="1">
            <a:lnSpc>
              <a:spcPct val="150000"/>
            </a:lnSpc>
          </a:pPr>
          <a:r>
            <a:rPr lang="ar-MA" sz="1800" b="1" baseline="0" dirty="0">
              <a:solidFill>
                <a:srgbClr val="FF0000"/>
              </a:solidFill>
            </a:rPr>
            <a:t>*-</a:t>
          </a:r>
          <a:r>
            <a:rPr lang="ar-MA" sz="1800" b="1" dirty="0"/>
            <a:t>تتبع الأنشطة التربوية التي يقوم بها الأساتذة عن بعد، فضلا عن التقويم، وتوفير المعطيات الضرورية للمسؤولين الإقليميين والجهويين من أجل التحسين المستمر لآليات التدخل، والرفع من </a:t>
          </a:r>
          <a:r>
            <a:rPr lang="ar-MA" sz="1800" b="1" dirty="0" err="1"/>
            <a:t>نجاعتها</a:t>
          </a:r>
          <a:r>
            <a:rPr lang="ar-MA" sz="1800" b="1" dirty="0"/>
            <a:t> ومردودها التربوي.</a:t>
          </a:r>
        </a:p>
      </dgm:t>
    </dgm:pt>
    <dgm:pt modelId="{195378F0-0D6B-4069-889D-34334FFEA9F6}" type="parTrans" cxnId="{D9F6C4BB-5CD8-46AE-94C5-DEA67AEA0B1B}">
      <dgm:prSet/>
      <dgm:spPr/>
      <dgm:t>
        <a:bodyPr/>
        <a:lstStyle/>
        <a:p>
          <a:endParaRPr lang="fr-FR" sz="1500"/>
        </a:p>
      </dgm:t>
    </dgm:pt>
    <dgm:pt modelId="{1D69CCC3-4D2F-48ED-94D0-799EA6B93BA6}" type="sibTrans" cxnId="{D9F6C4BB-5CD8-46AE-94C5-DEA67AEA0B1B}">
      <dgm:prSet/>
      <dgm:spPr/>
      <dgm:t>
        <a:bodyPr/>
        <a:lstStyle/>
        <a:p>
          <a:endParaRPr lang="fr-FR" sz="1500"/>
        </a:p>
      </dgm:t>
    </dgm:pt>
    <dgm:pt modelId="{8CEED1F4-1B49-4B94-B64E-A8E932FE05AE}" type="pres">
      <dgm:prSet presAssocID="{C562E623-E982-48B8-8496-472B262E9E2D}" presName="diagram" presStyleCnt="0">
        <dgm:presLayoutVars>
          <dgm:dir/>
          <dgm:resizeHandles val="exact"/>
        </dgm:presLayoutVars>
      </dgm:prSet>
      <dgm:spPr/>
    </dgm:pt>
    <dgm:pt modelId="{E7615DFB-1F13-4849-BE36-B2D7404D3B80}" type="pres">
      <dgm:prSet presAssocID="{24D4C120-D713-49F1-8DA2-662E89245FE7}" presName="node" presStyleLbl="node1" presStyleIdx="0" presStyleCnt="1" custScaleX="2000000" custScaleY="1643259" custLinFactNeighborX="244" custLinFactNeighborY="-10737">
        <dgm:presLayoutVars>
          <dgm:bulletEnabled val="1"/>
        </dgm:presLayoutVars>
      </dgm:prSet>
      <dgm:spPr/>
    </dgm:pt>
  </dgm:ptLst>
  <dgm:cxnLst>
    <dgm:cxn modelId="{D079720F-2148-40B7-BB34-4D20A6B46B5F}" type="presOf" srcId="{C562E623-E982-48B8-8496-472B262E9E2D}" destId="{8CEED1F4-1B49-4B94-B64E-A8E932FE05AE}" srcOrd="0" destOrd="0" presId="urn:microsoft.com/office/officeart/2005/8/layout/default"/>
    <dgm:cxn modelId="{BB6170B5-9BCD-4685-BC37-BE9B983F311A}" type="presOf" srcId="{24D4C120-D713-49F1-8DA2-662E89245FE7}" destId="{E7615DFB-1F13-4849-BE36-B2D7404D3B80}" srcOrd="0" destOrd="0" presId="urn:microsoft.com/office/officeart/2005/8/layout/default"/>
    <dgm:cxn modelId="{D9F6C4BB-5CD8-46AE-94C5-DEA67AEA0B1B}" srcId="{C562E623-E982-48B8-8496-472B262E9E2D}" destId="{24D4C120-D713-49F1-8DA2-662E89245FE7}" srcOrd="0" destOrd="0" parTransId="{195378F0-0D6B-4069-889D-34334FFEA9F6}" sibTransId="{1D69CCC3-4D2F-48ED-94D0-799EA6B93BA6}"/>
    <dgm:cxn modelId="{A6C71760-4D62-47BD-A152-E96A675CE6D3}" type="presParOf" srcId="{8CEED1F4-1B49-4B94-B64E-A8E932FE05AE}" destId="{E7615DFB-1F13-4849-BE36-B2D7404D3B80}" srcOrd="0" destOrd="0" presId="urn:microsoft.com/office/officeart/2005/8/layout/default"/>
  </dgm:cxnLst>
  <dgm:bg>
    <a:pattFill prst="dashVert">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2.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B135864B-04F6-4E16-BB4A-92E36EAAFEC7}">
      <dgm:prSet phldrT="[Texte]" custT="1"/>
      <dgm:spPr>
        <a:gradFill rotWithShape="0">
          <a:gsLst>
            <a:gs pos="0">
              <a:srgbClr val="FF0000"/>
            </a:gs>
            <a:gs pos="31000">
              <a:schemeClr val="bg1"/>
            </a:gs>
          </a:gsLst>
        </a:gradFill>
      </dgm:spPr>
      <dgm:t>
        <a:bodyPr/>
        <a:lstStyle/>
        <a:p>
          <a:pPr rtl="1">
            <a:lnSpc>
              <a:spcPct val="90000"/>
            </a:lnSpc>
          </a:pPr>
          <a:r>
            <a:rPr lang="ar-MA" sz="2800" b="1" dirty="0">
              <a:solidFill>
                <a:srgbClr val="FFFF00"/>
              </a:solidFill>
            </a:rPr>
            <a:t>هيئة التدريس:</a:t>
          </a:r>
        </a:p>
        <a:p>
          <a:pPr rtl="1">
            <a:lnSpc>
              <a:spcPct val="200000"/>
            </a:lnSpc>
          </a:pPr>
          <a:r>
            <a:rPr lang="ar-MA" sz="2000" b="1" baseline="0" dirty="0">
              <a:solidFill>
                <a:srgbClr val="002060"/>
              </a:solidFill>
            </a:rPr>
            <a:t>تنزيل النمط التربوي المعتمد على مستوى المؤسسة التعليمية،</a:t>
          </a:r>
        </a:p>
        <a:p>
          <a:pPr rtl="1">
            <a:lnSpc>
              <a:spcPct val="200000"/>
            </a:lnSpc>
          </a:pPr>
          <a:r>
            <a:rPr lang="ar-MA" sz="2000" b="1" baseline="0" dirty="0">
              <a:solidFill>
                <a:srgbClr val="FF0000"/>
              </a:solidFill>
            </a:rPr>
            <a:t>والتطبيق السليم للبروتوكول الصحي.</a:t>
          </a:r>
          <a:endParaRPr lang="fr-FR" sz="2000" b="1" dirty="0">
            <a:solidFill>
              <a:srgbClr val="FF0000"/>
            </a:solidFill>
          </a:endParaRPr>
        </a:p>
      </dgm:t>
    </dgm:pt>
    <dgm:pt modelId="{1938DDF4-112E-4B02-A218-B23E6F7421D1}" type="parTrans" cxnId="{0757E4D3-D9DE-494D-AE59-3FBD0A9D8A5B}">
      <dgm:prSet/>
      <dgm:spPr/>
      <dgm:t>
        <a:bodyPr/>
        <a:lstStyle/>
        <a:p>
          <a:endParaRPr lang="fr-FR" sz="1500"/>
        </a:p>
      </dgm:t>
    </dgm:pt>
    <dgm:pt modelId="{18481A12-67D8-4550-A28E-26A531492424}" type="sibTrans" cxnId="{0757E4D3-D9DE-494D-AE59-3FBD0A9D8A5B}">
      <dgm:prSet/>
      <dgm:spPr/>
      <dgm:t>
        <a:bodyPr/>
        <a:lstStyle/>
        <a:p>
          <a:endParaRPr lang="fr-FR" sz="1500"/>
        </a:p>
      </dgm:t>
    </dgm:pt>
    <dgm:pt modelId="{8CEED1F4-1B49-4B94-B64E-A8E932FE05AE}" type="pres">
      <dgm:prSet presAssocID="{C562E623-E982-48B8-8496-472B262E9E2D}" presName="diagram" presStyleCnt="0">
        <dgm:presLayoutVars>
          <dgm:dir/>
          <dgm:resizeHandles val="exact"/>
        </dgm:presLayoutVars>
      </dgm:prSet>
      <dgm:spPr/>
    </dgm:pt>
    <dgm:pt modelId="{1EF46745-7EA0-46A7-BF3E-95389CB5DE96}" type="pres">
      <dgm:prSet presAssocID="{B135864B-04F6-4E16-BB4A-92E36EAAFEC7}" presName="node" presStyleLbl="node1" presStyleIdx="0" presStyleCnt="1" custScaleX="2000000" custScaleY="718825" custLinFactNeighborX="-244" custLinFactNeighborY="6930">
        <dgm:presLayoutVars>
          <dgm:bulletEnabled val="1"/>
        </dgm:presLayoutVars>
      </dgm:prSet>
      <dgm:spPr/>
    </dgm:pt>
  </dgm:ptLst>
  <dgm:cxnLst>
    <dgm:cxn modelId="{5DDFFE08-3578-4587-B99F-0A04677C33B4}" type="presOf" srcId="{B135864B-04F6-4E16-BB4A-92E36EAAFEC7}" destId="{1EF46745-7EA0-46A7-BF3E-95389CB5DE96}" srcOrd="0" destOrd="0" presId="urn:microsoft.com/office/officeart/2005/8/layout/default"/>
    <dgm:cxn modelId="{D079720F-2148-40B7-BB34-4D20A6B46B5F}" type="presOf" srcId="{C562E623-E982-48B8-8496-472B262E9E2D}" destId="{8CEED1F4-1B49-4B94-B64E-A8E932FE05AE}" srcOrd="0" destOrd="0" presId="urn:microsoft.com/office/officeart/2005/8/layout/default"/>
    <dgm:cxn modelId="{0757E4D3-D9DE-494D-AE59-3FBD0A9D8A5B}" srcId="{C562E623-E982-48B8-8496-472B262E9E2D}" destId="{B135864B-04F6-4E16-BB4A-92E36EAAFEC7}" srcOrd="0" destOrd="0" parTransId="{1938DDF4-112E-4B02-A218-B23E6F7421D1}" sibTransId="{18481A12-67D8-4550-A28E-26A531492424}"/>
    <dgm:cxn modelId="{1F435DA2-264E-4877-BFB4-9474387DE87C}" type="presParOf" srcId="{8CEED1F4-1B49-4B94-B64E-A8E932FE05AE}" destId="{1EF46745-7EA0-46A7-BF3E-95389CB5DE96}" srcOrd="0" destOrd="0" presId="urn:microsoft.com/office/officeart/2005/8/layout/default"/>
  </dgm:cxnLst>
  <dgm:bg>
    <a:pattFill prst="dashVert">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3.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2BB9126D-11A2-4B9E-8E7A-9E8F14339647}">
      <dgm:prSet phldrT="[Texte]" custT="1"/>
      <dgm:spPr>
        <a:gradFill rotWithShape="0">
          <a:gsLst>
            <a:gs pos="16000">
              <a:schemeClr val="bg1"/>
            </a:gs>
            <a:gs pos="10000">
              <a:srgbClr val="00B0F0"/>
            </a:gs>
          </a:gsLst>
        </a:gradFill>
      </dgm:spPr>
      <dgm:t>
        <a:bodyPr/>
        <a:lstStyle/>
        <a:p>
          <a:pPr rtl="1">
            <a:lnSpc>
              <a:spcPct val="150000"/>
            </a:lnSpc>
          </a:pPr>
          <a:r>
            <a:rPr lang="ar-MA" sz="1800" b="1" baseline="0" dirty="0">
              <a:solidFill>
                <a:srgbClr val="FF0000"/>
              </a:solidFill>
            </a:rPr>
            <a:t>*-</a:t>
          </a:r>
          <a:r>
            <a:rPr lang="ar-MA" sz="1800" b="1" baseline="0" dirty="0">
              <a:solidFill>
                <a:srgbClr val="002060"/>
              </a:solidFill>
            </a:rPr>
            <a:t>جعل مشروع المؤسسة أداة أساسية </a:t>
          </a:r>
          <a:r>
            <a:rPr lang="ar-MA" sz="1800" b="1" baseline="0" dirty="0" err="1">
              <a:solidFill>
                <a:srgbClr val="002060"/>
              </a:solidFill>
            </a:rPr>
            <a:t>لأجرأة</a:t>
          </a:r>
          <a:r>
            <a:rPr lang="ar-MA" sz="1800" b="1" baseline="0" dirty="0">
              <a:solidFill>
                <a:srgbClr val="002060"/>
              </a:solidFill>
            </a:rPr>
            <a:t> الأنماط التربوية داخل كل مؤسسة تعليمية.</a:t>
          </a:r>
        </a:p>
        <a:p>
          <a:pPr>
            <a:lnSpc>
              <a:spcPct val="150000"/>
            </a:lnSpc>
          </a:pPr>
          <a:r>
            <a:rPr lang="ar-MA" sz="1800" b="1" baseline="0" dirty="0">
              <a:solidFill>
                <a:srgbClr val="FF0000"/>
              </a:solidFill>
            </a:rPr>
            <a:t>*-</a:t>
          </a:r>
          <a:r>
            <a:rPr lang="ar-MA" sz="1800" b="1" baseline="0" dirty="0">
              <a:solidFill>
                <a:srgbClr val="002060"/>
              </a:solidFill>
            </a:rPr>
            <a:t>توظيف تجهيزات ومعدات القاعات المتعددة الوسائط المتوفرة بالمؤسسات (إنتاج وبث الموارد الرقمية، خلق تواصل دائم بين المتعلمين والمدرسين، تنظيم اللقاءات عن بعد وضمان الاستمرارية البيداغوجية، تنظيم اللقاءات عن بعد والتفاعل الافتراضي، إحداث قنوات للبث الرقمي).</a:t>
          </a:r>
          <a:endParaRPr lang="fr-FR" sz="1800" b="1" dirty="0"/>
        </a:p>
      </dgm:t>
    </dgm:pt>
    <dgm:pt modelId="{2CE1E747-B0DC-4DC1-8998-25C9014E944C}" type="parTrans" cxnId="{EC0DE248-084E-47A2-98C0-BD8628B86BAF}">
      <dgm:prSet/>
      <dgm:spPr/>
      <dgm:t>
        <a:bodyPr/>
        <a:lstStyle/>
        <a:p>
          <a:pPr rtl="1">
            <a:lnSpc>
              <a:spcPct val="150000"/>
            </a:lnSpc>
          </a:pPr>
          <a:endParaRPr lang="fr-FR" sz="1800"/>
        </a:p>
      </dgm:t>
    </dgm:pt>
    <dgm:pt modelId="{D2784898-91AA-43D8-A8D9-C4F554B70F21}" type="sibTrans" cxnId="{EC0DE248-084E-47A2-98C0-BD8628B86BAF}">
      <dgm:prSet/>
      <dgm:spPr/>
      <dgm:t>
        <a:bodyPr/>
        <a:lstStyle/>
        <a:p>
          <a:pPr rtl="1">
            <a:lnSpc>
              <a:spcPct val="150000"/>
            </a:lnSpc>
          </a:pPr>
          <a:endParaRPr lang="fr-FR" sz="1800"/>
        </a:p>
      </dgm:t>
    </dgm:pt>
    <dgm:pt modelId="{614C62F0-5673-47F2-B4EE-B9F6FB0A50DF}">
      <dgm:prSet phldrT="[Texte]" custT="1"/>
      <dgm:spPr>
        <a:gradFill rotWithShape="0">
          <a:gsLst>
            <a:gs pos="23000">
              <a:schemeClr val="bg1"/>
            </a:gs>
            <a:gs pos="8000">
              <a:srgbClr val="7030A0"/>
            </a:gs>
          </a:gsLst>
        </a:gradFill>
      </dgm:spPr>
      <dgm:t>
        <a:bodyPr/>
        <a:lstStyle/>
        <a:p>
          <a:pPr rtl="1">
            <a:lnSpc>
              <a:spcPct val="150000"/>
            </a:lnSpc>
          </a:pPr>
          <a:r>
            <a:rPr lang="ar-MA" sz="1800" b="1" baseline="0" dirty="0">
              <a:solidFill>
                <a:srgbClr val="FF0000"/>
              </a:solidFill>
            </a:rPr>
            <a:t>*-</a:t>
          </a:r>
          <a:r>
            <a:rPr lang="ar-MA" sz="1800" b="1" baseline="0" dirty="0">
              <a:solidFill>
                <a:srgbClr val="002060"/>
              </a:solidFill>
            </a:rPr>
            <a:t>إعمال آليات التشبيك: توظيفها من أجل التواصل المنتظم والاستشارة التفكير الجماعي وتقاسم الخبرة والممارسات الجيدة، والاستعمال المشترك للموارد المتوفرة من قبيل الموارد الرقمية والداخليات ووسائل النقل المدرسي ومستلزمات الوقاية الصحية).</a:t>
          </a:r>
          <a:endParaRPr lang="fr-FR" sz="1800" b="1" dirty="0"/>
        </a:p>
      </dgm:t>
    </dgm:pt>
    <dgm:pt modelId="{2B08D018-CA91-4F85-8FBE-CF68F391DFD5}" type="parTrans" cxnId="{1CE7DF54-4DFA-4ADC-9987-72E23658259F}">
      <dgm:prSet/>
      <dgm:spPr/>
      <dgm:t>
        <a:bodyPr/>
        <a:lstStyle/>
        <a:p>
          <a:pPr rtl="1">
            <a:lnSpc>
              <a:spcPct val="150000"/>
            </a:lnSpc>
          </a:pPr>
          <a:endParaRPr lang="fr-FR" sz="1800"/>
        </a:p>
      </dgm:t>
    </dgm:pt>
    <dgm:pt modelId="{C5B049B7-5C30-42E5-A7DD-F0DBADB6BDA4}" type="sibTrans" cxnId="{1CE7DF54-4DFA-4ADC-9987-72E23658259F}">
      <dgm:prSet/>
      <dgm:spPr/>
      <dgm:t>
        <a:bodyPr/>
        <a:lstStyle/>
        <a:p>
          <a:pPr rtl="1">
            <a:lnSpc>
              <a:spcPct val="150000"/>
            </a:lnSpc>
          </a:pPr>
          <a:endParaRPr lang="fr-FR" sz="1800"/>
        </a:p>
      </dgm:t>
    </dgm:pt>
    <dgm:pt modelId="{8CEED1F4-1B49-4B94-B64E-A8E932FE05AE}" type="pres">
      <dgm:prSet presAssocID="{C562E623-E982-48B8-8496-472B262E9E2D}" presName="diagram" presStyleCnt="0">
        <dgm:presLayoutVars>
          <dgm:dir/>
          <dgm:resizeHandles val="exact"/>
        </dgm:presLayoutVars>
      </dgm:prSet>
      <dgm:spPr/>
    </dgm:pt>
    <dgm:pt modelId="{E7468A7A-6142-4175-9BA9-5C3F69BA0AE9}" type="pres">
      <dgm:prSet presAssocID="{2BB9126D-11A2-4B9E-8E7A-9E8F14339647}" presName="node" presStyleLbl="node1" presStyleIdx="0" presStyleCnt="2" custScaleX="204801" custScaleY="95893" custLinFactNeighborX="302" custLinFactNeighborY="914">
        <dgm:presLayoutVars>
          <dgm:bulletEnabled val="1"/>
        </dgm:presLayoutVars>
      </dgm:prSet>
      <dgm:spPr/>
    </dgm:pt>
    <dgm:pt modelId="{0FDB63FC-C9C1-4E8E-9CDF-433CC6C10155}" type="pres">
      <dgm:prSet presAssocID="{D2784898-91AA-43D8-A8D9-C4F554B70F21}" presName="sibTrans" presStyleCnt="0"/>
      <dgm:spPr/>
    </dgm:pt>
    <dgm:pt modelId="{D209D539-BD80-4AF6-A0A1-9F333B27935F}" type="pres">
      <dgm:prSet presAssocID="{614C62F0-5673-47F2-B4EE-B9F6FB0A50DF}" presName="node" presStyleLbl="node1" presStyleIdx="1" presStyleCnt="2" custScaleX="187046" custScaleY="70249" custLinFactNeighborX="-454" custLinFactNeighborY="-2174">
        <dgm:presLayoutVars>
          <dgm:bulletEnabled val="1"/>
        </dgm:presLayoutVars>
      </dgm:prSet>
      <dgm:spPr/>
    </dgm:pt>
  </dgm:ptLst>
  <dgm:cxnLst>
    <dgm:cxn modelId="{D079720F-2148-40B7-BB34-4D20A6B46B5F}" type="presOf" srcId="{C562E623-E982-48B8-8496-472B262E9E2D}" destId="{8CEED1F4-1B49-4B94-B64E-A8E932FE05AE}" srcOrd="0" destOrd="0" presId="urn:microsoft.com/office/officeart/2005/8/layout/default"/>
    <dgm:cxn modelId="{B9B66E5B-85AB-410B-B51F-EC22126953D8}" type="presOf" srcId="{2BB9126D-11A2-4B9E-8E7A-9E8F14339647}" destId="{E7468A7A-6142-4175-9BA9-5C3F69BA0AE9}" srcOrd="0" destOrd="0" presId="urn:microsoft.com/office/officeart/2005/8/layout/default"/>
    <dgm:cxn modelId="{EC0DE248-084E-47A2-98C0-BD8628B86BAF}" srcId="{C562E623-E982-48B8-8496-472B262E9E2D}" destId="{2BB9126D-11A2-4B9E-8E7A-9E8F14339647}" srcOrd="0" destOrd="0" parTransId="{2CE1E747-B0DC-4DC1-8998-25C9014E944C}" sibTransId="{D2784898-91AA-43D8-A8D9-C4F554B70F21}"/>
    <dgm:cxn modelId="{1CE7DF54-4DFA-4ADC-9987-72E23658259F}" srcId="{C562E623-E982-48B8-8496-472B262E9E2D}" destId="{614C62F0-5673-47F2-B4EE-B9F6FB0A50DF}" srcOrd="1" destOrd="0" parTransId="{2B08D018-CA91-4F85-8FBE-CF68F391DFD5}" sibTransId="{C5B049B7-5C30-42E5-A7DD-F0DBADB6BDA4}"/>
    <dgm:cxn modelId="{D900AFE7-025F-42D9-9F0F-A3C31694DD39}" type="presOf" srcId="{614C62F0-5673-47F2-B4EE-B9F6FB0A50DF}" destId="{D209D539-BD80-4AF6-A0A1-9F333B27935F}" srcOrd="0" destOrd="0" presId="urn:microsoft.com/office/officeart/2005/8/layout/default"/>
    <dgm:cxn modelId="{8B4532C0-9890-48A2-8E79-F0A0F5E41108}" type="presParOf" srcId="{8CEED1F4-1B49-4B94-B64E-A8E932FE05AE}" destId="{E7468A7A-6142-4175-9BA9-5C3F69BA0AE9}" srcOrd="0" destOrd="0" presId="urn:microsoft.com/office/officeart/2005/8/layout/default"/>
    <dgm:cxn modelId="{EF5C1ED7-B68B-4DE4-9D84-68CF3386000B}" type="presParOf" srcId="{8CEED1F4-1B49-4B94-B64E-A8E932FE05AE}" destId="{0FDB63FC-C9C1-4E8E-9CDF-433CC6C10155}" srcOrd="1" destOrd="0" presId="urn:microsoft.com/office/officeart/2005/8/layout/default"/>
    <dgm:cxn modelId="{2684DD16-871D-491F-B0D0-7081EEAE8F7D}" type="presParOf" srcId="{8CEED1F4-1B49-4B94-B64E-A8E932FE05AE}" destId="{D209D539-BD80-4AF6-A0A1-9F333B27935F}" srcOrd="2" destOrd="0" presId="urn:microsoft.com/office/officeart/2005/8/layout/default"/>
  </dgm:cxnLst>
  <dgm:bg>
    <a:pattFill prst="lgConfetti">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4.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B17ACBBD-5163-460C-9AAF-C07AEB5F5035}">
      <dgm:prSet phldrT="[Texte]" custT="1"/>
      <dgm:spPr>
        <a:gradFill rotWithShape="0">
          <a:gsLst>
            <a:gs pos="2000">
              <a:srgbClr val="38DF21"/>
            </a:gs>
            <a:gs pos="30000">
              <a:schemeClr val="bg1"/>
            </a:gs>
          </a:gsLst>
        </a:gradFill>
      </dgm:spPr>
      <dgm:t>
        <a:bodyPr/>
        <a:lstStyle/>
        <a:p>
          <a:pPr rtl="1">
            <a:lnSpc>
              <a:spcPct val="150000"/>
            </a:lnSpc>
          </a:pPr>
          <a:r>
            <a:rPr lang="ar-MA" sz="1600" b="1" baseline="0" dirty="0">
              <a:solidFill>
                <a:srgbClr val="FF0000"/>
              </a:solidFill>
            </a:rPr>
            <a:t>*-</a:t>
          </a:r>
          <a:r>
            <a:rPr lang="ar-MA" sz="1600" b="1" baseline="0" dirty="0">
              <a:solidFill>
                <a:srgbClr val="002060"/>
              </a:solidFill>
            </a:rPr>
            <a:t>تسخير جمعيات دعم مدرسة النجاح ومواردها، بشكل استثنائي، للمساهمة في توفير مستلزمات تفعيل الأنماط التربوية المعتمدة وتطبيق البروتوكول الصحي. </a:t>
          </a:r>
        </a:p>
        <a:p>
          <a:pPr>
            <a:lnSpc>
              <a:spcPct val="150000"/>
            </a:lnSpc>
          </a:pPr>
          <a:r>
            <a:rPr lang="ar-MA" sz="1600" b="1" baseline="0" dirty="0">
              <a:solidFill>
                <a:srgbClr val="FF0000"/>
              </a:solidFill>
            </a:rPr>
            <a:t>*-</a:t>
          </a:r>
          <a:r>
            <a:rPr lang="ar-MA" sz="1600" b="1" baseline="0" dirty="0">
              <a:solidFill>
                <a:srgbClr val="002060"/>
              </a:solidFill>
            </a:rPr>
            <a:t>الانفتاح على جمعيات أمهات وآباء وأولياء التلاميذ وإشراكها في مختلف العمليات التي تستدعي تشاورا موسعا، واستثمار إمكانيات الدعم التي يمكن أن توفرها. </a:t>
          </a:r>
          <a:endParaRPr lang="fr-FR" sz="1600" b="1" dirty="0"/>
        </a:p>
      </dgm:t>
    </dgm:pt>
    <dgm:pt modelId="{EF0B1BCC-F267-432C-B2F2-A38E025FE1CE}" type="parTrans" cxnId="{90324122-B9CF-4F64-A91F-4CBF01A93533}">
      <dgm:prSet/>
      <dgm:spPr/>
      <dgm:t>
        <a:bodyPr/>
        <a:lstStyle/>
        <a:p>
          <a:pPr rtl="1">
            <a:lnSpc>
              <a:spcPct val="150000"/>
            </a:lnSpc>
          </a:pPr>
          <a:endParaRPr lang="fr-FR" sz="1600"/>
        </a:p>
      </dgm:t>
    </dgm:pt>
    <dgm:pt modelId="{4313AC9D-3411-4E40-86CF-39380CE6246C}" type="sibTrans" cxnId="{90324122-B9CF-4F64-A91F-4CBF01A93533}">
      <dgm:prSet/>
      <dgm:spPr/>
      <dgm:t>
        <a:bodyPr/>
        <a:lstStyle/>
        <a:p>
          <a:pPr rtl="1">
            <a:lnSpc>
              <a:spcPct val="150000"/>
            </a:lnSpc>
          </a:pPr>
          <a:endParaRPr lang="fr-FR" sz="1600"/>
        </a:p>
      </dgm:t>
    </dgm:pt>
    <dgm:pt modelId="{A57BBCB7-2603-4A85-8021-ACFC71D93ED8}">
      <dgm:prSet phldrT="[Texte]" custT="1"/>
      <dgm:spPr>
        <a:gradFill rotWithShape="0">
          <a:gsLst>
            <a:gs pos="24000">
              <a:schemeClr val="bg1"/>
            </a:gs>
            <a:gs pos="4000">
              <a:schemeClr val="accent4"/>
            </a:gs>
          </a:gsLst>
        </a:gradFill>
      </dgm:spPr>
      <dgm:t>
        <a:bodyPr/>
        <a:lstStyle/>
        <a:p>
          <a:pPr rtl="1">
            <a:lnSpc>
              <a:spcPct val="150000"/>
            </a:lnSpc>
          </a:pPr>
          <a:r>
            <a:rPr lang="ar-MA" sz="1600" b="1" baseline="0" dirty="0">
              <a:solidFill>
                <a:srgbClr val="FF0000"/>
              </a:solidFill>
            </a:rPr>
            <a:t>*-</a:t>
          </a:r>
          <a:r>
            <a:rPr lang="ar-MA" sz="1600" b="1" baseline="0" dirty="0">
              <a:solidFill>
                <a:srgbClr val="002060"/>
              </a:solidFill>
            </a:rPr>
            <a:t>استعمال منظومة "مسار": تحسين الحكامة المدرسية، تيسير التدبير الإداري والمالي والمادي والتربوي، توفير المؤشرات التربوية ولوحات القيادة على كافة مستويات اتخاذ القرار، استعمال هذه المنظومة في توزيع المتعلمين).</a:t>
          </a:r>
        </a:p>
        <a:p>
          <a:pPr>
            <a:lnSpc>
              <a:spcPct val="150000"/>
            </a:lnSpc>
          </a:pPr>
          <a:r>
            <a:rPr lang="ar-MA" sz="1600" b="1" baseline="0" dirty="0">
              <a:solidFill>
                <a:srgbClr val="FF0000"/>
              </a:solidFill>
            </a:rPr>
            <a:t>*-</a:t>
          </a:r>
          <a:r>
            <a:rPr lang="ar-MA" sz="1600" b="1" baseline="0" dirty="0">
              <a:solidFill>
                <a:srgbClr val="002060"/>
              </a:solidFill>
            </a:rPr>
            <a:t>استثمار المكتبات المدرسية: وضع المراجع والكتب المتوفرة رهن إشارة المتعلمين (دعامات بيداغوجية بالمنازل).</a:t>
          </a:r>
        </a:p>
      </dgm:t>
    </dgm:pt>
    <dgm:pt modelId="{79269878-42C6-4067-A9E1-34F28F7B3271}" type="parTrans" cxnId="{E41F0394-3C81-47EA-ABA2-02DB74053923}">
      <dgm:prSet/>
      <dgm:spPr/>
      <dgm:t>
        <a:bodyPr/>
        <a:lstStyle/>
        <a:p>
          <a:pPr rtl="1">
            <a:lnSpc>
              <a:spcPct val="150000"/>
            </a:lnSpc>
          </a:pPr>
          <a:endParaRPr lang="fr-FR" sz="1600"/>
        </a:p>
      </dgm:t>
    </dgm:pt>
    <dgm:pt modelId="{483CDA5D-2B0B-4ABF-B831-3F336576635E}" type="sibTrans" cxnId="{E41F0394-3C81-47EA-ABA2-02DB74053923}">
      <dgm:prSet/>
      <dgm:spPr/>
      <dgm:t>
        <a:bodyPr/>
        <a:lstStyle/>
        <a:p>
          <a:pPr rtl="1">
            <a:lnSpc>
              <a:spcPct val="150000"/>
            </a:lnSpc>
          </a:pPr>
          <a:endParaRPr lang="fr-FR" sz="1600"/>
        </a:p>
      </dgm:t>
    </dgm:pt>
    <dgm:pt modelId="{8CEED1F4-1B49-4B94-B64E-A8E932FE05AE}" type="pres">
      <dgm:prSet presAssocID="{C562E623-E982-48B8-8496-472B262E9E2D}" presName="diagram" presStyleCnt="0">
        <dgm:presLayoutVars>
          <dgm:dir/>
          <dgm:resizeHandles val="exact"/>
        </dgm:presLayoutVars>
      </dgm:prSet>
      <dgm:spPr/>
    </dgm:pt>
    <dgm:pt modelId="{8E62748B-42AF-4EE2-B73A-2016D0F432E2}" type="pres">
      <dgm:prSet presAssocID="{B17ACBBD-5163-460C-9AAF-C07AEB5F5035}" presName="node" presStyleLbl="node1" presStyleIdx="0" presStyleCnt="2" custScaleX="83648" custScaleY="33439" custLinFactY="13358" custLinFactNeighborX="-10662" custLinFactNeighborY="100000">
        <dgm:presLayoutVars>
          <dgm:bulletEnabled val="1"/>
        </dgm:presLayoutVars>
      </dgm:prSet>
      <dgm:spPr/>
    </dgm:pt>
    <dgm:pt modelId="{B76637E0-55CE-4437-BAF1-E9B92A211E2F}" type="pres">
      <dgm:prSet presAssocID="{4313AC9D-3411-4E40-86CF-39380CE6246C}" presName="sibTrans" presStyleCnt="0"/>
      <dgm:spPr/>
    </dgm:pt>
    <dgm:pt modelId="{28274DBF-63A8-41D6-9C0D-4C0CB124D8B2}" type="pres">
      <dgm:prSet presAssocID="{A57BBCB7-2603-4A85-8021-ACFC71D93ED8}" presName="node" presStyleLbl="node1" presStyleIdx="1" presStyleCnt="2" custScaleX="90341" custScaleY="32783" custLinFactNeighborX="7511" custLinFactNeighborY="-60982">
        <dgm:presLayoutVars>
          <dgm:bulletEnabled val="1"/>
        </dgm:presLayoutVars>
      </dgm:prSet>
      <dgm:spPr/>
    </dgm:pt>
  </dgm:ptLst>
  <dgm:cxnLst>
    <dgm:cxn modelId="{D079720F-2148-40B7-BB34-4D20A6B46B5F}" type="presOf" srcId="{C562E623-E982-48B8-8496-472B262E9E2D}" destId="{8CEED1F4-1B49-4B94-B64E-A8E932FE05AE}" srcOrd="0" destOrd="0" presId="urn:microsoft.com/office/officeart/2005/8/layout/default"/>
    <dgm:cxn modelId="{90324122-B9CF-4F64-A91F-4CBF01A93533}" srcId="{C562E623-E982-48B8-8496-472B262E9E2D}" destId="{B17ACBBD-5163-460C-9AAF-C07AEB5F5035}" srcOrd="0" destOrd="0" parTransId="{EF0B1BCC-F267-432C-B2F2-A38E025FE1CE}" sibTransId="{4313AC9D-3411-4E40-86CF-39380CE6246C}"/>
    <dgm:cxn modelId="{E41F0394-3C81-47EA-ABA2-02DB74053923}" srcId="{C562E623-E982-48B8-8496-472B262E9E2D}" destId="{A57BBCB7-2603-4A85-8021-ACFC71D93ED8}" srcOrd="1" destOrd="0" parTransId="{79269878-42C6-4067-A9E1-34F28F7B3271}" sibTransId="{483CDA5D-2B0B-4ABF-B831-3F336576635E}"/>
    <dgm:cxn modelId="{4BB1C9DE-52CB-4B21-9162-D5273F665B1D}" type="presOf" srcId="{A57BBCB7-2603-4A85-8021-ACFC71D93ED8}" destId="{28274DBF-63A8-41D6-9C0D-4C0CB124D8B2}" srcOrd="0" destOrd="0" presId="urn:microsoft.com/office/officeart/2005/8/layout/default"/>
    <dgm:cxn modelId="{7513C1FB-5F16-447C-A183-6F852F0FA58D}" type="presOf" srcId="{B17ACBBD-5163-460C-9AAF-C07AEB5F5035}" destId="{8E62748B-42AF-4EE2-B73A-2016D0F432E2}" srcOrd="0" destOrd="0" presId="urn:microsoft.com/office/officeart/2005/8/layout/default"/>
    <dgm:cxn modelId="{F68F7366-21FE-49B4-A933-A790329A9D14}" type="presParOf" srcId="{8CEED1F4-1B49-4B94-B64E-A8E932FE05AE}" destId="{8E62748B-42AF-4EE2-B73A-2016D0F432E2}" srcOrd="0" destOrd="0" presId="urn:microsoft.com/office/officeart/2005/8/layout/default"/>
    <dgm:cxn modelId="{87592A8A-7CB9-4598-B2DA-2494BC79B6DB}" type="presParOf" srcId="{8CEED1F4-1B49-4B94-B64E-A8E932FE05AE}" destId="{B76637E0-55CE-4437-BAF1-E9B92A211E2F}" srcOrd="1" destOrd="0" presId="urn:microsoft.com/office/officeart/2005/8/layout/default"/>
    <dgm:cxn modelId="{8814F320-A8DD-4A80-A554-82F58FB9BBE5}" type="presParOf" srcId="{8CEED1F4-1B49-4B94-B64E-A8E932FE05AE}" destId="{28274DBF-63A8-41D6-9C0D-4C0CB124D8B2}" srcOrd="2" destOrd="0" presId="urn:microsoft.com/office/officeart/2005/8/layout/default"/>
  </dgm:cxnLst>
  <dgm:bg>
    <a:pattFill prst="lgConfetti">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5.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2BB9126D-11A2-4B9E-8E7A-9E8F14339647}">
      <dgm:prSet phldrT="[Texte]" custT="1"/>
      <dgm:spPr>
        <a:gradFill rotWithShape="0">
          <a:gsLst>
            <a:gs pos="27000">
              <a:schemeClr val="bg1"/>
            </a:gs>
            <a:gs pos="8000">
              <a:srgbClr val="7030A0"/>
            </a:gs>
          </a:gsLst>
        </a:gradFill>
      </dgm:spPr>
      <dgm:t>
        <a:bodyPr/>
        <a:lstStyle/>
        <a:p>
          <a:pPr rtl="1">
            <a:lnSpc>
              <a:spcPct val="150000"/>
            </a:lnSpc>
          </a:pPr>
          <a:r>
            <a:rPr lang="ar-MA" sz="1800" b="1" baseline="0" dirty="0">
              <a:solidFill>
                <a:srgbClr val="FF0000"/>
              </a:solidFill>
            </a:rPr>
            <a:t>*-</a:t>
          </a:r>
          <a:r>
            <a:rPr lang="ar-MA" sz="1800" b="1" baseline="0" dirty="0">
              <a:solidFill>
                <a:srgbClr val="002060"/>
              </a:solidFill>
            </a:rPr>
            <a:t>تلقي طلبات </a:t>
          </a:r>
          <a:r>
            <a:rPr lang="ar-MA" sz="1800" b="1" baseline="0" dirty="0" err="1">
              <a:solidFill>
                <a:srgbClr val="002060"/>
              </a:solidFill>
            </a:rPr>
            <a:t>الإستفادة</a:t>
          </a:r>
          <a:r>
            <a:rPr lang="ar-MA" sz="1800" b="1" baseline="0" dirty="0">
              <a:solidFill>
                <a:srgbClr val="002060"/>
              </a:solidFill>
            </a:rPr>
            <a:t> من نمط التعليم الحضوري، واستثمارها في إعداد اللوائح حسب المستويات الدراسية، مع استحضار المستفيدين من النقل المدرسي وخدمات الإيواء والتغذية.</a:t>
          </a:r>
          <a:endParaRPr lang="fr-FR" sz="1800" b="1" dirty="0"/>
        </a:p>
      </dgm:t>
    </dgm:pt>
    <dgm:pt modelId="{2CE1E747-B0DC-4DC1-8998-25C9014E944C}" type="parTrans" cxnId="{EC0DE248-084E-47A2-98C0-BD8628B86BAF}">
      <dgm:prSet/>
      <dgm:spPr/>
      <dgm:t>
        <a:bodyPr/>
        <a:lstStyle/>
        <a:p>
          <a:pPr rtl="1"/>
          <a:endParaRPr lang="fr-FR" sz="1800"/>
        </a:p>
      </dgm:t>
    </dgm:pt>
    <dgm:pt modelId="{D2784898-91AA-43D8-A8D9-C4F554B70F21}" type="sibTrans" cxnId="{EC0DE248-084E-47A2-98C0-BD8628B86BAF}">
      <dgm:prSet/>
      <dgm:spPr/>
      <dgm:t>
        <a:bodyPr/>
        <a:lstStyle/>
        <a:p>
          <a:pPr rtl="1"/>
          <a:endParaRPr lang="fr-FR" sz="1800"/>
        </a:p>
      </dgm:t>
    </dgm:pt>
    <dgm:pt modelId="{A57BBCB7-2603-4A85-8021-ACFC71D93ED8}">
      <dgm:prSet phldrT="[Texte]" custT="1"/>
      <dgm:spPr>
        <a:gradFill rotWithShape="0">
          <a:gsLst>
            <a:gs pos="21000">
              <a:schemeClr val="bg1"/>
            </a:gs>
            <a:gs pos="11000">
              <a:srgbClr val="38DF21"/>
            </a:gs>
          </a:gsLst>
        </a:gradFill>
      </dgm:spPr>
      <dgm:t>
        <a:bodyPr/>
        <a:lstStyle/>
        <a:p>
          <a:pPr rtl="1">
            <a:lnSpc>
              <a:spcPct val="150000"/>
            </a:lnSpc>
          </a:pPr>
          <a:r>
            <a:rPr lang="ar-MA" sz="1800" b="1" baseline="0" dirty="0">
              <a:solidFill>
                <a:srgbClr val="FF0000"/>
              </a:solidFill>
            </a:rPr>
            <a:t>*-</a:t>
          </a:r>
          <a:r>
            <a:rPr lang="ar-MA" sz="1800" b="1" baseline="0" dirty="0">
              <a:solidFill>
                <a:srgbClr val="002060"/>
              </a:solidFill>
            </a:rPr>
            <a:t>تفويج المتعلمين الذين سيستفيدون من التعليم الحضوري وفق المعايير المحددة لذلك.</a:t>
          </a:r>
        </a:p>
        <a:p>
          <a:pPr>
            <a:lnSpc>
              <a:spcPct val="150000"/>
            </a:lnSpc>
          </a:pPr>
          <a:r>
            <a:rPr lang="ar-MA" sz="1800" b="1" baseline="0" dirty="0">
              <a:solidFill>
                <a:srgbClr val="FF0000"/>
              </a:solidFill>
            </a:rPr>
            <a:t>*-</a:t>
          </a:r>
          <a:r>
            <a:rPr lang="ar-MA" sz="1800" b="1" baseline="0" dirty="0">
              <a:solidFill>
                <a:srgbClr val="002060"/>
              </a:solidFill>
            </a:rPr>
            <a:t>حصر المتعلمين الذين سيستفيدون من التعليم عن بعد حسب المستويات الدراسية.</a:t>
          </a:r>
        </a:p>
      </dgm:t>
    </dgm:pt>
    <dgm:pt modelId="{79269878-42C6-4067-A9E1-34F28F7B3271}" type="parTrans" cxnId="{E41F0394-3C81-47EA-ABA2-02DB74053923}">
      <dgm:prSet/>
      <dgm:spPr/>
      <dgm:t>
        <a:bodyPr/>
        <a:lstStyle/>
        <a:p>
          <a:pPr rtl="1"/>
          <a:endParaRPr lang="fr-FR" sz="1800"/>
        </a:p>
      </dgm:t>
    </dgm:pt>
    <dgm:pt modelId="{483CDA5D-2B0B-4ABF-B831-3F336576635E}" type="sibTrans" cxnId="{E41F0394-3C81-47EA-ABA2-02DB74053923}">
      <dgm:prSet/>
      <dgm:spPr/>
      <dgm:t>
        <a:bodyPr/>
        <a:lstStyle/>
        <a:p>
          <a:pPr rtl="1"/>
          <a:endParaRPr lang="fr-FR" sz="1800"/>
        </a:p>
      </dgm:t>
    </dgm:pt>
    <dgm:pt modelId="{8CEED1F4-1B49-4B94-B64E-A8E932FE05AE}" type="pres">
      <dgm:prSet presAssocID="{C562E623-E982-48B8-8496-472B262E9E2D}" presName="diagram" presStyleCnt="0">
        <dgm:presLayoutVars>
          <dgm:dir/>
          <dgm:resizeHandles val="exact"/>
        </dgm:presLayoutVars>
      </dgm:prSet>
      <dgm:spPr/>
    </dgm:pt>
    <dgm:pt modelId="{E7468A7A-6142-4175-9BA9-5C3F69BA0AE9}" type="pres">
      <dgm:prSet presAssocID="{2BB9126D-11A2-4B9E-8E7A-9E8F14339647}" presName="node" presStyleLbl="node1" presStyleIdx="0" presStyleCnt="2" custScaleX="117958" custLinFactNeighborX="65899" custLinFactNeighborY="-34">
        <dgm:presLayoutVars>
          <dgm:bulletEnabled val="1"/>
        </dgm:presLayoutVars>
      </dgm:prSet>
      <dgm:spPr/>
    </dgm:pt>
    <dgm:pt modelId="{0FDB63FC-C9C1-4E8E-9CDF-433CC6C10155}" type="pres">
      <dgm:prSet presAssocID="{D2784898-91AA-43D8-A8D9-C4F554B70F21}" presName="sibTrans" presStyleCnt="0"/>
      <dgm:spPr/>
    </dgm:pt>
    <dgm:pt modelId="{28274DBF-63A8-41D6-9C0D-4C0CB124D8B2}" type="pres">
      <dgm:prSet presAssocID="{A57BBCB7-2603-4A85-8021-ACFC71D93ED8}" presName="node" presStyleLbl="node1" presStyleIdx="1" presStyleCnt="2" custScaleX="122021" custLinFactNeighborX="-63787" custLinFactNeighborY="-322">
        <dgm:presLayoutVars>
          <dgm:bulletEnabled val="1"/>
        </dgm:presLayoutVars>
      </dgm:prSet>
      <dgm:spPr/>
    </dgm:pt>
  </dgm:ptLst>
  <dgm:cxnLst>
    <dgm:cxn modelId="{D079720F-2148-40B7-BB34-4D20A6B46B5F}" type="presOf" srcId="{C562E623-E982-48B8-8496-472B262E9E2D}" destId="{8CEED1F4-1B49-4B94-B64E-A8E932FE05AE}" srcOrd="0" destOrd="0" presId="urn:microsoft.com/office/officeart/2005/8/layout/default"/>
    <dgm:cxn modelId="{B9B66E5B-85AB-410B-B51F-EC22126953D8}" type="presOf" srcId="{2BB9126D-11A2-4B9E-8E7A-9E8F14339647}" destId="{E7468A7A-6142-4175-9BA9-5C3F69BA0AE9}" srcOrd="0" destOrd="0" presId="urn:microsoft.com/office/officeart/2005/8/layout/default"/>
    <dgm:cxn modelId="{EC0DE248-084E-47A2-98C0-BD8628B86BAF}" srcId="{C562E623-E982-48B8-8496-472B262E9E2D}" destId="{2BB9126D-11A2-4B9E-8E7A-9E8F14339647}" srcOrd="0" destOrd="0" parTransId="{2CE1E747-B0DC-4DC1-8998-25C9014E944C}" sibTransId="{D2784898-91AA-43D8-A8D9-C4F554B70F21}"/>
    <dgm:cxn modelId="{E41F0394-3C81-47EA-ABA2-02DB74053923}" srcId="{C562E623-E982-48B8-8496-472B262E9E2D}" destId="{A57BBCB7-2603-4A85-8021-ACFC71D93ED8}" srcOrd="1" destOrd="0" parTransId="{79269878-42C6-4067-A9E1-34F28F7B3271}" sibTransId="{483CDA5D-2B0B-4ABF-B831-3F336576635E}"/>
    <dgm:cxn modelId="{4BB1C9DE-52CB-4B21-9162-D5273F665B1D}" type="presOf" srcId="{A57BBCB7-2603-4A85-8021-ACFC71D93ED8}" destId="{28274DBF-63A8-41D6-9C0D-4C0CB124D8B2}" srcOrd="0" destOrd="0" presId="urn:microsoft.com/office/officeart/2005/8/layout/default"/>
    <dgm:cxn modelId="{8B4532C0-9890-48A2-8E79-F0A0F5E41108}" type="presParOf" srcId="{8CEED1F4-1B49-4B94-B64E-A8E932FE05AE}" destId="{E7468A7A-6142-4175-9BA9-5C3F69BA0AE9}" srcOrd="0" destOrd="0" presId="urn:microsoft.com/office/officeart/2005/8/layout/default"/>
    <dgm:cxn modelId="{EF5C1ED7-B68B-4DE4-9D84-68CF3386000B}" type="presParOf" srcId="{8CEED1F4-1B49-4B94-B64E-A8E932FE05AE}" destId="{0FDB63FC-C9C1-4E8E-9CDF-433CC6C10155}" srcOrd="1" destOrd="0" presId="urn:microsoft.com/office/officeart/2005/8/layout/default"/>
    <dgm:cxn modelId="{8814F320-A8DD-4A80-A554-82F58FB9BBE5}" type="presParOf" srcId="{8CEED1F4-1B49-4B94-B64E-A8E932FE05AE}" destId="{28274DBF-63A8-41D6-9C0D-4C0CB124D8B2}" srcOrd="2" destOrd="0" presId="urn:microsoft.com/office/officeart/2005/8/layout/default"/>
  </dgm:cxnLst>
  <dgm:bg>
    <a:pattFill prst="dashVert">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6.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B17ACBBD-5163-460C-9AAF-C07AEB5F5035}">
      <dgm:prSet phldrT="[Texte]" custT="1"/>
      <dgm:spPr>
        <a:gradFill rotWithShape="0">
          <a:gsLst>
            <a:gs pos="20000">
              <a:schemeClr val="bg1"/>
            </a:gs>
            <a:gs pos="5000">
              <a:srgbClr val="FF0000"/>
            </a:gs>
          </a:gsLst>
        </a:gradFill>
      </dgm:spPr>
      <dgm:t>
        <a:bodyPr/>
        <a:lstStyle/>
        <a:p>
          <a:pPr rtl="1">
            <a:lnSpc>
              <a:spcPct val="150000"/>
            </a:lnSpc>
          </a:pPr>
          <a:r>
            <a:rPr lang="ar-MA" sz="1800" b="1" baseline="0" dirty="0">
              <a:solidFill>
                <a:srgbClr val="FF0000"/>
              </a:solidFill>
            </a:rPr>
            <a:t>*-</a:t>
          </a:r>
          <a:r>
            <a:rPr lang="ar-MA" sz="1800" b="1" baseline="0" dirty="0">
              <a:solidFill>
                <a:srgbClr val="002060"/>
              </a:solidFill>
            </a:rPr>
            <a:t>تحديد الأساتذة الذين سيشتغلون بصيغة التعليم الحضوري والذين سيشتغلون بصيغة التعليم عن بعد أو بهما معا.</a:t>
          </a:r>
        </a:p>
        <a:p>
          <a:pPr>
            <a:lnSpc>
              <a:spcPct val="150000"/>
            </a:lnSpc>
          </a:pPr>
          <a:r>
            <a:rPr lang="ar-MA" sz="1800" b="1" baseline="0" dirty="0">
              <a:solidFill>
                <a:srgbClr val="FF0000"/>
              </a:solidFill>
            </a:rPr>
            <a:t>*-</a:t>
          </a:r>
          <a:r>
            <a:rPr lang="ar-MA" sz="1800" b="1" baseline="0" dirty="0">
              <a:solidFill>
                <a:srgbClr val="002060"/>
              </a:solidFill>
            </a:rPr>
            <a:t>الاستغلال الأمثل لكافة الفضاءات </a:t>
          </a:r>
          <a:r>
            <a:rPr lang="ar-MA" sz="1800" b="1" baseline="0" dirty="0" err="1">
              <a:solidFill>
                <a:srgbClr val="002060"/>
              </a:solidFill>
            </a:rPr>
            <a:t>وتهييئها</a:t>
          </a:r>
          <a:r>
            <a:rPr lang="ar-MA" sz="1800" b="1" baseline="0" dirty="0">
              <a:solidFill>
                <a:srgbClr val="002060"/>
              </a:solidFill>
            </a:rPr>
            <a:t> وتحسينها، والبحث عن فضاءات إضافية للإيواء والتغذية والتدريس كلما امكن ذلك. </a:t>
          </a:r>
          <a:endParaRPr lang="fr-FR" sz="1800" b="1" dirty="0"/>
        </a:p>
      </dgm:t>
    </dgm:pt>
    <dgm:pt modelId="{EF0B1BCC-F267-432C-B2F2-A38E025FE1CE}" type="parTrans" cxnId="{90324122-B9CF-4F64-A91F-4CBF01A93533}">
      <dgm:prSet/>
      <dgm:spPr/>
      <dgm:t>
        <a:bodyPr/>
        <a:lstStyle/>
        <a:p>
          <a:pPr rtl="1"/>
          <a:endParaRPr lang="fr-FR" sz="1800"/>
        </a:p>
      </dgm:t>
    </dgm:pt>
    <dgm:pt modelId="{4313AC9D-3411-4E40-86CF-39380CE6246C}" type="sibTrans" cxnId="{90324122-B9CF-4F64-A91F-4CBF01A93533}">
      <dgm:prSet/>
      <dgm:spPr/>
      <dgm:t>
        <a:bodyPr/>
        <a:lstStyle/>
        <a:p>
          <a:pPr rtl="1"/>
          <a:endParaRPr lang="fr-FR" sz="1800"/>
        </a:p>
      </dgm:t>
    </dgm:pt>
    <dgm:pt modelId="{614C62F0-5673-47F2-B4EE-B9F6FB0A50DF}">
      <dgm:prSet phldrT="[Texte]" custT="1"/>
      <dgm:spPr>
        <a:gradFill rotWithShape="0">
          <a:gsLst>
            <a:gs pos="25000">
              <a:schemeClr val="bg1"/>
            </a:gs>
            <a:gs pos="8000">
              <a:srgbClr val="00B0F0"/>
            </a:gs>
          </a:gsLst>
        </a:gradFill>
      </dgm:spPr>
      <dgm:t>
        <a:bodyPr/>
        <a:lstStyle/>
        <a:p>
          <a:pPr rtl="1">
            <a:lnSpc>
              <a:spcPct val="150000"/>
            </a:lnSpc>
          </a:pPr>
          <a:r>
            <a:rPr lang="ar-MA" sz="1800" b="1" baseline="0" dirty="0">
              <a:solidFill>
                <a:srgbClr val="FF0000"/>
              </a:solidFill>
            </a:rPr>
            <a:t>*-</a:t>
          </a:r>
          <a:r>
            <a:rPr lang="ar-MA" sz="1800" b="1" baseline="0" dirty="0">
              <a:solidFill>
                <a:srgbClr val="002060"/>
              </a:solidFill>
            </a:rPr>
            <a:t>إعداد جداول حصص مناسبة لكل صيغة بتنسيق مع هيئة التفتيش.</a:t>
          </a:r>
        </a:p>
        <a:p>
          <a:pPr>
            <a:lnSpc>
              <a:spcPct val="150000"/>
            </a:lnSpc>
          </a:pPr>
          <a:r>
            <a:rPr lang="ar-MA" sz="1800" b="1" baseline="0" dirty="0">
              <a:solidFill>
                <a:srgbClr val="FF0000"/>
              </a:solidFill>
            </a:rPr>
            <a:t>*-</a:t>
          </a:r>
          <a:r>
            <a:rPr lang="ar-MA" sz="1800" b="1" baseline="0" dirty="0">
              <a:solidFill>
                <a:srgbClr val="002060"/>
              </a:solidFill>
            </a:rPr>
            <a:t>المساهمة في تحديد المواد </a:t>
          </a:r>
          <a:r>
            <a:rPr lang="ar-MA" sz="1800" b="1" baseline="0" dirty="0" err="1">
              <a:solidFill>
                <a:srgbClr val="002060"/>
              </a:solidFill>
            </a:rPr>
            <a:t>والتعلمات</a:t>
          </a:r>
          <a:r>
            <a:rPr lang="ar-MA" sz="1800" b="1" baseline="0" dirty="0">
              <a:solidFill>
                <a:srgbClr val="002060"/>
              </a:solidFill>
            </a:rPr>
            <a:t> الأساسية التي يجب التركيز عليها حضوريا، وتلك المخصصة للتعليم الذاتي.</a:t>
          </a:r>
          <a:endParaRPr lang="fr-FR" sz="1800" b="1" dirty="0"/>
        </a:p>
      </dgm:t>
    </dgm:pt>
    <dgm:pt modelId="{2B08D018-CA91-4F85-8FBE-CF68F391DFD5}" type="parTrans" cxnId="{1CE7DF54-4DFA-4ADC-9987-72E23658259F}">
      <dgm:prSet/>
      <dgm:spPr/>
      <dgm:t>
        <a:bodyPr/>
        <a:lstStyle/>
        <a:p>
          <a:pPr rtl="1"/>
          <a:endParaRPr lang="fr-FR" sz="1800"/>
        </a:p>
      </dgm:t>
    </dgm:pt>
    <dgm:pt modelId="{C5B049B7-5C30-42E5-A7DD-F0DBADB6BDA4}" type="sibTrans" cxnId="{1CE7DF54-4DFA-4ADC-9987-72E23658259F}">
      <dgm:prSet/>
      <dgm:spPr/>
      <dgm:t>
        <a:bodyPr/>
        <a:lstStyle/>
        <a:p>
          <a:pPr rtl="1"/>
          <a:endParaRPr lang="fr-FR" sz="1800"/>
        </a:p>
      </dgm:t>
    </dgm:pt>
    <dgm:pt modelId="{8CEED1F4-1B49-4B94-B64E-A8E932FE05AE}" type="pres">
      <dgm:prSet presAssocID="{C562E623-E982-48B8-8496-472B262E9E2D}" presName="diagram" presStyleCnt="0">
        <dgm:presLayoutVars>
          <dgm:dir/>
          <dgm:resizeHandles val="exact"/>
        </dgm:presLayoutVars>
      </dgm:prSet>
      <dgm:spPr/>
    </dgm:pt>
    <dgm:pt modelId="{8E62748B-42AF-4EE2-B73A-2016D0F432E2}" type="pres">
      <dgm:prSet presAssocID="{B17ACBBD-5163-460C-9AAF-C07AEB5F5035}" presName="node" presStyleLbl="node1" presStyleIdx="0" presStyleCnt="2" custScaleX="112838" custLinFactY="13358" custLinFactNeighborX="-1792" custLinFactNeighborY="100000">
        <dgm:presLayoutVars>
          <dgm:bulletEnabled val="1"/>
        </dgm:presLayoutVars>
      </dgm:prSet>
      <dgm:spPr/>
    </dgm:pt>
    <dgm:pt modelId="{B76637E0-55CE-4437-BAF1-E9B92A211E2F}" type="pres">
      <dgm:prSet presAssocID="{4313AC9D-3411-4E40-86CF-39380CE6246C}" presName="sibTrans" presStyleCnt="0"/>
      <dgm:spPr/>
    </dgm:pt>
    <dgm:pt modelId="{D209D539-BD80-4AF6-A0A1-9F333B27935F}" type="pres">
      <dgm:prSet presAssocID="{614C62F0-5673-47F2-B4EE-B9F6FB0A50DF}" presName="node" presStyleLbl="node1" presStyleIdx="1" presStyleCnt="2" custScaleX="117717" custLinFactNeighborX="52" custLinFactNeighborY="-54133">
        <dgm:presLayoutVars>
          <dgm:bulletEnabled val="1"/>
        </dgm:presLayoutVars>
      </dgm:prSet>
      <dgm:spPr/>
    </dgm:pt>
  </dgm:ptLst>
  <dgm:cxnLst>
    <dgm:cxn modelId="{D079720F-2148-40B7-BB34-4D20A6B46B5F}" type="presOf" srcId="{C562E623-E982-48B8-8496-472B262E9E2D}" destId="{8CEED1F4-1B49-4B94-B64E-A8E932FE05AE}" srcOrd="0" destOrd="0" presId="urn:microsoft.com/office/officeart/2005/8/layout/default"/>
    <dgm:cxn modelId="{90324122-B9CF-4F64-A91F-4CBF01A93533}" srcId="{C562E623-E982-48B8-8496-472B262E9E2D}" destId="{B17ACBBD-5163-460C-9AAF-C07AEB5F5035}" srcOrd="0" destOrd="0" parTransId="{EF0B1BCC-F267-432C-B2F2-A38E025FE1CE}" sibTransId="{4313AC9D-3411-4E40-86CF-39380CE6246C}"/>
    <dgm:cxn modelId="{1CE7DF54-4DFA-4ADC-9987-72E23658259F}" srcId="{C562E623-E982-48B8-8496-472B262E9E2D}" destId="{614C62F0-5673-47F2-B4EE-B9F6FB0A50DF}" srcOrd="1" destOrd="0" parTransId="{2B08D018-CA91-4F85-8FBE-CF68F391DFD5}" sibTransId="{C5B049B7-5C30-42E5-A7DD-F0DBADB6BDA4}"/>
    <dgm:cxn modelId="{D900AFE7-025F-42D9-9F0F-A3C31694DD39}" type="presOf" srcId="{614C62F0-5673-47F2-B4EE-B9F6FB0A50DF}" destId="{D209D539-BD80-4AF6-A0A1-9F333B27935F}" srcOrd="0" destOrd="0" presId="urn:microsoft.com/office/officeart/2005/8/layout/default"/>
    <dgm:cxn modelId="{7513C1FB-5F16-447C-A183-6F852F0FA58D}" type="presOf" srcId="{B17ACBBD-5163-460C-9AAF-C07AEB5F5035}" destId="{8E62748B-42AF-4EE2-B73A-2016D0F432E2}" srcOrd="0" destOrd="0" presId="urn:microsoft.com/office/officeart/2005/8/layout/default"/>
    <dgm:cxn modelId="{F68F7366-21FE-49B4-A933-A790329A9D14}" type="presParOf" srcId="{8CEED1F4-1B49-4B94-B64E-A8E932FE05AE}" destId="{8E62748B-42AF-4EE2-B73A-2016D0F432E2}" srcOrd="0" destOrd="0" presId="urn:microsoft.com/office/officeart/2005/8/layout/default"/>
    <dgm:cxn modelId="{87592A8A-7CB9-4598-B2DA-2494BC79B6DB}" type="presParOf" srcId="{8CEED1F4-1B49-4B94-B64E-A8E932FE05AE}" destId="{B76637E0-55CE-4437-BAF1-E9B92A211E2F}" srcOrd="1" destOrd="0" presId="urn:microsoft.com/office/officeart/2005/8/layout/default"/>
    <dgm:cxn modelId="{2684DD16-871D-491F-B0D0-7081EEAE8F7D}" type="presParOf" srcId="{8CEED1F4-1B49-4B94-B64E-A8E932FE05AE}" destId="{D209D539-BD80-4AF6-A0A1-9F333B27935F}" srcOrd="2" destOrd="0" presId="urn:microsoft.com/office/officeart/2005/8/layout/default"/>
  </dgm:cxnLst>
  <dgm:bg>
    <a:pattFill prst="dashHorz">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7.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2BB9126D-11A2-4B9E-8E7A-9E8F14339647}">
      <dgm:prSet phldrT="[Texte]" custT="1"/>
      <dgm:spPr>
        <a:gradFill rotWithShape="0">
          <a:gsLst>
            <a:gs pos="0">
              <a:srgbClr val="FF0000"/>
            </a:gs>
            <a:gs pos="19000">
              <a:schemeClr val="bg1"/>
            </a:gs>
          </a:gsLst>
        </a:gradFill>
      </dgm:spPr>
      <dgm:t>
        <a:bodyPr/>
        <a:lstStyle/>
        <a:p>
          <a:pPr marL="0" lvl="0" indent="0" algn="ctr" defTabSz="1733550" rtl="1">
            <a:lnSpc>
              <a:spcPct val="90000"/>
            </a:lnSpc>
            <a:spcBef>
              <a:spcPct val="0"/>
            </a:spcBef>
            <a:spcAft>
              <a:spcPct val="35000"/>
            </a:spcAft>
            <a:buNone/>
          </a:pPr>
          <a:r>
            <a:rPr lang="ar-MA" sz="2800" b="1" kern="1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تقديم الدعم النفسي والمعنوي والمساعدة على التنظيم الزمني لأنشطة التعلم الذاتي وعن بعد</a:t>
          </a:r>
          <a:endParaRPr lang="fr-FR" sz="2800" b="1" kern="1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dgm:t>
    </dgm:pt>
    <dgm:pt modelId="{2CE1E747-B0DC-4DC1-8998-25C9014E944C}" type="parTrans" cxnId="{EC0DE248-084E-47A2-98C0-BD8628B86BAF}">
      <dgm:prSet/>
      <dgm:spPr/>
      <dgm:t>
        <a:bodyPr/>
        <a:lstStyle/>
        <a:p>
          <a:pPr rtl="0"/>
          <a:endParaRPr lang="fr-FR" sz="2800" b="1"/>
        </a:p>
      </dgm:t>
    </dgm:pt>
    <dgm:pt modelId="{D2784898-91AA-43D8-A8D9-C4F554B70F21}" type="sibTrans" cxnId="{EC0DE248-084E-47A2-98C0-BD8628B86BAF}">
      <dgm:prSet/>
      <dgm:spPr/>
      <dgm:t>
        <a:bodyPr/>
        <a:lstStyle/>
        <a:p>
          <a:pPr rtl="0"/>
          <a:endParaRPr lang="fr-FR" sz="2800" b="1"/>
        </a:p>
      </dgm:t>
    </dgm:pt>
    <dgm:pt modelId="{020DED0D-6C3B-444E-8391-5E5CC6C59AE8}">
      <dgm:prSet phldrT="[Texte]" custT="1"/>
      <dgm:spPr>
        <a:gradFill rotWithShape="0">
          <a:gsLst>
            <a:gs pos="6000">
              <a:srgbClr val="7030A0"/>
            </a:gs>
            <a:gs pos="20000">
              <a:schemeClr val="bg1"/>
            </a:gs>
          </a:gsLst>
        </a:gradFill>
      </dgm:spPr>
      <dgm:t>
        <a:bodyPr/>
        <a:lstStyle/>
        <a:p>
          <a:pPr rtl="1"/>
          <a:r>
            <a:rPr lang="ar-MA" sz="2800" b="1"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التواصل الدائم مع الأساتذة وإدارة المؤسسة</a:t>
          </a:r>
        </a:p>
      </dgm:t>
    </dgm:pt>
    <dgm:pt modelId="{BF7AB139-08B6-4850-A1FA-B4E7836109D6}" type="parTrans" cxnId="{08FF3590-5137-4D7A-8942-7F5664E9EF62}">
      <dgm:prSet/>
      <dgm:spPr/>
      <dgm:t>
        <a:bodyPr/>
        <a:lstStyle/>
        <a:p>
          <a:endParaRPr lang="fr-FR" sz="2800" b="1"/>
        </a:p>
      </dgm:t>
    </dgm:pt>
    <dgm:pt modelId="{7455DA1F-034B-45AC-A9CA-2A990FFA3111}" type="sibTrans" cxnId="{08FF3590-5137-4D7A-8942-7F5664E9EF62}">
      <dgm:prSet/>
      <dgm:spPr/>
      <dgm:t>
        <a:bodyPr/>
        <a:lstStyle/>
        <a:p>
          <a:endParaRPr lang="fr-FR" sz="2800" b="1"/>
        </a:p>
      </dgm:t>
    </dgm:pt>
    <dgm:pt modelId="{8CEED1F4-1B49-4B94-B64E-A8E932FE05AE}" type="pres">
      <dgm:prSet presAssocID="{C562E623-E982-48B8-8496-472B262E9E2D}" presName="diagram" presStyleCnt="0">
        <dgm:presLayoutVars>
          <dgm:dir/>
          <dgm:resizeHandles val="exact"/>
        </dgm:presLayoutVars>
      </dgm:prSet>
      <dgm:spPr/>
    </dgm:pt>
    <dgm:pt modelId="{E7468A7A-6142-4175-9BA9-5C3F69BA0AE9}" type="pres">
      <dgm:prSet presAssocID="{2BB9126D-11A2-4B9E-8E7A-9E8F14339647}" presName="node" presStyleLbl="node1" presStyleIdx="0" presStyleCnt="2" custScaleX="277133" custScaleY="206230" custLinFactX="103334" custLinFactNeighborX="200000" custLinFactNeighborY="38">
        <dgm:presLayoutVars>
          <dgm:bulletEnabled val="1"/>
        </dgm:presLayoutVars>
      </dgm:prSet>
      <dgm:spPr/>
    </dgm:pt>
    <dgm:pt modelId="{CE64C766-DF92-4830-8B09-62496EF19FD5}" type="pres">
      <dgm:prSet presAssocID="{D2784898-91AA-43D8-A8D9-C4F554B70F21}" presName="sibTrans" presStyleCnt="0"/>
      <dgm:spPr/>
    </dgm:pt>
    <dgm:pt modelId="{AF6D6499-CC16-489F-9BB0-00FAB8AC0F4B}" type="pres">
      <dgm:prSet presAssocID="{020DED0D-6C3B-444E-8391-5E5CC6C59AE8}" presName="node" presStyleLbl="node1" presStyleIdx="1" presStyleCnt="2" custScaleX="279222" custScaleY="249234" custLinFactX="-30931" custLinFactNeighborX="-100000" custLinFactNeighborY="-282">
        <dgm:presLayoutVars>
          <dgm:bulletEnabled val="1"/>
        </dgm:presLayoutVars>
      </dgm:prSet>
      <dgm:spPr/>
    </dgm:pt>
  </dgm:ptLst>
  <dgm:cxnLst>
    <dgm:cxn modelId="{D079720F-2148-40B7-BB34-4D20A6B46B5F}" type="presOf" srcId="{C562E623-E982-48B8-8496-472B262E9E2D}" destId="{8CEED1F4-1B49-4B94-B64E-A8E932FE05AE}" srcOrd="0" destOrd="0" presId="urn:microsoft.com/office/officeart/2005/8/layout/default"/>
    <dgm:cxn modelId="{B356F90F-493F-4646-B122-EC2BD69CCC00}" type="presOf" srcId="{020DED0D-6C3B-444E-8391-5E5CC6C59AE8}" destId="{AF6D6499-CC16-489F-9BB0-00FAB8AC0F4B}" srcOrd="0" destOrd="0" presId="urn:microsoft.com/office/officeart/2005/8/layout/default"/>
    <dgm:cxn modelId="{B9B66E5B-85AB-410B-B51F-EC22126953D8}" type="presOf" srcId="{2BB9126D-11A2-4B9E-8E7A-9E8F14339647}" destId="{E7468A7A-6142-4175-9BA9-5C3F69BA0AE9}" srcOrd="0" destOrd="0" presId="urn:microsoft.com/office/officeart/2005/8/layout/default"/>
    <dgm:cxn modelId="{EC0DE248-084E-47A2-98C0-BD8628B86BAF}" srcId="{C562E623-E982-48B8-8496-472B262E9E2D}" destId="{2BB9126D-11A2-4B9E-8E7A-9E8F14339647}" srcOrd="0" destOrd="0" parTransId="{2CE1E747-B0DC-4DC1-8998-25C9014E944C}" sibTransId="{D2784898-91AA-43D8-A8D9-C4F554B70F21}"/>
    <dgm:cxn modelId="{08FF3590-5137-4D7A-8942-7F5664E9EF62}" srcId="{C562E623-E982-48B8-8496-472B262E9E2D}" destId="{020DED0D-6C3B-444E-8391-5E5CC6C59AE8}" srcOrd="1" destOrd="0" parTransId="{BF7AB139-08B6-4850-A1FA-B4E7836109D6}" sibTransId="{7455DA1F-034B-45AC-A9CA-2A990FFA3111}"/>
    <dgm:cxn modelId="{8B4532C0-9890-48A2-8E79-F0A0F5E41108}" type="presParOf" srcId="{8CEED1F4-1B49-4B94-B64E-A8E932FE05AE}" destId="{E7468A7A-6142-4175-9BA9-5C3F69BA0AE9}" srcOrd="0" destOrd="0" presId="urn:microsoft.com/office/officeart/2005/8/layout/default"/>
    <dgm:cxn modelId="{8FB932BD-9A8F-4759-8014-61197069B3C6}" type="presParOf" srcId="{8CEED1F4-1B49-4B94-B64E-A8E932FE05AE}" destId="{CE64C766-DF92-4830-8B09-62496EF19FD5}" srcOrd="1" destOrd="0" presId="urn:microsoft.com/office/officeart/2005/8/layout/default"/>
    <dgm:cxn modelId="{0BA4B1AF-6D6A-4AC2-A30E-75E6D3BD7D12}" type="presParOf" srcId="{8CEED1F4-1B49-4B94-B64E-A8E932FE05AE}" destId="{AF6D6499-CC16-489F-9BB0-00FAB8AC0F4B}" srcOrd="2" destOrd="0" presId="urn:microsoft.com/office/officeart/2005/8/layout/default"/>
  </dgm:cxnLst>
  <dgm:bg>
    <a:pattFill prst="dashVert">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8.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4CEB02EE-B84C-406D-BD1B-986D0D2A8B93}">
      <dgm:prSet phldrT="[Texte]" custT="1"/>
      <dgm:spPr>
        <a:gradFill rotWithShape="0">
          <a:gsLst>
            <a:gs pos="6000">
              <a:srgbClr val="7030A0"/>
            </a:gs>
            <a:gs pos="19000">
              <a:schemeClr val="bg1"/>
            </a:gs>
          </a:gsLst>
        </a:gradFill>
      </dgm:spPr>
      <dgm:t>
        <a:bodyPr/>
        <a:lstStyle/>
        <a:p>
          <a:pPr marL="0" lvl="0" indent="0" algn="ctr" defTabSz="1733550" rtl="1">
            <a:lnSpc>
              <a:spcPct val="90000"/>
            </a:lnSpc>
            <a:spcBef>
              <a:spcPct val="0"/>
            </a:spcBef>
            <a:spcAft>
              <a:spcPct val="35000"/>
            </a:spcAft>
            <a:buNone/>
          </a:pPr>
          <a:r>
            <a:rPr lang="ar-MA" sz="2800" b="1" kern="1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حث الأبناء على التقيد الصارم بالبروتوكول الصحي</a:t>
          </a:r>
        </a:p>
      </dgm:t>
    </dgm:pt>
    <dgm:pt modelId="{63708BD5-E40A-4356-938C-14246FAB39A8}" type="parTrans" cxnId="{0A63241A-E616-46A6-8BA3-94B69CBF2C01}">
      <dgm:prSet/>
      <dgm:spPr/>
      <dgm:t>
        <a:bodyPr/>
        <a:lstStyle/>
        <a:p>
          <a:endParaRPr lang="fr-FR" sz="2800" b="1"/>
        </a:p>
      </dgm:t>
    </dgm:pt>
    <dgm:pt modelId="{A729DAD2-4185-4F9C-BFE6-56766E7242AA}" type="sibTrans" cxnId="{0A63241A-E616-46A6-8BA3-94B69CBF2C01}">
      <dgm:prSet/>
      <dgm:spPr/>
      <dgm:t>
        <a:bodyPr/>
        <a:lstStyle/>
        <a:p>
          <a:endParaRPr lang="fr-FR" sz="2800" b="1"/>
        </a:p>
      </dgm:t>
    </dgm:pt>
    <dgm:pt modelId="{24D4C120-D713-49F1-8DA2-662E89245FE7}">
      <dgm:prSet phldrT="[Texte]" custT="1"/>
      <dgm:spPr>
        <a:gradFill rotWithShape="0">
          <a:gsLst>
            <a:gs pos="4000">
              <a:srgbClr val="FF0000"/>
            </a:gs>
            <a:gs pos="19000">
              <a:schemeClr val="bg1"/>
            </a:gs>
          </a:gsLst>
        </a:gradFill>
      </dgm:spPr>
      <dgm:t>
        <a:bodyPr/>
        <a:lstStyle/>
        <a:p>
          <a:pPr rtl="1"/>
          <a:r>
            <a:rPr lang="ar-MA" sz="2800" b="1" kern="1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تتبع المشاركة التزامنية </a:t>
          </a:r>
          <a:r>
            <a:rPr lang="ar-MA" sz="2800" b="1" kern="1200" dirty="0" err="1">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واللاتزامنية</a:t>
          </a:r>
          <a:r>
            <a:rPr lang="ar-MA" sz="2800" b="1" kern="1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في مختلف الأنشطة</a:t>
          </a:r>
        </a:p>
      </dgm:t>
    </dgm:pt>
    <dgm:pt modelId="{195378F0-0D6B-4069-889D-34334FFEA9F6}" type="parTrans" cxnId="{D9F6C4BB-5CD8-46AE-94C5-DEA67AEA0B1B}">
      <dgm:prSet/>
      <dgm:spPr/>
      <dgm:t>
        <a:bodyPr/>
        <a:lstStyle/>
        <a:p>
          <a:endParaRPr lang="fr-FR" sz="2800" b="1"/>
        </a:p>
      </dgm:t>
    </dgm:pt>
    <dgm:pt modelId="{1D69CCC3-4D2F-48ED-94D0-799EA6B93BA6}" type="sibTrans" cxnId="{D9F6C4BB-5CD8-46AE-94C5-DEA67AEA0B1B}">
      <dgm:prSet/>
      <dgm:spPr/>
      <dgm:t>
        <a:bodyPr/>
        <a:lstStyle/>
        <a:p>
          <a:endParaRPr lang="fr-FR" sz="2800" b="1"/>
        </a:p>
      </dgm:t>
    </dgm:pt>
    <dgm:pt modelId="{8CEED1F4-1B49-4B94-B64E-A8E932FE05AE}" type="pres">
      <dgm:prSet presAssocID="{C562E623-E982-48B8-8496-472B262E9E2D}" presName="diagram" presStyleCnt="0">
        <dgm:presLayoutVars>
          <dgm:dir/>
          <dgm:resizeHandles val="exact"/>
        </dgm:presLayoutVars>
      </dgm:prSet>
      <dgm:spPr/>
    </dgm:pt>
    <dgm:pt modelId="{7FFAAADE-7B47-42B0-8618-6F2C49261A02}" type="pres">
      <dgm:prSet presAssocID="{4CEB02EE-B84C-406D-BD1B-986D0D2A8B93}" presName="node" presStyleLbl="node1" presStyleIdx="0" presStyleCnt="2" custScaleX="292597" custScaleY="205973" custLinFactX="-100000" custLinFactNeighborX="-186836" custLinFactNeighborY="114">
        <dgm:presLayoutVars>
          <dgm:bulletEnabled val="1"/>
        </dgm:presLayoutVars>
      </dgm:prSet>
      <dgm:spPr/>
    </dgm:pt>
    <dgm:pt modelId="{3875E6E5-5720-4431-A7A6-459B1901C1B5}" type="pres">
      <dgm:prSet presAssocID="{A729DAD2-4185-4F9C-BFE6-56766E7242AA}" presName="sibTrans" presStyleCnt="0"/>
      <dgm:spPr/>
    </dgm:pt>
    <dgm:pt modelId="{E7615DFB-1F13-4849-BE36-B2D7404D3B80}" type="pres">
      <dgm:prSet presAssocID="{24D4C120-D713-49F1-8DA2-662E89245FE7}" presName="node" presStyleLbl="node1" presStyleIdx="1" presStyleCnt="2" custScaleX="290589" custScaleY="247692" custLinFactX="24179" custLinFactNeighborX="100000" custLinFactNeighborY="-70">
        <dgm:presLayoutVars>
          <dgm:bulletEnabled val="1"/>
        </dgm:presLayoutVars>
      </dgm:prSet>
      <dgm:spPr/>
    </dgm:pt>
  </dgm:ptLst>
  <dgm:cxnLst>
    <dgm:cxn modelId="{D079720F-2148-40B7-BB34-4D20A6B46B5F}" type="presOf" srcId="{C562E623-E982-48B8-8496-472B262E9E2D}" destId="{8CEED1F4-1B49-4B94-B64E-A8E932FE05AE}" srcOrd="0" destOrd="0" presId="urn:microsoft.com/office/officeart/2005/8/layout/default"/>
    <dgm:cxn modelId="{0A63241A-E616-46A6-8BA3-94B69CBF2C01}" srcId="{C562E623-E982-48B8-8496-472B262E9E2D}" destId="{4CEB02EE-B84C-406D-BD1B-986D0D2A8B93}" srcOrd="0" destOrd="0" parTransId="{63708BD5-E40A-4356-938C-14246FAB39A8}" sibTransId="{A729DAD2-4185-4F9C-BFE6-56766E7242AA}"/>
    <dgm:cxn modelId="{6F037886-692A-4993-A209-993AA5C93000}" type="presOf" srcId="{4CEB02EE-B84C-406D-BD1B-986D0D2A8B93}" destId="{7FFAAADE-7B47-42B0-8618-6F2C49261A02}" srcOrd="0" destOrd="0" presId="urn:microsoft.com/office/officeart/2005/8/layout/default"/>
    <dgm:cxn modelId="{BB6170B5-9BCD-4685-BC37-BE9B983F311A}" type="presOf" srcId="{24D4C120-D713-49F1-8DA2-662E89245FE7}" destId="{E7615DFB-1F13-4849-BE36-B2D7404D3B80}" srcOrd="0" destOrd="0" presId="urn:microsoft.com/office/officeart/2005/8/layout/default"/>
    <dgm:cxn modelId="{D9F6C4BB-5CD8-46AE-94C5-DEA67AEA0B1B}" srcId="{C562E623-E982-48B8-8496-472B262E9E2D}" destId="{24D4C120-D713-49F1-8DA2-662E89245FE7}" srcOrd="1" destOrd="0" parTransId="{195378F0-0D6B-4069-889D-34334FFEA9F6}" sibTransId="{1D69CCC3-4D2F-48ED-94D0-799EA6B93BA6}"/>
    <dgm:cxn modelId="{6344255F-09A4-4210-854E-3897F83434B9}" type="presParOf" srcId="{8CEED1F4-1B49-4B94-B64E-A8E932FE05AE}" destId="{7FFAAADE-7B47-42B0-8618-6F2C49261A02}" srcOrd="0" destOrd="0" presId="urn:microsoft.com/office/officeart/2005/8/layout/default"/>
    <dgm:cxn modelId="{A011ADF7-3819-4A0B-AFA7-0240BC2FBF93}" type="presParOf" srcId="{8CEED1F4-1B49-4B94-B64E-A8E932FE05AE}" destId="{3875E6E5-5720-4431-A7A6-459B1901C1B5}" srcOrd="1" destOrd="0" presId="urn:microsoft.com/office/officeart/2005/8/layout/default"/>
    <dgm:cxn modelId="{A6C71760-4D62-47BD-A152-E96A675CE6D3}" type="presParOf" srcId="{8CEED1F4-1B49-4B94-B64E-A8E932FE05AE}" destId="{E7615DFB-1F13-4849-BE36-B2D7404D3B80}" srcOrd="2" destOrd="0" presId="urn:microsoft.com/office/officeart/2005/8/layout/default"/>
  </dgm:cxnLst>
  <dgm:bg>
    <a:pattFill prst="dashVert">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19.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2BB9126D-11A2-4B9E-8E7A-9E8F14339647}">
      <dgm:prSet phldrT="[Texte]" custT="1"/>
      <dgm:spPr>
        <a:gradFill rotWithShape="0">
          <a:gsLst>
            <a:gs pos="18000">
              <a:schemeClr val="bg1"/>
            </a:gs>
            <a:gs pos="5000">
              <a:srgbClr val="7030A0"/>
            </a:gs>
          </a:gsLst>
        </a:gradFill>
      </dgm:spPr>
      <dgm:t>
        <a:bodyPr/>
        <a:lstStyle/>
        <a:p>
          <a:pPr rtl="1">
            <a:lnSpc>
              <a:spcPct val="150000"/>
            </a:lnSpc>
          </a:pPr>
          <a:r>
            <a:rPr lang="ar-MA" sz="2400" b="1" baseline="0" dirty="0">
              <a:solidFill>
                <a:srgbClr val="002060"/>
              </a:solidFill>
            </a:rPr>
            <a:t>تنظيم لقاءات للتعبئة والتحسيس حضوريا وعن بعد تستهدف جميع المتدخلين</a:t>
          </a:r>
          <a:endParaRPr lang="fr-FR" sz="2400" b="1" dirty="0">
            <a:solidFill>
              <a:srgbClr val="002060"/>
            </a:solidFill>
          </a:endParaRPr>
        </a:p>
      </dgm:t>
    </dgm:pt>
    <dgm:pt modelId="{2CE1E747-B0DC-4DC1-8998-25C9014E944C}" type="parTrans" cxnId="{EC0DE248-084E-47A2-98C0-BD8628B86BAF}">
      <dgm:prSet/>
      <dgm:spPr/>
      <dgm:t>
        <a:bodyPr/>
        <a:lstStyle/>
        <a:p>
          <a:pPr rtl="1"/>
          <a:endParaRPr lang="fr-FR" sz="2400"/>
        </a:p>
      </dgm:t>
    </dgm:pt>
    <dgm:pt modelId="{D2784898-91AA-43D8-A8D9-C4F554B70F21}" type="sibTrans" cxnId="{EC0DE248-084E-47A2-98C0-BD8628B86BAF}">
      <dgm:prSet/>
      <dgm:spPr/>
      <dgm:t>
        <a:bodyPr/>
        <a:lstStyle/>
        <a:p>
          <a:pPr rtl="1"/>
          <a:endParaRPr lang="fr-FR" sz="2400"/>
        </a:p>
      </dgm:t>
    </dgm:pt>
    <dgm:pt modelId="{614C62F0-5673-47F2-B4EE-B9F6FB0A50DF}">
      <dgm:prSet phldrT="[Texte]" custT="1"/>
      <dgm:spPr>
        <a:gradFill rotWithShape="0">
          <a:gsLst>
            <a:gs pos="24000">
              <a:schemeClr val="bg1"/>
            </a:gs>
            <a:gs pos="5000">
              <a:srgbClr val="FF0000"/>
            </a:gs>
          </a:gsLst>
          <a:lin ang="5400000" scaled="0"/>
        </a:gradFill>
        <a:ln>
          <a:noFill/>
        </a:ln>
        <a:effectLst/>
        <a:scene3d>
          <a:camera prst="orthographicFront"/>
          <a:lightRig rig="flat" dir="t"/>
        </a:scene3d>
        <a:sp3d prstMaterial="dkEdge">
          <a:bevelT w="8200" h="38100"/>
        </a:sp3d>
      </dgm:spPr>
      <dgm:t>
        <a:bodyPr spcFirstLastPara="0" vert="horz" wrap="square" lIns="91440" tIns="91440" rIns="91440" bIns="91440" numCol="1" spcCol="1270" anchor="ctr" anchorCtr="0"/>
        <a:lstStyle/>
        <a:p>
          <a:pPr marL="0" lvl="0" indent="0" algn="ctr" defTabSz="1066800" rtl="1">
            <a:lnSpc>
              <a:spcPct val="150000"/>
            </a:lnSpc>
            <a:spcBef>
              <a:spcPct val="0"/>
            </a:spcBef>
            <a:spcAft>
              <a:spcPct val="35000"/>
            </a:spcAft>
            <a:buNone/>
          </a:pPr>
          <a:r>
            <a:rPr lang="ar-MA" sz="2400" b="1" kern="1200" baseline="0" dirty="0">
              <a:solidFill>
                <a:srgbClr val="002060"/>
              </a:solidFill>
              <a:latin typeface="Trebuchet MS" panose="020B0603020202020204"/>
              <a:ea typeface="+mn-ea"/>
              <a:cs typeface="Tahoma" panose="020B0604030504040204" pitchFamily="34" charset="0"/>
            </a:rPr>
            <a:t>تسجيل وبث كبسولات موجهة للمتعلمات والمتعلمين والأسر للتحسيس والتوعية</a:t>
          </a:r>
          <a:endParaRPr lang="fr-FR" sz="2400" b="1" kern="1200" baseline="0" dirty="0">
            <a:solidFill>
              <a:srgbClr val="002060"/>
            </a:solidFill>
            <a:latin typeface="Trebuchet MS" panose="020B0603020202020204"/>
            <a:ea typeface="+mn-ea"/>
            <a:cs typeface="Tahoma" panose="020B0604030504040204" pitchFamily="34" charset="0"/>
          </a:endParaRPr>
        </a:p>
      </dgm:t>
    </dgm:pt>
    <dgm:pt modelId="{2B08D018-CA91-4F85-8FBE-CF68F391DFD5}" type="parTrans" cxnId="{1CE7DF54-4DFA-4ADC-9987-72E23658259F}">
      <dgm:prSet/>
      <dgm:spPr/>
      <dgm:t>
        <a:bodyPr/>
        <a:lstStyle/>
        <a:p>
          <a:pPr rtl="1"/>
          <a:endParaRPr lang="fr-FR" sz="2400"/>
        </a:p>
      </dgm:t>
    </dgm:pt>
    <dgm:pt modelId="{C5B049B7-5C30-42E5-A7DD-F0DBADB6BDA4}" type="sibTrans" cxnId="{1CE7DF54-4DFA-4ADC-9987-72E23658259F}">
      <dgm:prSet/>
      <dgm:spPr/>
      <dgm:t>
        <a:bodyPr/>
        <a:lstStyle/>
        <a:p>
          <a:pPr rtl="1"/>
          <a:endParaRPr lang="fr-FR" sz="2400"/>
        </a:p>
      </dgm:t>
    </dgm:pt>
    <dgm:pt modelId="{8CEED1F4-1B49-4B94-B64E-A8E932FE05AE}" type="pres">
      <dgm:prSet presAssocID="{C562E623-E982-48B8-8496-472B262E9E2D}" presName="diagram" presStyleCnt="0">
        <dgm:presLayoutVars>
          <dgm:dir/>
          <dgm:resizeHandles val="exact"/>
        </dgm:presLayoutVars>
      </dgm:prSet>
      <dgm:spPr/>
    </dgm:pt>
    <dgm:pt modelId="{E7468A7A-6142-4175-9BA9-5C3F69BA0AE9}" type="pres">
      <dgm:prSet presAssocID="{2BB9126D-11A2-4B9E-8E7A-9E8F14339647}" presName="node" presStyleLbl="node1" presStyleIdx="0" presStyleCnt="2" custScaleX="114268" custLinFactX="24560" custLinFactNeighborX="100000" custLinFactNeighborY="-53847">
        <dgm:presLayoutVars>
          <dgm:bulletEnabled val="1"/>
        </dgm:presLayoutVars>
      </dgm:prSet>
      <dgm:spPr/>
    </dgm:pt>
    <dgm:pt modelId="{0FDB63FC-C9C1-4E8E-9CDF-433CC6C10155}" type="pres">
      <dgm:prSet presAssocID="{D2784898-91AA-43D8-A8D9-C4F554B70F21}" presName="sibTrans" presStyleCnt="0"/>
      <dgm:spPr/>
    </dgm:pt>
    <dgm:pt modelId="{D209D539-BD80-4AF6-A0A1-9F333B27935F}" type="pres">
      <dgm:prSet presAssocID="{614C62F0-5673-47F2-B4EE-B9F6FB0A50DF}" presName="node" presStyleLbl="node1" presStyleIdx="1" presStyleCnt="2" custScaleX="114509" custLinFactX="-23972" custLinFactNeighborX="-100000" custLinFactNeighborY="56020">
        <dgm:presLayoutVars>
          <dgm:bulletEnabled val="1"/>
        </dgm:presLayoutVars>
      </dgm:prSet>
      <dgm:spPr>
        <a:xfrm>
          <a:off x="5418674" y="2837593"/>
          <a:ext cx="4762607" cy="2495493"/>
        </a:xfrm>
        <a:prstGeom prst="rect">
          <a:avLst/>
        </a:prstGeom>
      </dgm:spPr>
    </dgm:pt>
  </dgm:ptLst>
  <dgm:cxnLst>
    <dgm:cxn modelId="{D079720F-2148-40B7-BB34-4D20A6B46B5F}" type="presOf" srcId="{C562E623-E982-48B8-8496-472B262E9E2D}" destId="{8CEED1F4-1B49-4B94-B64E-A8E932FE05AE}" srcOrd="0" destOrd="0" presId="urn:microsoft.com/office/officeart/2005/8/layout/default"/>
    <dgm:cxn modelId="{B9B66E5B-85AB-410B-B51F-EC22126953D8}" type="presOf" srcId="{2BB9126D-11A2-4B9E-8E7A-9E8F14339647}" destId="{E7468A7A-6142-4175-9BA9-5C3F69BA0AE9}" srcOrd="0" destOrd="0" presId="urn:microsoft.com/office/officeart/2005/8/layout/default"/>
    <dgm:cxn modelId="{EC0DE248-084E-47A2-98C0-BD8628B86BAF}" srcId="{C562E623-E982-48B8-8496-472B262E9E2D}" destId="{2BB9126D-11A2-4B9E-8E7A-9E8F14339647}" srcOrd="0" destOrd="0" parTransId="{2CE1E747-B0DC-4DC1-8998-25C9014E944C}" sibTransId="{D2784898-91AA-43D8-A8D9-C4F554B70F21}"/>
    <dgm:cxn modelId="{1CE7DF54-4DFA-4ADC-9987-72E23658259F}" srcId="{C562E623-E982-48B8-8496-472B262E9E2D}" destId="{614C62F0-5673-47F2-B4EE-B9F6FB0A50DF}" srcOrd="1" destOrd="0" parTransId="{2B08D018-CA91-4F85-8FBE-CF68F391DFD5}" sibTransId="{C5B049B7-5C30-42E5-A7DD-F0DBADB6BDA4}"/>
    <dgm:cxn modelId="{D900AFE7-025F-42D9-9F0F-A3C31694DD39}" type="presOf" srcId="{614C62F0-5673-47F2-B4EE-B9F6FB0A50DF}" destId="{D209D539-BD80-4AF6-A0A1-9F333B27935F}" srcOrd="0" destOrd="0" presId="urn:microsoft.com/office/officeart/2005/8/layout/default"/>
    <dgm:cxn modelId="{8B4532C0-9890-48A2-8E79-F0A0F5E41108}" type="presParOf" srcId="{8CEED1F4-1B49-4B94-B64E-A8E932FE05AE}" destId="{E7468A7A-6142-4175-9BA9-5C3F69BA0AE9}" srcOrd="0" destOrd="0" presId="urn:microsoft.com/office/officeart/2005/8/layout/default"/>
    <dgm:cxn modelId="{EF5C1ED7-B68B-4DE4-9D84-68CF3386000B}" type="presParOf" srcId="{8CEED1F4-1B49-4B94-B64E-A8E932FE05AE}" destId="{0FDB63FC-C9C1-4E8E-9CDF-433CC6C10155}" srcOrd="1" destOrd="0" presId="urn:microsoft.com/office/officeart/2005/8/layout/default"/>
    <dgm:cxn modelId="{2684DD16-871D-491F-B0D0-7081EEAE8F7D}" type="presParOf" srcId="{8CEED1F4-1B49-4B94-B64E-A8E932FE05AE}" destId="{D209D539-BD80-4AF6-A0A1-9F333B27935F}" srcOrd="2" destOrd="0" presId="urn:microsoft.com/office/officeart/2005/8/layout/default"/>
  </dgm:cxnLst>
  <dgm:bg>
    <a:pattFill prst="lgConfetti">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B17ACBBD-5163-460C-9AAF-C07AEB5F5035}">
      <dgm:prSet phldrT="[Texte]" custT="1"/>
      <dgm:spPr>
        <a:gradFill rotWithShape="0">
          <a:gsLst>
            <a:gs pos="0">
              <a:schemeClr val="accent2"/>
            </a:gs>
            <a:gs pos="27000">
              <a:schemeClr val="bg1"/>
            </a:gs>
          </a:gsLst>
        </a:gradFill>
      </dgm:spPr>
      <dgm:t>
        <a:bodyPr/>
        <a:lstStyle/>
        <a:p>
          <a:pPr rtl="1"/>
          <a:r>
            <a:rPr lang="ar-MA" sz="2000" b="1" dirty="0"/>
            <a:t>* تخويل الصلاحيات اللازمة للسلطات التربوية بتنسيق مع السلطات الترابية والمصالح الصحية.</a:t>
          </a:r>
        </a:p>
        <a:p>
          <a:pPr rtl="1"/>
          <a:r>
            <a:rPr lang="ar-MA" sz="2000" b="1" dirty="0"/>
            <a:t>* التمييز الإيجابي للوسط القروي وشريحة الأطفال الأكثر هشاشة.</a:t>
          </a:r>
          <a:endParaRPr lang="fr-FR" sz="2000" b="1" dirty="0"/>
        </a:p>
      </dgm:t>
    </dgm:pt>
    <dgm:pt modelId="{EF0B1BCC-F267-432C-B2F2-A38E025FE1CE}" type="parTrans" cxnId="{90324122-B9CF-4F64-A91F-4CBF01A93533}">
      <dgm:prSet/>
      <dgm:spPr/>
      <dgm:t>
        <a:bodyPr/>
        <a:lstStyle/>
        <a:p>
          <a:pPr rtl="1"/>
          <a:endParaRPr lang="fr-FR" sz="2000"/>
        </a:p>
      </dgm:t>
    </dgm:pt>
    <dgm:pt modelId="{4313AC9D-3411-4E40-86CF-39380CE6246C}" type="sibTrans" cxnId="{90324122-B9CF-4F64-A91F-4CBF01A93533}">
      <dgm:prSet/>
      <dgm:spPr/>
      <dgm:t>
        <a:bodyPr/>
        <a:lstStyle/>
        <a:p>
          <a:pPr rtl="1"/>
          <a:endParaRPr lang="fr-FR" sz="2000"/>
        </a:p>
      </dgm:t>
    </dgm:pt>
    <dgm:pt modelId="{2BB9126D-11A2-4B9E-8E7A-9E8F14339647}">
      <dgm:prSet phldrT="[Texte]" custT="1"/>
      <dgm:spPr>
        <a:gradFill rotWithShape="0">
          <a:gsLst>
            <a:gs pos="0">
              <a:schemeClr val="accent4"/>
            </a:gs>
            <a:gs pos="25000">
              <a:schemeClr val="bg1"/>
            </a:gs>
          </a:gsLst>
        </a:gradFill>
      </dgm:spPr>
      <dgm:t>
        <a:bodyPr/>
        <a:lstStyle/>
        <a:p>
          <a:pPr rtl="1"/>
          <a:r>
            <a:rPr lang="ar-MA" sz="2000" b="1" dirty="0"/>
            <a:t>* تأمين الحق الأساسي في التعليم مع اعتبار أهمية الحق في الحماية الصحية.</a:t>
          </a:r>
        </a:p>
        <a:p>
          <a:pPr rtl="1"/>
          <a:r>
            <a:rPr lang="ar-MA" sz="2000" b="1" dirty="0"/>
            <a:t>* اعتبار نمط التعليم الحضوري بشكل أساسي، ونمط التعلم عن بعد بشكل استثنائي.</a:t>
          </a:r>
          <a:endParaRPr lang="fr-FR" sz="2000" b="1" dirty="0"/>
        </a:p>
      </dgm:t>
    </dgm:pt>
    <dgm:pt modelId="{2CE1E747-B0DC-4DC1-8998-25C9014E944C}" type="parTrans" cxnId="{EC0DE248-084E-47A2-98C0-BD8628B86BAF}">
      <dgm:prSet/>
      <dgm:spPr/>
      <dgm:t>
        <a:bodyPr/>
        <a:lstStyle/>
        <a:p>
          <a:pPr rtl="1"/>
          <a:endParaRPr lang="fr-FR" sz="2000"/>
        </a:p>
      </dgm:t>
    </dgm:pt>
    <dgm:pt modelId="{D2784898-91AA-43D8-A8D9-C4F554B70F21}" type="sibTrans" cxnId="{EC0DE248-084E-47A2-98C0-BD8628B86BAF}">
      <dgm:prSet/>
      <dgm:spPr/>
      <dgm:t>
        <a:bodyPr/>
        <a:lstStyle/>
        <a:p>
          <a:pPr rtl="1"/>
          <a:endParaRPr lang="fr-FR" sz="2000"/>
        </a:p>
      </dgm:t>
    </dgm:pt>
    <dgm:pt modelId="{A57BBCB7-2603-4A85-8021-ACFC71D93ED8}">
      <dgm:prSet phldrT="[Texte]" custT="1"/>
      <dgm:spPr>
        <a:gradFill rotWithShape="0">
          <a:gsLst>
            <a:gs pos="0">
              <a:srgbClr val="FFC000"/>
            </a:gs>
            <a:gs pos="22000">
              <a:schemeClr val="bg1"/>
            </a:gs>
          </a:gsLst>
        </a:gradFill>
      </dgm:spPr>
      <dgm:t>
        <a:bodyPr/>
        <a:lstStyle/>
        <a:p>
          <a:pPr rtl="1"/>
          <a:r>
            <a:rPr lang="ar-MA" sz="2000" b="1" dirty="0"/>
            <a:t>* تنويع الأنماط التربوية بما يتناسب والوضعيات الوبائية.</a:t>
          </a:r>
        </a:p>
        <a:p>
          <a:pPr rtl="1"/>
          <a:r>
            <a:rPr lang="ar-MA" sz="2000" b="1" dirty="0">
              <a:cs typeface="+mn-cs"/>
            </a:rPr>
            <a:t>* إعمال الجهوية والمقاربة المجالية في اختيار النمط المناسب.</a:t>
          </a:r>
          <a:endParaRPr lang="fr-FR" sz="2000" b="1" dirty="0">
            <a:cs typeface="+mn-cs"/>
          </a:endParaRPr>
        </a:p>
      </dgm:t>
    </dgm:pt>
    <dgm:pt modelId="{79269878-42C6-4067-A9E1-34F28F7B3271}" type="parTrans" cxnId="{E41F0394-3C81-47EA-ABA2-02DB74053923}">
      <dgm:prSet/>
      <dgm:spPr/>
      <dgm:t>
        <a:bodyPr/>
        <a:lstStyle/>
        <a:p>
          <a:pPr rtl="1"/>
          <a:endParaRPr lang="fr-FR"/>
        </a:p>
      </dgm:t>
    </dgm:pt>
    <dgm:pt modelId="{483CDA5D-2B0B-4ABF-B831-3F336576635E}" type="sibTrans" cxnId="{E41F0394-3C81-47EA-ABA2-02DB74053923}">
      <dgm:prSet/>
      <dgm:spPr/>
      <dgm:t>
        <a:bodyPr/>
        <a:lstStyle/>
        <a:p>
          <a:pPr rtl="1"/>
          <a:endParaRPr lang="fr-FR"/>
        </a:p>
      </dgm:t>
    </dgm:pt>
    <dgm:pt modelId="{614C62F0-5673-47F2-B4EE-B9F6FB0A50DF}">
      <dgm:prSet phldrT="[Texte]" custT="1"/>
      <dgm:spPr>
        <a:gradFill rotWithShape="0">
          <a:gsLst>
            <a:gs pos="0">
              <a:srgbClr val="FF0000"/>
            </a:gs>
            <a:gs pos="26000">
              <a:schemeClr val="bg1"/>
            </a:gs>
          </a:gsLst>
        </a:gradFill>
      </dgm:spPr>
      <dgm:t>
        <a:bodyPr/>
        <a:lstStyle/>
        <a:p>
          <a:pPr rtl="1"/>
          <a:r>
            <a:rPr lang="ar-MA" sz="2000" b="1" dirty="0"/>
            <a:t>* ضمان جاهزية كل مؤسسة تعليمية للانتقال من نمط تربوي لآخر على مدار السنة.</a:t>
          </a:r>
        </a:p>
        <a:p>
          <a:pPr rtl="1"/>
          <a:r>
            <a:rPr lang="ar-MA" sz="2000" b="1" dirty="0"/>
            <a:t>* اعتماد مقاربة تشاركية موسعة في اعتماد وتطبيق النمط التربوي الذي يتناسب وكل مجال جغرافي.</a:t>
          </a:r>
          <a:endParaRPr lang="fr-FR" sz="2000" b="1" dirty="0"/>
        </a:p>
      </dgm:t>
    </dgm:pt>
    <dgm:pt modelId="{2B08D018-CA91-4F85-8FBE-CF68F391DFD5}" type="parTrans" cxnId="{1CE7DF54-4DFA-4ADC-9987-72E23658259F}">
      <dgm:prSet/>
      <dgm:spPr/>
      <dgm:t>
        <a:bodyPr/>
        <a:lstStyle/>
        <a:p>
          <a:pPr rtl="1"/>
          <a:endParaRPr lang="fr-FR"/>
        </a:p>
      </dgm:t>
    </dgm:pt>
    <dgm:pt modelId="{C5B049B7-5C30-42E5-A7DD-F0DBADB6BDA4}" type="sibTrans" cxnId="{1CE7DF54-4DFA-4ADC-9987-72E23658259F}">
      <dgm:prSet/>
      <dgm:spPr/>
      <dgm:t>
        <a:bodyPr/>
        <a:lstStyle/>
        <a:p>
          <a:pPr rtl="1"/>
          <a:endParaRPr lang="fr-FR"/>
        </a:p>
      </dgm:t>
    </dgm:pt>
    <dgm:pt modelId="{8CEED1F4-1B49-4B94-B64E-A8E932FE05AE}" type="pres">
      <dgm:prSet presAssocID="{C562E623-E982-48B8-8496-472B262E9E2D}" presName="diagram" presStyleCnt="0">
        <dgm:presLayoutVars>
          <dgm:dir/>
          <dgm:resizeHandles val="exact"/>
        </dgm:presLayoutVars>
      </dgm:prSet>
      <dgm:spPr/>
    </dgm:pt>
    <dgm:pt modelId="{8E62748B-42AF-4EE2-B73A-2016D0F432E2}" type="pres">
      <dgm:prSet presAssocID="{B17ACBBD-5163-460C-9AAF-C07AEB5F5035}" presName="node" presStyleLbl="node1" presStyleIdx="0" presStyleCnt="4" custLinFactY="16750" custLinFactNeighborX="-375" custLinFactNeighborY="100000">
        <dgm:presLayoutVars>
          <dgm:bulletEnabled val="1"/>
        </dgm:presLayoutVars>
      </dgm:prSet>
      <dgm:spPr/>
    </dgm:pt>
    <dgm:pt modelId="{B76637E0-55CE-4437-BAF1-E9B92A211E2F}" type="pres">
      <dgm:prSet presAssocID="{4313AC9D-3411-4E40-86CF-39380CE6246C}" presName="sibTrans" presStyleCnt="0"/>
      <dgm:spPr/>
    </dgm:pt>
    <dgm:pt modelId="{E7468A7A-6142-4175-9BA9-5C3F69BA0AE9}" type="pres">
      <dgm:prSet presAssocID="{2BB9126D-11A2-4B9E-8E7A-9E8F14339647}" presName="node" presStyleLbl="node1" presStyleIdx="1" presStyleCnt="4" custLinFactNeighborX="-191" custLinFactNeighborY="-83">
        <dgm:presLayoutVars>
          <dgm:bulletEnabled val="1"/>
        </dgm:presLayoutVars>
      </dgm:prSet>
      <dgm:spPr/>
    </dgm:pt>
    <dgm:pt modelId="{0FDB63FC-C9C1-4E8E-9CDF-433CC6C10155}" type="pres">
      <dgm:prSet presAssocID="{D2784898-91AA-43D8-A8D9-C4F554B70F21}" presName="sibTrans" presStyleCnt="0"/>
      <dgm:spPr/>
    </dgm:pt>
    <dgm:pt modelId="{28274DBF-63A8-41D6-9C0D-4C0CB124D8B2}" type="pres">
      <dgm:prSet presAssocID="{A57BBCB7-2603-4A85-8021-ACFC71D93ED8}" presName="node" presStyleLbl="node1" presStyleIdx="2" presStyleCnt="4" custLinFactY="-16389" custLinFactNeighborX="-76" custLinFactNeighborY="-100000">
        <dgm:presLayoutVars>
          <dgm:bulletEnabled val="1"/>
        </dgm:presLayoutVars>
      </dgm:prSet>
      <dgm:spPr/>
    </dgm:pt>
    <dgm:pt modelId="{3D4A6E15-0135-493E-90D7-82803DC6071A}" type="pres">
      <dgm:prSet presAssocID="{483CDA5D-2B0B-4ABF-B831-3F336576635E}" presName="sibTrans" presStyleCnt="0"/>
      <dgm:spPr/>
    </dgm:pt>
    <dgm:pt modelId="{D209D539-BD80-4AF6-A0A1-9F333B27935F}" type="pres">
      <dgm:prSet presAssocID="{614C62F0-5673-47F2-B4EE-B9F6FB0A50DF}" presName="node" presStyleLbl="node1" presStyleIdx="3" presStyleCnt="4" custLinFactNeighborX="-282" custLinFactNeighborY="83">
        <dgm:presLayoutVars>
          <dgm:bulletEnabled val="1"/>
        </dgm:presLayoutVars>
      </dgm:prSet>
      <dgm:spPr/>
    </dgm:pt>
  </dgm:ptLst>
  <dgm:cxnLst>
    <dgm:cxn modelId="{D079720F-2148-40B7-BB34-4D20A6B46B5F}" type="presOf" srcId="{C562E623-E982-48B8-8496-472B262E9E2D}" destId="{8CEED1F4-1B49-4B94-B64E-A8E932FE05AE}" srcOrd="0" destOrd="0" presId="urn:microsoft.com/office/officeart/2005/8/layout/default"/>
    <dgm:cxn modelId="{90324122-B9CF-4F64-A91F-4CBF01A93533}" srcId="{C562E623-E982-48B8-8496-472B262E9E2D}" destId="{B17ACBBD-5163-460C-9AAF-C07AEB5F5035}" srcOrd="0" destOrd="0" parTransId="{EF0B1BCC-F267-432C-B2F2-A38E025FE1CE}" sibTransId="{4313AC9D-3411-4E40-86CF-39380CE6246C}"/>
    <dgm:cxn modelId="{B9B66E5B-85AB-410B-B51F-EC22126953D8}" type="presOf" srcId="{2BB9126D-11A2-4B9E-8E7A-9E8F14339647}" destId="{E7468A7A-6142-4175-9BA9-5C3F69BA0AE9}" srcOrd="0" destOrd="0" presId="urn:microsoft.com/office/officeart/2005/8/layout/default"/>
    <dgm:cxn modelId="{EC0DE248-084E-47A2-98C0-BD8628B86BAF}" srcId="{C562E623-E982-48B8-8496-472B262E9E2D}" destId="{2BB9126D-11A2-4B9E-8E7A-9E8F14339647}" srcOrd="1" destOrd="0" parTransId="{2CE1E747-B0DC-4DC1-8998-25C9014E944C}" sibTransId="{D2784898-91AA-43D8-A8D9-C4F554B70F21}"/>
    <dgm:cxn modelId="{1CE7DF54-4DFA-4ADC-9987-72E23658259F}" srcId="{C562E623-E982-48B8-8496-472B262E9E2D}" destId="{614C62F0-5673-47F2-B4EE-B9F6FB0A50DF}" srcOrd="3" destOrd="0" parTransId="{2B08D018-CA91-4F85-8FBE-CF68F391DFD5}" sibTransId="{C5B049B7-5C30-42E5-A7DD-F0DBADB6BDA4}"/>
    <dgm:cxn modelId="{E41F0394-3C81-47EA-ABA2-02DB74053923}" srcId="{C562E623-E982-48B8-8496-472B262E9E2D}" destId="{A57BBCB7-2603-4A85-8021-ACFC71D93ED8}" srcOrd="2" destOrd="0" parTransId="{79269878-42C6-4067-A9E1-34F28F7B3271}" sibTransId="{483CDA5D-2B0B-4ABF-B831-3F336576635E}"/>
    <dgm:cxn modelId="{4BB1C9DE-52CB-4B21-9162-D5273F665B1D}" type="presOf" srcId="{A57BBCB7-2603-4A85-8021-ACFC71D93ED8}" destId="{28274DBF-63A8-41D6-9C0D-4C0CB124D8B2}" srcOrd="0" destOrd="0" presId="urn:microsoft.com/office/officeart/2005/8/layout/default"/>
    <dgm:cxn modelId="{D900AFE7-025F-42D9-9F0F-A3C31694DD39}" type="presOf" srcId="{614C62F0-5673-47F2-B4EE-B9F6FB0A50DF}" destId="{D209D539-BD80-4AF6-A0A1-9F333B27935F}" srcOrd="0" destOrd="0" presId="urn:microsoft.com/office/officeart/2005/8/layout/default"/>
    <dgm:cxn modelId="{7513C1FB-5F16-447C-A183-6F852F0FA58D}" type="presOf" srcId="{B17ACBBD-5163-460C-9AAF-C07AEB5F5035}" destId="{8E62748B-42AF-4EE2-B73A-2016D0F432E2}" srcOrd="0" destOrd="0" presId="urn:microsoft.com/office/officeart/2005/8/layout/default"/>
    <dgm:cxn modelId="{F68F7366-21FE-49B4-A933-A790329A9D14}" type="presParOf" srcId="{8CEED1F4-1B49-4B94-B64E-A8E932FE05AE}" destId="{8E62748B-42AF-4EE2-B73A-2016D0F432E2}" srcOrd="0" destOrd="0" presId="urn:microsoft.com/office/officeart/2005/8/layout/default"/>
    <dgm:cxn modelId="{87592A8A-7CB9-4598-B2DA-2494BC79B6DB}" type="presParOf" srcId="{8CEED1F4-1B49-4B94-B64E-A8E932FE05AE}" destId="{B76637E0-55CE-4437-BAF1-E9B92A211E2F}" srcOrd="1" destOrd="0" presId="urn:microsoft.com/office/officeart/2005/8/layout/default"/>
    <dgm:cxn modelId="{8B4532C0-9890-48A2-8E79-F0A0F5E41108}" type="presParOf" srcId="{8CEED1F4-1B49-4B94-B64E-A8E932FE05AE}" destId="{E7468A7A-6142-4175-9BA9-5C3F69BA0AE9}" srcOrd="2" destOrd="0" presId="urn:microsoft.com/office/officeart/2005/8/layout/default"/>
    <dgm:cxn modelId="{EF5C1ED7-B68B-4DE4-9D84-68CF3386000B}" type="presParOf" srcId="{8CEED1F4-1B49-4B94-B64E-A8E932FE05AE}" destId="{0FDB63FC-C9C1-4E8E-9CDF-433CC6C10155}" srcOrd="3" destOrd="0" presId="urn:microsoft.com/office/officeart/2005/8/layout/default"/>
    <dgm:cxn modelId="{8814F320-A8DD-4A80-A554-82F58FB9BBE5}" type="presParOf" srcId="{8CEED1F4-1B49-4B94-B64E-A8E932FE05AE}" destId="{28274DBF-63A8-41D6-9C0D-4C0CB124D8B2}" srcOrd="4" destOrd="0" presId="urn:microsoft.com/office/officeart/2005/8/layout/default"/>
    <dgm:cxn modelId="{2F4C40EE-E835-4402-A4A6-806386CD35D5}" type="presParOf" srcId="{8CEED1F4-1B49-4B94-B64E-A8E932FE05AE}" destId="{3D4A6E15-0135-493E-90D7-82803DC6071A}" srcOrd="5" destOrd="0" presId="urn:microsoft.com/office/officeart/2005/8/layout/default"/>
    <dgm:cxn modelId="{2684DD16-871D-491F-B0D0-7081EEAE8F7D}" type="presParOf" srcId="{8CEED1F4-1B49-4B94-B64E-A8E932FE05AE}" destId="{D209D539-BD80-4AF6-A0A1-9F333B27935F}" srcOrd="6" destOrd="0" presId="urn:microsoft.com/office/officeart/2005/8/layout/default"/>
  </dgm:cxnLst>
  <dgm:bg>
    <a:pattFill prst="lgConfetti">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0.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B17ACBBD-5163-460C-9AAF-C07AEB5F5035}">
      <dgm:prSet phldrT="[Texte]" custT="1"/>
      <dgm:spPr>
        <a:gradFill rotWithShape="0">
          <a:gsLst>
            <a:gs pos="20000">
              <a:schemeClr val="bg1"/>
            </a:gs>
            <a:gs pos="4000">
              <a:srgbClr val="00B0F0"/>
            </a:gs>
          </a:gsLst>
          <a:lin ang="5400000" scaled="0"/>
        </a:gradFill>
        <a:ln>
          <a:noFill/>
        </a:ln>
        <a:effectLst/>
        <a:scene3d>
          <a:camera prst="orthographicFront"/>
          <a:lightRig rig="flat" dir="t"/>
        </a:scene3d>
        <a:sp3d prstMaterial="dkEdge">
          <a:bevelT w="8200" h="38100"/>
        </a:sp3d>
      </dgm:spPr>
      <dgm:t>
        <a:bodyPr spcFirstLastPara="0" vert="horz" wrap="square" lIns="91440" tIns="91440" rIns="91440" bIns="91440" numCol="1" spcCol="1270" anchor="ctr" anchorCtr="0"/>
        <a:lstStyle/>
        <a:p>
          <a:pPr marL="0" lvl="0" indent="0" algn="ctr" defTabSz="1066800" rtl="1">
            <a:lnSpc>
              <a:spcPct val="150000"/>
            </a:lnSpc>
            <a:spcBef>
              <a:spcPct val="0"/>
            </a:spcBef>
            <a:spcAft>
              <a:spcPct val="35000"/>
            </a:spcAft>
            <a:buNone/>
          </a:pPr>
          <a:r>
            <a:rPr lang="ar-MA" sz="2400" b="1" kern="1200" baseline="0" dirty="0">
              <a:solidFill>
                <a:srgbClr val="002060"/>
              </a:solidFill>
              <a:latin typeface="Trebuchet MS" panose="020B0603020202020204"/>
              <a:ea typeface="+mn-ea"/>
              <a:cs typeface="Tahoma" panose="020B0604030504040204" pitchFamily="34" charset="0"/>
            </a:rPr>
            <a:t>استثمار المواقع الإلكترونية ومنصات التعليم عن بعد</a:t>
          </a:r>
          <a:endParaRPr lang="fr-FR" sz="2400" b="1" kern="1200" baseline="0" dirty="0">
            <a:solidFill>
              <a:srgbClr val="002060"/>
            </a:solidFill>
            <a:latin typeface="Trebuchet MS" panose="020B0603020202020204"/>
            <a:ea typeface="+mn-ea"/>
            <a:cs typeface="Tahoma" panose="020B0604030504040204" pitchFamily="34" charset="0"/>
          </a:endParaRPr>
        </a:p>
      </dgm:t>
    </dgm:pt>
    <dgm:pt modelId="{EF0B1BCC-F267-432C-B2F2-A38E025FE1CE}" type="parTrans" cxnId="{90324122-B9CF-4F64-A91F-4CBF01A93533}">
      <dgm:prSet/>
      <dgm:spPr/>
      <dgm:t>
        <a:bodyPr/>
        <a:lstStyle/>
        <a:p>
          <a:pPr rtl="1"/>
          <a:endParaRPr lang="fr-FR" sz="2400"/>
        </a:p>
      </dgm:t>
    </dgm:pt>
    <dgm:pt modelId="{4313AC9D-3411-4E40-86CF-39380CE6246C}" type="sibTrans" cxnId="{90324122-B9CF-4F64-A91F-4CBF01A93533}">
      <dgm:prSet/>
      <dgm:spPr/>
      <dgm:t>
        <a:bodyPr/>
        <a:lstStyle/>
        <a:p>
          <a:pPr rtl="1"/>
          <a:endParaRPr lang="fr-FR" sz="2400"/>
        </a:p>
      </dgm:t>
    </dgm:pt>
    <dgm:pt modelId="{A57BBCB7-2603-4A85-8021-ACFC71D93ED8}">
      <dgm:prSet phldrT="[Texte]" custT="1"/>
      <dgm:spPr>
        <a:gradFill rotWithShape="0">
          <a:gsLst>
            <a:gs pos="5310">
              <a:schemeClr val="tx2"/>
            </a:gs>
            <a:gs pos="20000">
              <a:schemeClr val="bg1"/>
            </a:gs>
          </a:gsLst>
        </a:gradFill>
      </dgm:spPr>
      <dgm:t>
        <a:bodyPr/>
        <a:lstStyle/>
        <a:p>
          <a:pPr rtl="1">
            <a:lnSpc>
              <a:spcPct val="150000"/>
            </a:lnSpc>
          </a:pPr>
          <a:r>
            <a:rPr lang="ar-MA" sz="2400" b="1" baseline="0" dirty="0">
              <a:solidFill>
                <a:srgbClr val="002060"/>
              </a:solidFill>
            </a:rPr>
            <a:t>تنظيم لقاءات </a:t>
          </a:r>
          <a:r>
            <a:rPr lang="ar-MA" sz="2400" b="1" baseline="0" dirty="0" err="1">
              <a:solidFill>
                <a:srgbClr val="002060"/>
              </a:solidFill>
            </a:rPr>
            <a:t>إداعية</a:t>
          </a:r>
          <a:r>
            <a:rPr lang="ar-MA" sz="2400" b="1" baseline="0" dirty="0">
              <a:solidFill>
                <a:srgbClr val="002060"/>
              </a:solidFill>
            </a:rPr>
            <a:t> للتعبئة والتحسيس إقليمية ومحلية حول الأنماط التربوية </a:t>
          </a:r>
        </a:p>
      </dgm:t>
    </dgm:pt>
    <dgm:pt modelId="{79269878-42C6-4067-A9E1-34F28F7B3271}" type="parTrans" cxnId="{E41F0394-3C81-47EA-ABA2-02DB74053923}">
      <dgm:prSet/>
      <dgm:spPr/>
      <dgm:t>
        <a:bodyPr/>
        <a:lstStyle/>
        <a:p>
          <a:pPr rtl="1"/>
          <a:endParaRPr lang="fr-FR" sz="2400"/>
        </a:p>
      </dgm:t>
    </dgm:pt>
    <dgm:pt modelId="{483CDA5D-2B0B-4ABF-B831-3F336576635E}" type="sibTrans" cxnId="{E41F0394-3C81-47EA-ABA2-02DB74053923}">
      <dgm:prSet/>
      <dgm:spPr/>
      <dgm:t>
        <a:bodyPr/>
        <a:lstStyle/>
        <a:p>
          <a:pPr rtl="1"/>
          <a:endParaRPr lang="fr-FR" sz="2400"/>
        </a:p>
      </dgm:t>
    </dgm:pt>
    <dgm:pt modelId="{8CEED1F4-1B49-4B94-B64E-A8E932FE05AE}" type="pres">
      <dgm:prSet presAssocID="{C562E623-E982-48B8-8496-472B262E9E2D}" presName="diagram" presStyleCnt="0">
        <dgm:presLayoutVars>
          <dgm:dir/>
          <dgm:resizeHandles val="exact"/>
        </dgm:presLayoutVars>
      </dgm:prSet>
      <dgm:spPr/>
    </dgm:pt>
    <dgm:pt modelId="{8E62748B-42AF-4EE2-B73A-2016D0F432E2}" type="pres">
      <dgm:prSet presAssocID="{B17ACBBD-5163-460C-9AAF-C07AEB5F5035}" presName="node" presStyleLbl="node1" presStyleIdx="0" presStyleCnt="2" custScaleX="112838" custLinFactY="13358" custLinFactNeighborX="-3136" custLinFactNeighborY="100000">
        <dgm:presLayoutVars>
          <dgm:bulletEnabled val="1"/>
        </dgm:presLayoutVars>
      </dgm:prSet>
      <dgm:spPr>
        <a:xfrm>
          <a:off x="132637" y="2830140"/>
          <a:ext cx="4693108" cy="2495493"/>
        </a:xfrm>
        <a:prstGeom prst="rect">
          <a:avLst/>
        </a:prstGeom>
      </dgm:spPr>
    </dgm:pt>
    <dgm:pt modelId="{B76637E0-55CE-4437-BAF1-E9B92A211E2F}" type="pres">
      <dgm:prSet presAssocID="{4313AC9D-3411-4E40-86CF-39380CE6246C}" presName="sibTrans" presStyleCnt="0"/>
      <dgm:spPr/>
    </dgm:pt>
    <dgm:pt modelId="{28274DBF-63A8-41D6-9C0D-4C0CB124D8B2}" type="pres">
      <dgm:prSet presAssocID="{A57BBCB7-2603-4A85-8021-ACFC71D93ED8}" presName="node" presStyleLbl="node1" presStyleIdx="1" presStyleCnt="2" custScaleX="112799" custLinFactY="-13785" custLinFactNeighborX="-2686" custLinFactNeighborY="-100000">
        <dgm:presLayoutVars>
          <dgm:bulletEnabled val="1"/>
        </dgm:presLayoutVars>
      </dgm:prSet>
      <dgm:spPr/>
    </dgm:pt>
  </dgm:ptLst>
  <dgm:cxnLst>
    <dgm:cxn modelId="{D079720F-2148-40B7-BB34-4D20A6B46B5F}" type="presOf" srcId="{C562E623-E982-48B8-8496-472B262E9E2D}" destId="{8CEED1F4-1B49-4B94-B64E-A8E932FE05AE}" srcOrd="0" destOrd="0" presId="urn:microsoft.com/office/officeart/2005/8/layout/default"/>
    <dgm:cxn modelId="{90324122-B9CF-4F64-A91F-4CBF01A93533}" srcId="{C562E623-E982-48B8-8496-472B262E9E2D}" destId="{B17ACBBD-5163-460C-9AAF-C07AEB5F5035}" srcOrd="0" destOrd="0" parTransId="{EF0B1BCC-F267-432C-B2F2-A38E025FE1CE}" sibTransId="{4313AC9D-3411-4E40-86CF-39380CE6246C}"/>
    <dgm:cxn modelId="{E41F0394-3C81-47EA-ABA2-02DB74053923}" srcId="{C562E623-E982-48B8-8496-472B262E9E2D}" destId="{A57BBCB7-2603-4A85-8021-ACFC71D93ED8}" srcOrd="1" destOrd="0" parTransId="{79269878-42C6-4067-A9E1-34F28F7B3271}" sibTransId="{483CDA5D-2B0B-4ABF-B831-3F336576635E}"/>
    <dgm:cxn modelId="{4BB1C9DE-52CB-4B21-9162-D5273F665B1D}" type="presOf" srcId="{A57BBCB7-2603-4A85-8021-ACFC71D93ED8}" destId="{28274DBF-63A8-41D6-9C0D-4C0CB124D8B2}" srcOrd="0" destOrd="0" presId="urn:microsoft.com/office/officeart/2005/8/layout/default"/>
    <dgm:cxn modelId="{7513C1FB-5F16-447C-A183-6F852F0FA58D}" type="presOf" srcId="{B17ACBBD-5163-460C-9AAF-C07AEB5F5035}" destId="{8E62748B-42AF-4EE2-B73A-2016D0F432E2}" srcOrd="0" destOrd="0" presId="urn:microsoft.com/office/officeart/2005/8/layout/default"/>
    <dgm:cxn modelId="{F68F7366-21FE-49B4-A933-A790329A9D14}" type="presParOf" srcId="{8CEED1F4-1B49-4B94-B64E-A8E932FE05AE}" destId="{8E62748B-42AF-4EE2-B73A-2016D0F432E2}" srcOrd="0" destOrd="0" presId="urn:microsoft.com/office/officeart/2005/8/layout/default"/>
    <dgm:cxn modelId="{87592A8A-7CB9-4598-B2DA-2494BC79B6DB}" type="presParOf" srcId="{8CEED1F4-1B49-4B94-B64E-A8E932FE05AE}" destId="{B76637E0-55CE-4437-BAF1-E9B92A211E2F}" srcOrd="1" destOrd="0" presId="urn:microsoft.com/office/officeart/2005/8/layout/default"/>
    <dgm:cxn modelId="{8814F320-A8DD-4A80-A554-82F58FB9BBE5}" type="presParOf" srcId="{8CEED1F4-1B49-4B94-B64E-A8E932FE05AE}" destId="{28274DBF-63A8-41D6-9C0D-4C0CB124D8B2}" srcOrd="2" destOrd="0" presId="urn:microsoft.com/office/officeart/2005/8/layout/default"/>
  </dgm:cxnLst>
  <dgm:bg>
    <a:pattFill prst="lgConfetti">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1.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2BB9126D-11A2-4B9E-8E7A-9E8F14339647}">
      <dgm:prSet phldrT="[Texte]" custT="1"/>
      <dgm:spPr>
        <a:gradFill rotWithShape="0">
          <a:gsLst>
            <a:gs pos="22000">
              <a:schemeClr val="bg1"/>
            </a:gs>
            <a:gs pos="15000">
              <a:schemeClr val="accent1">
                <a:lumMod val="40000"/>
                <a:lumOff val="60000"/>
              </a:schemeClr>
            </a:gs>
            <a:gs pos="4000">
              <a:srgbClr val="FF0000"/>
            </a:gs>
          </a:gsLst>
        </a:gradFill>
      </dgm:spPr>
      <dgm:t>
        <a:bodyPr/>
        <a:lstStyle/>
        <a:p>
          <a:pPr rtl="1">
            <a:lnSpc>
              <a:spcPct val="150000"/>
            </a:lnSpc>
          </a:pPr>
          <a:r>
            <a:rPr lang="ar-MA" sz="2800" b="1" dirty="0">
              <a:solidFill>
                <a:srgbClr val="FFFF00"/>
              </a:solidFill>
            </a:rPr>
            <a:t>على المستولى الإقليمي</a:t>
          </a:r>
        </a:p>
        <a:p>
          <a:pPr rtl="1">
            <a:lnSpc>
              <a:spcPct val="150000"/>
            </a:lnSpc>
          </a:pPr>
          <a:endParaRPr lang="ar-MA" sz="2000" b="1" dirty="0">
            <a:solidFill>
              <a:srgbClr val="FFFF00"/>
            </a:solidFill>
          </a:endParaRPr>
        </a:p>
        <a:p>
          <a:pPr rtl="1">
            <a:lnSpc>
              <a:spcPct val="150000"/>
            </a:lnSpc>
          </a:pPr>
          <a:endParaRPr lang="ar-MA" sz="1400" b="1" dirty="0">
            <a:solidFill>
              <a:srgbClr val="FFFF00"/>
            </a:solidFill>
          </a:endParaRPr>
        </a:p>
        <a:p>
          <a:pPr rtl="1">
            <a:lnSpc>
              <a:spcPct val="150000"/>
            </a:lnSpc>
          </a:pPr>
          <a:endParaRPr lang="ar-MA" sz="2000" b="1" dirty="0">
            <a:solidFill>
              <a:srgbClr val="FFFF00"/>
            </a:solidFill>
          </a:endParaRPr>
        </a:p>
        <a:p>
          <a:pPr rtl="1">
            <a:lnSpc>
              <a:spcPct val="150000"/>
            </a:lnSpc>
          </a:pPr>
          <a:r>
            <a:rPr lang="ar-MA" sz="1800" b="1" dirty="0">
              <a:solidFill>
                <a:srgbClr val="00B0F0"/>
              </a:solidFill>
            </a:rPr>
            <a:t>1-</a:t>
          </a:r>
          <a:r>
            <a:rPr lang="ar-MA" sz="1800" b="1" dirty="0"/>
            <a:t> التنسيق المستمر مع السيد عامل الإقليم والسيد المدير الإقليمي للصحة.</a:t>
          </a:r>
        </a:p>
        <a:p>
          <a:pPr rtl="1">
            <a:lnSpc>
              <a:spcPct val="150000"/>
            </a:lnSpc>
          </a:pPr>
          <a:r>
            <a:rPr lang="ar-MA" sz="1800" b="1" dirty="0">
              <a:solidFill>
                <a:srgbClr val="00B0F0"/>
              </a:solidFill>
            </a:rPr>
            <a:t>2-</a:t>
          </a:r>
          <a:r>
            <a:rPr lang="ar-MA" sz="1800" b="1" dirty="0"/>
            <a:t> تحديد خارطة المخاطر على المستوى الإقليمي وإعداد خطة عمل </a:t>
          </a:r>
          <a:r>
            <a:rPr lang="ar-MA" sz="1800" b="1" dirty="0" err="1"/>
            <a:t>لتجاوزهان</a:t>
          </a:r>
          <a:r>
            <a:rPr lang="ar-MA" sz="1800" b="1" dirty="0"/>
            <a:t> والسهر على تنزيلها والتشاور بشأنها.</a:t>
          </a:r>
        </a:p>
        <a:p>
          <a:pPr rtl="1">
            <a:lnSpc>
              <a:spcPct val="150000"/>
            </a:lnSpc>
          </a:pPr>
          <a:r>
            <a:rPr lang="ar-MA" sz="1800" b="1" dirty="0">
              <a:solidFill>
                <a:srgbClr val="00B0F0"/>
              </a:solidFill>
            </a:rPr>
            <a:t>3- </a:t>
          </a:r>
          <a:r>
            <a:rPr lang="ar-MA" sz="1800" b="1" dirty="0"/>
            <a:t>إعداد وتنزيل خطة لتتبع وتقييم مختلف العمليات عن قرب والسهر على حسن سيرها.</a:t>
          </a:r>
        </a:p>
        <a:p>
          <a:pPr rtl="1">
            <a:lnSpc>
              <a:spcPct val="150000"/>
            </a:lnSpc>
          </a:pPr>
          <a:r>
            <a:rPr lang="ar-MA" sz="1800" b="1" dirty="0">
              <a:solidFill>
                <a:srgbClr val="00B0F0"/>
              </a:solidFill>
            </a:rPr>
            <a:t>4- </a:t>
          </a:r>
          <a:r>
            <a:rPr lang="ar-MA" sz="1800" b="1" dirty="0"/>
            <a:t>إعداد أنماط التعليم المناسبة على مستوى الإقليم وفق التوجهات والقرارات الصادرة عن اللجنة الجهوية للقيادة.</a:t>
          </a:r>
          <a:endParaRPr lang="fr-FR" sz="1800" b="1" dirty="0"/>
        </a:p>
      </dgm:t>
    </dgm:pt>
    <dgm:pt modelId="{2CE1E747-B0DC-4DC1-8998-25C9014E944C}" type="parTrans" cxnId="{EC0DE248-084E-47A2-98C0-BD8628B86BAF}">
      <dgm:prSet/>
      <dgm:spPr/>
      <dgm:t>
        <a:bodyPr/>
        <a:lstStyle/>
        <a:p>
          <a:pPr rtl="1"/>
          <a:endParaRPr lang="fr-FR" sz="1800"/>
        </a:p>
      </dgm:t>
    </dgm:pt>
    <dgm:pt modelId="{D2784898-91AA-43D8-A8D9-C4F554B70F21}" type="sibTrans" cxnId="{EC0DE248-084E-47A2-98C0-BD8628B86BAF}">
      <dgm:prSet/>
      <dgm:spPr/>
      <dgm:t>
        <a:bodyPr/>
        <a:lstStyle/>
        <a:p>
          <a:pPr rtl="1"/>
          <a:endParaRPr lang="fr-FR" sz="1800"/>
        </a:p>
      </dgm:t>
    </dgm:pt>
    <dgm:pt modelId="{8CEED1F4-1B49-4B94-B64E-A8E932FE05AE}" type="pres">
      <dgm:prSet presAssocID="{C562E623-E982-48B8-8496-472B262E9E2D}" presName="diagram" presStyleCnt="0">
        <dgm:presLayoutVars>
          <dgm:dir/>
          <dgm:resizeHandles val="exact"/>
        </dgm:presLayoutVars>
      </dgm:prSet>
      <dgm:spPr/>
    </dgm:pt>
    <dgm:pt modelId="{E7468A7A-6142-4175-9BA9-5C3F69BA0AE9}" type="pres">
      <dgm:prSet presAssocID="{2BB9126D-11A2-4B9E-8E7A-9E8F14339647}" presName="node" presStyleLbl="node1" presStyleIdx="0" presStyleCnt="1" custScaleX="205010" custScaleY="195851" custLinFactNeighborX="73" custLinFactNeighborY="-2303">
        <dgm:presLayoutVars>
          <dgm:bulletEnabled val="1"/>
        </dgm:presLayoutVars>
      </dgm:prSet>
      <dgm:spPr/>
    </dgm:pt>
  </dgm:ptLst>
  <dgm:cxnLst>
    <dgm:cxn modelId="{D079720F-2148-40B7-BB34-4D20A6B46B5F}" type="presOf" srcId="{C562E623-E982-48B8-8496-472B262E9E2D}" destId="{8CEED1F4-1B49-4B94-B64E-A8E932FE05AE}" srcOrd="0" destOrd="0" presId="urn:microsoft.com/office/officeart/2005/8/layout/default"/>
    <dgm:cxn modelId="{B9B66E5B-85AB-410B-B51F-EC22126953D8}" type="presOf" srcId="{2BB9126D-11A2-4B9E-8E7A-9E8F14339647}" destId="{E7468A7A-6142-4175-9BA9-5C3F69BA0AE9}" srcOrd="0" destOrd="0" presId="urn:microsoft.com/office/officeart/2005/8/layout/default"/>
    <dgm:cxn modelId="{EC0DE248-084E-47A2-98C0-BD8628B86BAF}" srcId="{C562E623-E982-48B8-8496-472B262E9E2D}" destId="{2BB9126D-11A2-4B9E-8E7A-9E8F14339647}" srcOrd="0" destOrd="0" parTransId="{2CE1E747-B0DC-4DC1-8998-25C9014E944C}" sibTransId="{D2784898-91AA-43D8-A8D9-C4F554B70F21}"/>
    <dgm:cxn modelId="{8B4532C0-9890-48A2-8E79-F0A0F5E41108}" type="presParOf" srcId="{8CEED1F4-1B49-4B94-B64E-A8E932FE05AE}" destId="{E7468A7A-6142-4175-9BA9-5C3F69BA0AE9}" srcOrd="0" destOrd="0" presId="urn:microsoft.com/office/officeart/2005/8/layout/default"/>
  </dgm:cxnLst>
  <dgm:bg>
    <a:pattFill prst="lgConfetti">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2.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B17ACBBD-5163-460C-9AAF-C07AEB5F5035}">
      <dgm:prSet phldrT="[Texte]" custT="1"/>
      <dgm:spPr>
        <a:gradFill rotWithShape="0">
          <a:gsLst>
            <a:gs pos="16000">
              <a:schemeClr val="accent1">
                <a:hueOff val="0"/>
                <a:satOff val="0"/>
                <a:lumOff val="0"/>
                <a:alphaOff val="0"/>
                <a:tint val="65000"/>
                <a:lumMod val="110000"/>
              </a:schemeClr>
            </a:gs>
            <a:gs pos="5000">
              <a:srgbClr val="0070C0"/>
            </a:gs>
            <a:gs pos="41000">
              <a:schemeClr val="bg1"/>
            </a:gs>
          </a:gsLst>
        </a:gradFill>
      </dgm:spPr>
      <dgm:t>
        <a:bodyPr/>
        <a:lstStyle/>
        <a:p>
          <a:pPr rtl="1">
            <a:lnSpc>
              <a:spcPct val="150000"/>
            </a:lnSpc>
          </a:pPr>
          <a:r>
            <a:rPr lang="ar-MA" sz="2800" b="1" dirty="0">
              <a:solidFill>
                <a:srgbClr val="FFFF00"/>
              </a:solidFill>
            </a:rPr>
            <a:t>على مستوى المؤسسات التعليمية</a:t>
          </a:r>
        </a:p>
        <a:p>
          <a:pPr rtl="1">
            <a:lnSpc>
              <a:spcPct val="150000"/>
            </a:lnSpc>
          </a:pPr>
          <a:endParaRPr lang="ar-MA" sz="2000" b="1" dirty="0">
            <a:solidFill>
              <a:srgbClr val="FFFF00"/>
            </a:solidFill>
          </a:endParaRPr>
        </a:p>
        <a:p>
          <a:pPr rtl="1">
            <a:lnSpc>
              <a:spcPct val="150000"/>
            </a:lnSpc>
          </a:pPr>
          <a:endParaRPr lang="ar-MA" sz="2000" b="1" dirty="0">
            <a:solidFill>
              <a:srgbClr val="FFFF00"/>
            </a:solidFill>
          </a:endParaRPr>
        </a:p>
        <a:p>
          <a:pPr rtl="1">
            <a:lnSpc>
              <a:spcPct val="150000"/>
            </a:lnSpc>
          </a:pPr>
          <a:endParaRPr lang="ar-MA" sz="2000" b="1" dirty="0">
            <a:solidFill>
              <a:srgbClr val="FFFF00"/>
            </a:solidFill>
          </a:endParaRPr>
        </a:p>
        <a:p>
          <a:pPr rtl="1">
            <a:lnSpc>
              <a:spcPct val="150000"/>
            </a:lnSpc>
          </a:pPr>
          <a:r>
            <a:rPr lang="ar-MA" sz="1800" b="1" dirty="0">
              <a:solidFill>
                <a:srgbClr val="FF0000"/>
              </a:solidFill>
            </a:rPr>
            <a:t>1-</a:t>
          </a:r>
          <a:r>
            <a:rPr lang="ar-MA" sz="1800" b="1" dirty="0"/>
            <a:t> التنسيق المستمر مع السلطات الترابية محليا.</a:t>
          </a:r>
        </a:p>
        <a:p>
          <a:pPr rtl="1">
            <a:lnSpc>
              <a:spcPct val="150000"/>
            </a:lnSpc>
          </a:pPr>
          <a:r>
            <a:rPr lang="ar-MA" sz="1800" b="1" dirty="0">
              <a:solidFill>
                <a:srgbClr val="FF0000"/>
              </a:solidFill>
            </a:rPr>
            <a:t>2-</a:t>
          </a:r>
          <a:r>
            <a:rPr lang="ar-MA" sz="1800" b="1" dirty="0"/>
            <a:t> إرساء خلية يقظة لتدبير الزمة ومواكبتها.</a:t>
          </a:r>
        </a:p>
        <a:p>
          <a:pPr rtl="1">
            <a:lnSpc>
              <a:spcPct val="150000"/>
            </a:lnSpc>
          </a:pPr>
          <a:r>
            <a:rPr lang="ar-MA" sz="1800" b="1" dirty="0">
              <a:solidFill>
                <a:srgbClr val="FF0000"/>
              </a:solidFill>
            </a:rPr>
            <a:t>3-</a:t>
          </a:r>
          <a:r>
            <a:rPr lang="ar-MA" sz="1800" b="1" dirty="0"/>
            <a:t> إعداد خطة دقيقة لتنزيل الأنماط التعليمية المناسبة حسب كل مؤسسة.</a:t>
          </a:r>
        </a:p>
        <a:p>
          <a:pPr rtl="1">
            <a:lnSpc>
              <a:spcPct val="150000"/>
            </a:lnSpc>
          </a:pPr>
          <a:r>
            <a:rPr lang="ar-MA" sz="1800" b="1" dirty="0">
              <a:solidFill>
                <a:srgbClr val="FF0000"/>
              </a:solidFill>
            </a:rPr>
            <a:t>4-</a:t>
          </a:r>
          <a:r>
            <a:rPr lang="ar-MA" sz="1800" b="1" dirty="0"/>
            <a:t> إعداد خطة دقيقة للتطبيق الصارم للبروتوكول الصحي المعد لهذا الغرض.</a:t>
          </a:r>
        </a:p>
        <a:p>
          <a:pPr rtl="1">
            <a:lnSpc>
              <a:spcPct val="150000"/>
            </a:lnSpc>
          </a:pPr>
          <a:r>
            <a:rPr lang="ar-MA" sz="1800" b="1" dirty="0">
              <a:solidFill>
                <a:srgbClr val="FF0000"/>
              </a:solidFill>
            </a:rPr>
            <a:t>5-</a:t>
          </a:r>
          <a:r>
            <a:rPr lang="ar-MA" sz="1800" b="1" dirty="0"/>
            <a:t> تفعيل مجالس المؤسسة وخاصة مجلس التدبير والمجلس التربوي وإشراكهما.</a:t>
          </a:r>
          <a:endParaRPr lang="fr-FR" sz="1800" b="1" dirty="0"/>
        </a:p>
      </dgm:t>
    </dgm:pt>
    <dgm:pt modelId="{EF0B1BCC-F267-432C-B2F2-A38E025FE1CE}" type="parTrans" cxnId="{90324122-B9CF-4F64-A91F-4CBF01A93533}">
      <dgm:prSet/>
      <dgm:spPr/>
      <dgm:t>
        <a:bodyPr/>
        <a:lstStyle/>
        <a:p>
          <a:pPr rtl="1"/>
          <a:endParaRPr lang="fr-FR" sz="1800"/>
        </a:p>
      </dgm:t>
    </dgm:pt>
    <dgm:pt modelId="{4313AC9D-3411-4E40-86CF-39380CE6246C}" type="sibTrans" cxnId="{90324122-B9CF-4F64-A91F-4CBF01A93533}">
      <dgm:prSet/>
      <dgm:spPr/>
      <dgm:t>
        <a:bodyPr/>
        <a:lstStyle/>
        <a:p>
          <a:pPr rtl="1"/>
          <a:endParaRPr lang="fr-FR" sz="1800"/>
        </a:p>
      </dgm:t>
    </dgm:pt>
    <dgm:pt modelId="{8CEED1F4-1B49-4B94-B64E-A8E932FE05AE}" type="pres">
      <dgm:prSet presAssocID="{C562E623-E982-48B8-8496-472B262E9E2D}" presName="diagram" presStyleCnt="0">
        <dgm:presLayoutVars>
          <dgm:dir/>
          <dgm:resizeHandles val="exact"/>
        </dgm:presLayoutVars>
      </dgm:prSet>
      <dgm:spPr/>
    </dgm:pt>
    <dgm:pt modelId="{8E62748B-42AF-4EE2-B73A-2016D0F432E2}" type="pres">
      <dgm:prSet presAssocID="{B17ACBBD-5163-460C-9AAF-C07AEB5F5035}" presName="node" presStyleLbl="node1" presStyleIdx="0" presStyleCnt="1" custScaleX="191383" custScaleY="194531" custLinFactNeighborX="150" custLinFactNeighborY="-2602">
        <dgm:presLayoutVars>
          <dgm:bulletEnabled val="1"/>
        </dgm:presLayoutVars>
      </dgm:prSet>
      <dgm:spPr/>
    </dgm:pt>
  </dgm:ptLst>
  <dgm:cxnLst>
    <dgm:cxn modelId="{D079720F-2148-40B7-BB34-4D20A6B46B5F}" type="presOf" srcId="{C562E623-E982-48B8-8496-472B262E9E2D}" destId="{8CEED1F4-1B49-4B94-B64E-A8E932FE05AE}" srcOrd="0" destOrd="0" presId="urn:microsoft.com/office/officeart/2005/8/layout/default"/>
    <dgm:cxn modelId="{90324122-B9CF-4F64-A91F-4CBF01A93533}" srcId="{C562E623-E982-48B8-8496-472B262E9E2D}" destId="{B17ACBBD-5163-460C-9AAF-C07AEB5F5035}" srcOrd="0" destOrd="0" parTransId="{EF0B1BCC-F267-432C-B2F2-A38E025FE1CE}" sibTransId="{4313AC9D-3411-4E40-86CF-39380CE6246C}"/>
    <dgm:cxn modelId="{7513C1FB-5F16-447C-A183-6F852F0FA58D}" type="presOf" srcId="{B17ACBBD-5163-460C-9AAF-C07AEB5F5035}" destId="{8E62748B-42AF-4EE2-B73A-2016D0F432E2}" srcOrd="0" destOrd="0" presId="urn:microsoft.com/office/officeart/2005/8/layout/default"/>
    <dgm:cxn modelId="{F68F7366-21FE-49B4-A933-A790329A9D14}" type="presParOf" srcId="{8CEED1F4-1B49-4B94-B64E-A8E932FE05AE}" destId="{8E62748B-42AF-4EE2-B73A-2016D0F432E2}" srcOrd="0" destOrd="0" presId="urn:microsoft.com/office/officeart/2005/8/layout/default"/>
  </dgm:cxnLst>
  <dgm:bg>
    <a:pattFill prst="lgConfetti">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3.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B17ACBBD-5163-460C-9AAF-C07AEB5F5035}">
      <dgm:prSet phldrT="[Texte]" custT="1"/>
      <dgm:spPr>
        <a:gradFill rotWithShape="0">
          <a:gsLst>
            <a:gs pos="7000">
              <a:schemeClr val="accent1">
                <a:hueOff val="0"/>
                <a:satOff val="0"/>
                <a:lumOff val="0"/>
                <a:alphaOff val="0"/>
                <a:tint val="65000"/>
                <a:lumMod val="110000"/>
              </a:schemeClr>
            </a:gs>
            <a:gs pos="5000">
              <a:srgbClr val="FF0000"/>
            </a:gs>
          </a:gsLst>
        </a:gradFill>
      </dgm:spPr>
      <dgm:t>
        <a:bodyPr/>
        <a:lstStyle/>
        <a:p>
          <a:pPr rtl="1">
            <a:lnSpc>
              <a:spcPct val="150000"/>
            </a:lnSpc>
          </a:pPr>
          <a:r>
            <a:rPr lang="ar-MA" sz="3600" b="1" dirty="0"/>
            <a:t>شكرا على تتبعكم</a:t>
          </a:r>
          <a:endParaRPr lang="fr-FR" sz="3600" b="1" dirty="0"/>
        </a:p>
      </dgm:t>
    </dgm:pt>
    <dgm:pt modelId="{EF0B1BCC-F267-432C-B2F2-A38E025FE1CE}" type="parTrans" cxnId="{90324122-B9CF-4F64-A91F-4CBF01A93533}">
      <dgm:prSet/>
      <dgm:spPr/>
      <dgm:t>
        <a:bodyPr/>
        <a:lstStyle/>
        <a:p>
          <a:pPr rtl="1"/>
          <a:endParaRPr lang="fr-FR" sz="1800"/>
        </a:p>
      </dgm:t>
    </dgm:pt>
    <dgm:pt modelId="{4313AC9D-3411-4E40-86CF-39380CE6246C}" type="sibTrans" cxnId="{90324122-B9CF-4F64-A91F-4CBF01A93533}">
      <dgm:prSet/>
      <dgm:spPr/>
      <dgm:t>
        <a:bodyPr/>
        <a:lstStyle/>
        <a:p>
          <a:pPr rtl="1"/>
          <a:endParaRPr lang="fr-FR" sz="1800"/>
        </a:p>
      </dgm:t>
    </dgm:pt>
    <dgm:pt modelId="{8CEED1F4-1B49-4B94-B64E-A8E932FE05AE}" type="pres">
      <dgm:prSet presAssocID="{C562E623-E982-48B8-8496-472B262E9E2D}" presName="diagram" presStyleCnt="0">
        <dgm:presLayoutVars>
          <dgm:dir/>
          <dgm:resizeHandles val="exact"/>
        </dgm:presLayoutVars>
      </dgm:prSet>
      <dgm:spPr/>
    </dgm:pt>
    <dgm:pt modelId="{8E62748B-42AF-4EE2-B73A-2016D0F432E2}" type="pres">
      <dgm:prSet presAssocID="{B17ACBBD-5163-460C-9AAF-C07AEB5F5035}" presName="node" presStyleLbl="node1" presStyleIdx="0" presStyleCnt="1" custScaleX="213626" custScaleY="194531" custLinFactNeighborX="150" custLinFactNeighborY="-47879">
        <dgm:presLayoutVars>
          <dgm:bulletEnabled val="1"/>
        </dgm:presLayoutVars>
      </dgm:prSet>
      <dgm:spPr/>
    </dgm:pt>
  </dgm:ptLst>
  <dgm:cxnLst>
    <dgm:cxn modelId="{D079720F-2148-40B7-BB34-4D20A6B46B5F}" type="presOf" srcId="{C562E623-E982-48B8-8496-472B262E9E2D}" destId="{8CEED1F4-1B49-4B94-B64E-A8E932FE05AE}" srcOrd="0" destOrd="0" presId="urn:microsoft.com/office/officeart/2005/8/layout/default"/>
    <dgm:cxn modelId="{90324122-B9CF-4F64-A91F-4CBF01A93533}" srcId="{C562E623-E982-48B8-8496-472B262E9E2D}" destId="{B17ACBBD-5163-460C-9AAF-C07AEB5F5035}" srcOrd="0" destOrd="0" parTransId="{EF0B1BCC-F267-432C-B2F2-A38E025FE1CE}" sibTransId="{4313AC9D-3411-4E40-86CF-39380CE6246C}"/>
    <dgm:cxn modelId="{7513C1FB-5F16-447C-A183-6F852F0FA58D}" type="presOf" srcId="{B17ACBBD-5163-460C-9AAF-C07AEB5F5035}" destId="{8E62748B-42AF-4EE2-B73A-2016D0F432E2}" srcOrd="0" destOrd="0" presId="urn:microsoft.com/office/officeart/2005/8/layout/default"/>
    <dgm:cxn modelId="{F68F7366-21FE-49B4-A933-A790329A9D14}" type="presParOf" srcId="{8CEED1F4-1B49-4B94-B64E-A8E932FE05AE}" destId="{8E62748B-42AF-4EE2-B73A-2016D0F432E2}" srcOrd="0" destOrd="0" presId="urn:microsoft.com/office/officeart/2005/8/layout/default"/>
  </dgm:cxnLst>
  <dgm:bg>
    <a:pattFill prst="lgConfetti">
      <a:fgClr>
        <a:schemeClr val="accent3">
          <a:lumMod val="50000"/>
        </a:schemeClr>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2BB9126D-11A2-4B9E-8E7A-9E8F14339647}">
      <dgm:prSet phldrT="[Texte]" custT="1"/>
      <dgm:spPr>
        <a:gradFill rotWithShape="0">
          <a:gsLst>
            <a:gs pos="3000">
              <a:srgbClr val="FF0000"/>
            </a:gs>
            <a:gs pos="18000">
              <a:schemeClr val="bg1"/>
            </a:gs>
          </a:gsLst>
        </a:gradFill>
      </dgm:spPr>
      <dgm:t>
        <a:bodyPr/>
        <a:lstStyle/>
        <a:p>
          <a:pPr rtl="1"/>
          <a:r>
            <a:rPr lang="ar-MA" sz="1600" b="1" dirty="0"/>
            <a:t>الحرص على تنظيمها بداية الموسم الدراسي "بشكل حضوري"</a:t>
          </a:r>
        </a:p>
        <a:p>
          <a:pPr rtl="1"/>
          <a:r>
            <a:rPr lang="ar-MA" sz="1600" b="1" baseline="0" dirty="0">
              <a:solidFill>
                <a:srgbClr val="C00000"/>
              </a:solidFill>
            </a:rPr>
            <a:t>مع ضرورة التقيد التام بالتدابير الوقائية والحاجزية</a:t>
          </a:r>
        </a:p>
        <a:p>
          <a:pPr rtl="1"/>
          <a:r>
            <a:rPr lang="ar-MA" sz="1600" b="1" dirty="0">
              <a:solidFill>
                <a:srgbClr val="FFFF00"/>
              </a:solidFill>
            </a:rPr>
            <a:t>(أيام 07 و08 و09 شتنبر 2020)</a:t>
          </a:r>
          <a:endParaRPr lang="fr-FR" sz="1600" b="1" dirty="0">
            <a:solidFill>
              <a:srgbClr val="FFFF00"/>
            </a:solidFill>
          </a:endParaRPr>
        </a:p>
      </dgm:t>
    </dgm:pt>
    <dgm:pt modelId="{2CE1E747-B0DC-4DC1-8998-25C9014E944C}" type="parTrans" cxnId="{EC0DE248-084E-47A2-98C0-BD8628B86BAF}">
      <dgm:prSet/>
      <dgm:spPr/>
      <dgm:t>
        <a:bodyPr/>
        <a:lstStyle/>
        <a:p>
          <a:pPr rtl="0"/>
          <a:endParaRPr lang="fr-FR" sz="1600"/>
        </a:p>
      </dgm:t>
    </dgm:pt>
    <dgm:pt modelId="{D2784898-91AA-43D8-A8D9-C4F554B70F21}" type="sibTrans" cxnId="{EC0DE248-084E-47A2-98C0-BD8628B86BAF}">
      <dgm:prSet/>
      <dgm:spPr/>
      <dgm:t>
        <a:bodyPr/>
        <a:lstStyle/>
        <a:p>
          <a:pPr rtl="0"/>
          <a:endParaRPr lang="fr-FR" sz="1600"/>
        </a:p>
      </dgm:t>
    </dgm:pt>
    <dgm:pt modelId="{4CEB02EE-B84C-406D-BD1B-986D0D2A8B93}">
      <dgm:prSet phldrT="[Texte]" custT="1"/>
      <dgm:spPr>
        <a:gradFill rotWithShape="0">
          <a:gsLst>
            <a:gs pos="10000">
              <a:srgbClr val="7030A0"/>
            </a:gs>
            <a:gs pos="27000">
              <a:schemeClr val="bg1"/>
            </a:gs>
          </a:gsLst>
        </a:gradFill>
      </dgm:spPr>
      <dgm:t>
        <a:bodyPr/>
        <a:lstStyle/>
        <a:p>
          <a:pPr rtl="1"/>
          <a:r>
            <a:rPr lang="ar-MA" sz="1600" b="1" dirty="0"/>
            <a:t>تجديد التواصل المباشر مع المدرسة</a:t>
          </a:r>
        </a:p>
        <a:p>
          <a:pPr rtl="1"/>
          <a:r>
            <a:rPr lang="ar-MA" sz="1600" b="1" dirty="0"/>
            <a:t>التعرف على المدرسات والمدرسين والزميلات والزملاء</a:t>
          </a:r>
        </a:p>
        <a:p>
          <a:pPr rtl="1"/>
          <a:r>
            <a:rPr lang="ar-MA" sz="1600" b="1" dirty="0">
              <a:solidFill>
                <a:srgbClr val="FF0000"/>
              </a:solidFill>
            </a:rPr>
            <a:t>إعطاء المتعلمات والمتعلمين دفعة معنوية قوية لانطلاق واستكمال المشوار الدراسي</a:t>
          </a:r>
        </a:p>
      </dgm:t>
    </dgm:pt>
    <dgm:pt modelId="{63708BD5-E40A-4356-938C-14246FAB39A8}" type="parTrans" cxnId="{0A63241A-E616-46A6-8BA3-94B69CBF2C01}">
      <dgm:prSet/>
      <dgm:spPr/>
      <dgm:t>
        <a:bodyPr/>
        <a:lstStyle/>
        <a:p>
          <a:endParaRPr lang="fr-FR" sz="1400"/>
        </a:p>
      </dgm:t>
    </dgm:pt>
    <dgm:pt modelId="{A729DAD2-4185-4F9C-BFE6-56766E7242AA}" type="sibTrans" cxnId="{0A63241A-E616-46A6-8BA3-94B69CBF2C01}">
      <dgm:prSet/>
      <dgm:spPr/>
      <dgm:t>
        <a:bodyPr/>
        <a:lstStyle/>
        <a:p>
          <a:endParaRPr lang="fr-FR" sz="1400"/>
        </a:p>
      </dgm:t>
    </dgm:pt>
    <dgm:pt modelId="{24D4C120-D713-49F1-8DA2-662E89245FE7}">
      <dgm:prSet phldrT="[Texte]" custT="1"/>
      <dgm:spPr>
        <a:gradFill rotWithShape="0">
          <a:gsLst>
            <a:gs pos="0">
              <a:schemeClr val="accent6">
                <a:lumMod val="50000"/>
              </a:schemeClr>
            </a:gs>
            <a:gs pos="25000">
              <a:schemeClr val="bg1"/>
            </a:gs>
          </a:gsLst>
        </a:gradFill>
      </dgm:spPr>
      <dgm:t>
        <a:bodyPr/>
        <a:lstStyle/>
        <a:p>
          <a:pPr rtl="1"/>
          <a:r>
            <a:rPr lang="ar-MA" sz="1600" b="1" dirty="0"/>
            <a:t>توزيع المحافظ واللوازم المدرسية</a:t>
          </a:r>
        </a:p>
        <a:p>
          <a:pPr rtl="1"/>
          <a:r>
            <a:rPr lang="ar-MA" sz="1600" b="1" dirty="0"/>
            <a:t>الاطلاع على النظام الداخلي للمؤسسة</a:t>
          </a:r>
        </a:p>
        <a:p>
          <a:pPr rtl="1"/>
          <a:r>
            <a:rPr lang="ar-MA" sz="1600" b="1" dirty="0"/>
            <a:t>التعرف على ميثاق الاشتغال وعلى محطات تنظيم السنة الدراسية</a:t>
          </a:r>
        </a:p>
      </dgm:t>
    </dgm:pt>
    <dgm:pt modelId="{195378F0-0D6B-4069-889D-34334FFEA9F6}" type="parTrans" cxnId="{D9F6C4BB-5CD8-46AE-94C5-DEA67AEA0B1B}">
      <dgm:prSet/>
      <dgm:spPr/>
      <dgm:t>
        <a:bodyPr/>
        <a:lstStyle/>
        <a:p>
          <a:endParaRPr lang="fr-FR" sz="1400"/>
        </a:p>
      </dgm:t>
    </dgm:pt>
    <dgm:pt modelId="{1D69CCC3-4D2F-48ED-94D0-799EA6B93BA6}" type="sibTrans" cxnId="{D9F6C4BB-5CD8-46AE-94C5-DEA67AEA0B1B}">
      <dgm:prSet/>
      <dgm:spPr/>
      <dgm:t>
        <a:bodyPr/>
        <a:lstStyle/>
        <a:p>
          <a:endParaRPr lang="fr-FR" sz="1400"/>
        </a:p>
      </dgm:t>
    </dgm:pt>
    <dgm:pt modelId="{0762F081-56E5-468C-BFE8-CB93D99AD194}">
      <dgm:prSet phldrT="[Texte]" custT="1"/>
      <dgm:spPr>
        <a:gradFill rotWithShape="0">
          <a:gsLst>
            <a:gs pos="0">
              <a:schemeClr val="accent2"/>
            </a:gs>
            <a:gs pos="31000">
              <a:schemeClr val="bg1"/>
            </a:gs>
          </a:gsLst>
        </a:gradFill>
      </dgm:spPr>
      <dgm:t>
        <a:bodyPr/>
        <a:lstStyle/>
        <a:p>
          <a:pPr rtl="1"/>
          <a:r>
            <a:rPr lang="ar-MA" sz="1600" b="1" dirty="0">
              <a:solidFill>
                <a:srgbClr val="FF0000"/>
              </a:solidFill>
            </a:rPr>
            <a:t>أنشطة المراجعة والتثبيت</a:t>
          </a:r>
        </a:p>
        <a:p>
          <a:pPr rtl="1"/>
          <a:r>
            <a:rPr lang="ar-MA" sz="1600" b="1" dirty="0"/>
            <a:t>تخصص الفترة ما بين 07 شتنبر 2020 و 03 أكتوبر 2020 </a:t>
          </a:r>
        </a:p>
        <a:p>
          <a:pPr rtl="1"/>
          <a:r>
            <a:rPr lang="ar-MA" sz="1600" b="1" dirty="0"/>
            <a:t>لبرمجة حصص المراجعة والتثبيت على مستوى جميع المؤسسات التعليمية</a:t>
          </a:r>
        </a:p>
      </dgm:t>
    </dgm:pt>
    <dgm:pt modelId="{A37264E0-F842-44AA-BD93-11DB0F017393}" type="parTrans" cxnId="{F169CBF3-4035-47EA-912C-6D61E3288290}">
      <dgm:prSet/>
      <dgm:spPr/>
      <dgm:t>
        <a:bodyPr/>
        <a:lstStyle/>
        <a:p>
          <a:endParaRPr lang="fr-FR" sz="1400"/>
        </a:p>
      </dgm:t>
    </dgm:pt>
    <dgm:pt modelId="{320065B3-6FB4-42F1-A161-8ED5F0A7B8AB}" type="sibTrans" cxnId="{F169CBF3-4035-47EA-912C-6D61E3288290}">
      <dgm:prSet/>
      <dgm:spPr/>
      <dgm:t>
        <a:bodyPr/>
        <a:lstStyle/>
        <a:p>
          <a:endParaRPr lang="fr-FR" sz="1400"/>
        </a:p>
      </dgm:t>
    </dgm:pt>
    <dgm:pt modelId="{8CEED1F4-1B49-4B94-B64E-A8E932FE05AE}" type="pres">
      <dgm:prSet presAssocID="{C562E623-E982-48B8-8496-472B262E9E2D}" presName="diagram" presStyleCnt="0">
        <dgm:presLayoutVars>
          <dgm:dir/>
          <dgm:resizeHandles val="exact"/>
        </dgm:presLayoutVars>
      </dgm:prSet>
      <dgm:spPr/>
    </dgm:pt>
    <dgm:pt modelId="{E7468A7A-6142-4175-9BA9-5C3F69BA0AE9}" type="pres">
      <dgm:prSet presAssocID="{2BB9126D-11A2-4B9E-8E7A-9E8F14339647}" presName="node" presStyleLbl="node1" presStyleIdx="0" presStyleCnt="4" custScaleX="2000000" custScaleY="359703" custLinFactNeighborX="244" custLinFactNeighborY="-68203">
        <dgm:presLayoutVars>
          <dgm:bulletEnabled val="1"/>
        </dgm:presLayoutVars>
      </dgm:prSet>
      <dgm:spPr/>
    </dgm:pt>
    <dgm:pt modelId="{CE64C766-DF92-4830-8B09-62496EF19FD5}" type="pres">
      <dgm:prSet presAssocID="{D2784898-91AA-43D8-A8D9-C4F554B70F21}" presName="sibTrans" presStyleCnt="0"/>
      <dgm:spPr/>
    </dgm:pt>
    <dgm:pt modelId="{7FFAAADE-7B47-42B0-8618-6F2C49261A02}" type="pres">
      <dgm:prSet presAssocID="{4CEB02EE-B84C-406D-BD1B-986D0D2A8B93}" presName="node" presStyleLbl="node1" presStyleIdx="1" presStyleCnt="4" custScaleX="2000000" custScaleY="340599" custLinFactNeighborX="-244" custLinFactNeighborY="-19119">
        <dgm:presLayoutVars>
          <dgm:bulletEnabled val="1"/>
        </dgm:presLayoutVars>
      </dgm:prSet>
      <dgm:spPr/>
    </dgm:pt>
    <dgm:pt modelId="{3875E6E5-5720-4431-A7A6-459B1901C1B5}" type="pres">
      <dgm:prSet presAssocID="{A729DAD2-4185-4F9C-BFE6-56766E7242AA}" presName="sibTrans" presStyleCnt="0"/>
      <dgm:spPr/>
    </dgm:pt>
    <dgm:pt modelId="{E7615DFB-1F13-4849-BE36-B2D7404D3B80}" type="pres">
      <dgm:prSet presAssocID="{24D4C120-D713-49F1-8DA2-662E89245FE7}" presName="node" presStyleLbl="node1" presStyleIdx="2" presStyleCnt="4" custScaleX="2000000" custScaleY="335842" custLinFactNeighborX="-244" custLinFactNeighborY="25876">
        <dgm:presLayoutVars>
          <dgm:bulletEnabled val="1"/>
        </dgm:presLayoutVars>
      </dgm:prSet>
      <dgm:spPr/>
    </dgm:pt>
    <dgm:pt modelId="{6E2B3D9A-66BA-4B89-B138-5F20BA7F9FB7}" type="pres">
      <dgm:prSet presAssocID="{1D69CCC3-4D2F-48ED-94D0-799EA6B93BA6}" presName="sibTrans" presStyleCnt="0"/>
      <dgm:spPr/>
    </dgm:pt>
    <dgm:pt modelId="{0F4E2970-BB6C-4C29-9FF8-D2E248E62260}" type="pres">
      <dgm:prSet presAssocID="{0762F081-56E5-468C-BFE8-CB93D99AD194}" presName="node" presStyleLbl="node1" presStyleIdx="3" presStyleCnt="4" custScaleX="2000000" custScaleY="333055" custLinFactNeighborX="-12989" custLinFactNeighborY="73532">
        <dgm:presLayoutVars>
          <dgm:bulletEnabled val="1"/>
        </dgm:presLayoutVars>
      </dgm:prSet>
      <dgm:spPr/>
    </dgm:pt>
  </dgm:ptLst>
  <dgm:cxnLst>
    <dgm:cxn modelId="{D079720F-2148-40B7-BB34-4D20A6B46B5F}" type="presOf" srcId="{C562E623-E982-48B8-8496-472B262E9E2D}" destId="{8CEED1F4-1B49-4B94-B64E-A8E932FE05AE}" srcOrd="0" destOrd="0" presId="urn:microsoft.com/office/officeart/2005/8/layout/default"/>
    <dgm:cxn modelId="{0A63241A-E616-46A6-8BA3-94B69CBF2C01}" srcId="{C562E623-E982-48B8-8496-472B262E9E2D}" destId="{4CEB02EE-B84C-406D-BD1B-986D0D2A8B93}" srcOrd="1" destOrd="0" parTransId="{63708BD5-E40A-4356-938C-14246FAB39A8}" sibTransId="{A729DAD2-4185-4F9C-BFE6-56766E7242AA}"/>
    <dgm:cxn modelId="{B9B66E5B-85AB-410B-B51F-EC22126953D8}" type="presOf" srcId="{2BB9126D-11A2-4B9E-8E7A-9E8F14339647}" destId="{E7468A7A-6142-4175-9BA9-5C3F69BA0AE9}" srcOrd="0" destOrd="0" presId="urn:microsoft.com/office/officeart/2005/8/layout/default"/>
    <dgm:cxn modelId="{EC0DE248-084E-47A2-98C0-BD8628B86BAF}" srcId="{C562E623-E982-48B8-8496-472B262E9E2D}" destId="{2BB9126D-11A2-4B9E-8E7A-9E8F14339647}" srcOrd="0" destOrd="0" parTransId="{2CE1E747-B0DC-4DC1-8998-25C9014E944C}" sibTransId="{D2784898-91AA-43D8-A8D9-C4F554B70F21}"/>
    <dgm:cxn modelId="{6F037886-692A-4993-A209-993AA5C93000}" type="presOf" srcId="{4CEB02EE-B84C-406D-BD1B-986D0D2A8B93}" destId="{7FFAAADE-7B47-42B0-8618-6F2C49261A02}" srcOrd="0" destOrd="0" presId="urn:microsoft.com/office/officeart/2005/8/layout/default"/>
    <dgm:cxn modelId="{7A0E6C99-14BD-44EF-A398-F25E0A2564E3}" type="presOf" srcId="{0762F081-56E5-468C-BFE8-CB93D99AD194}" destId="{0F4E2970-BB6C-4C29-9FF8-D2E248E62260}" srcOrd="0" destOrd="0" presId="urn:microsoft.com/office/officeart/2005/8/layout/default"/>
    <dgm:cxn modelId="{BB6170B5-9BCD-4685-BC37-BE9B983F311A}" type="presOf" srcId="{24D4C120-D713-49F1-8DA2-662E89245FE7}" destId="{E7615DFB-1F13-4849-BE36-B2D7404D3B80}" srcOrd="0" destOrd="0" presId="urn:microsoft.com/office/officeart/2005/8/layout/default"/>
    <dgm:cxn modelId="{D9F6C4BB-5CD8-46AE-94C5-DEA67AEA0B1B}" srcId="{C562E623-E982-48B8-8496-472B262E9E2D}" destId="{24D4C120-D713-49F1-8DA2-662E89245FE7}" srcOrd="2" destOrd="0" parTransId="{195378F0-0D6B-4069-889D-34334FFEA9F6}" sibTransId="{1D69CCC3-4D2F-48ED-94D0-799EA6B93BA6}"/>
    <dgm:cxn modelId="{F169CBF3-4035-47EA-912C-6D61E3288290}" srcId="{C562E623-E982-48B8-8496-472B262E9E2D}" destId="{0762F081-56E5-468C-BFE8-CB93D99AD194}" srcOrd="3" destOrd="0" parTransId="{A37264E0-F842-44AA-BD93-11DB0F017393}" sibTransId="{320065B3-6FB4-42F1-A161-8ED5F0A7B8AB}"/>
    <dgm:cxn modelId="{8B4532C0-9890-48A2-8E79-F0A0F5E41108}" type="presParOf" srcId="{8CEED1F4-1B49-4B94-B64E-A8E932FE05AE}" destId="{E7468A7A-6142-4175-9BA9-5C3F69BA0AE9}" srcOrd="0" destOrd="0" presId="urn:microsoft.com/office/officeart/2005/8/layout/default"/>
    <dgm:cxn modelId="{8FB932BD-9A8F-4759-8014-61197069B3C6}" type="presParOf" srcId="{8CEED1F4-1B49-4B94-B64E-A8E932FE05AE}" destId="{CE64C766-DF92-4830-8B09-62496EF19FD5}" srcOrd="1" destOrd="0" presId="urn:microsoft.com/office/officeart/2005/8/layout/default"/>
    <dgm:cxn modelId="{6344255F-09A4-4210-854E-3897F83434B9}" type="presParOf" srcId="{8CEED1F4-1B49-4B94-B64E-A8E932FE05AE}" destId="{7FFAAADE-7B47-42B0-8618-6F2C49261A02}" srcOrd="2" destOrd="0" presId="urn:microsoft.com/office/officeart/2005/8/layout/default"/>
    <dgm:cxn modelId="{A011ADF7-3819-4A0B-AFA7-0240BC2FBF93}" type="presParOf" srcId="{8CEED1F4-1B49-4B94-B64E-A8E932FE05AE}" destId="{3875E6E5-5720-4431-A7A6-459B1901C1B5}" srcOrd="3" destOrd="0" presId="urn:microsoft.com/office/officeart/2005/8/layout/default"/>
    <dgm:cxn modelId="{A6C71760-4D62-47BD-A152-E96A675CE6D3}" type="presParOf" srcId="{8CEED1F4-1B49-4B94-B64E-A8E932FE05AE}" destId="{E7615DFB-1F13-4849-BE36-B2D7404D3B80}" srcOrd="4" destOrd="0" presId="urn:microsoft.com/office/officeart/2005/8/layout/default"/>
    <dgm:cxn modelId="{0B595D5D-4967-44CB-A762-7E4E34CC816A}" type="presParOf" srcId="{8CEED1F4-1B49-4B94-B64E-A8E932FE05AE}" destId="{6E2B3D9A-66BA-4B89-B138-5F20BA7F9FB7}" srcOrd="5" destOrd="0" presId="urn:microsoft.com/office/officeart/2005/8/layout/default"/>
    <dgm:cxn modelId="{5C8B9A46-4039-422F-B6C8-F3FA9E78A03F}" type="presParOf" srcId="{8CEED1F4-1B49-4B94-B64E-A8E932FE05AE}" destId="{0F4E2970-BB6C-4C29-9FF8-D2E248E62260}" srcOrd="6" destOrd="0" presId="urn:microsoft.com/office/officeart/2005/8/layout/default"/>
  </dgm:cxnLst>
  <dgm:bg>
    <a:pattFill prst="dashVert">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4.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2BB9126D-11A2-4B9E-8E7A-9E8F14339647}">
      <dgm:prSet phldrT="[Texte]" custT="1"/>
      <dgm:spPr>
        <a:gradFill rotWithShape="0">
          <a:gsLst>
            <a:gs pos="0">
              <a:schemeClr val="accent6"/>
            </a:gs>
            <a:gs pos="30000">
              <a:schemeClr val="bg1"/>
            </a:gs>
          </a:gsLst>
        </a:gradFill>
      </dgm:spPr>
      <dgm:t>
        <a:bodyPr/>
        <a:lstStyle/>
        <a:p>
          <a:pPr rtl="1"/>
          <a:r>
            <a:rPr lang="ar-MA" sz="1400" b="1" dirty="0">
              <a:solidFill>
                <a:srgbClr val="C00000"/>
              </a:solidFill>
            </a:rPr>
            <a:t>نمط التعليم الحضوري</a:t>
          </a:r>
        </a:p>
        <a:p>
          <a:pPr rtl="1"/>
          <a:r>
            <a:rPr lang="ar-MA" sz="1400" b="1" dirty="0"/>
            <a:t>تحسن الحالة الوبائية والعودة إلى الوضعية الصحية شبه طبيعية.</a:t>
          </a:r>
        </a:p>
      </dgm:t>
    </dgm:pt>
    <dgm:pt modelId="{2CE1E747-B0DC-4DC1-8998-25C9014E944C}" type="parTrans" cxnId="{EC0DE248-084E-47A2-98C0-BD8628B86BAF}">
      <dgm:prSet/>
      <dgm:spPr/>
      <dgm:t>
        <a:bodyPr/>
        <a:lstStyle/>
        <a:p>
          <a:pPr rtl="1"/>
          <a:endParaRPr lang="fr-FR" sz="2000"/>
        </a:p>
      </dgm:t>
    </dgm:pt>
    <dgm:pt modelId="{D2784898-91AA-43D8-A8D9-C4F554B70F21}" type="sibTrans" cxnId="{EC0DE248-084E-47A2-98C0-BD8628B86BAF}">
      <dgm:prSet/>
      <dgm:spPr/>
      <dgm:t>
        <a:bodyPr/>
        <a:lstStyle/>
        <a:p>
          <a:pPr rtl="1"/>
          <a:endParaRPr lang="fr-FR" sz="2000"/>
        </a:p>
      </dgm:t>
    </dgm:pt>
    <dgm:pt modelId="{A57BBCB7-2603-4A85-8021-ACFC71D93ED8}">
      <dgm:prSet phldrT="[Texte]" custT="1"/>
      <dgm:spPr>
        <a:gradFill rotWithShape="0">
          <a:gsLst>
            <a:gs pos="0">
              <a:srgbClr val="7030A0"/>
            </a:gs>
            <a:gs pos="31000">
              <a:schemeClr val="bg1"/>
            </a:gs>
          </a:gsLst>
        </a:gradFill>
      </dgm:spPr>
      <dgm:t>
        <a:bodyPr/>
        <a:lstStyle/>
        <a:p>
          <a:pPr rtl="1"/>
          <a:r>
            <a:rPr lang="ar-MA" sz="1400" b="1" dirty="0">
              <a:solidFill>
                <a:srgbClr val="C00000"/>
              </a:solidFill>
              <a:cs typeface="+mn-cs"/>
            </a:rPr>
            <a:t>نمط التعليم بالتناوب</a:t>
          </a:r>
        </a:p>
        <a:p>
          <a:pPr rtl="1"/>
          <a:r>
            <a:rPr lang="ar-MA" sz="1400" b="1" dirty="0"/>
            <a:t>وضعية وبائية تستلزم تطبيق التباعد الجسدي</a:t>
          </a:r>
        </a:p>
      </dgm:t>
    </dgm:pt>
    <dgm:pt modelId="{79269878-42C6-4067-A9E1-34F28F7B3271}" type="parTrans" cxnId="{E41F0394-3C81-47EA-ABA2-02DB74053923}">
      <dgm:prSet/>
      <dgm:spPr/>
      <dgm:t>
        <a:bodyPr/>
        <a:lstStyle/>
        <a:p>
          <a:pPr rtl="1"/>
          <a:endParaRPr lang="fr-FR"/>
        </a:p>
      </dgm:t>
    </dgm:pt>
    <dgm:pt modelId="{483CDA5D-2B0B-4ABF-B831-3F336576635E}" type="sibTrans" cxnId="{E41F0394-3C81-47EA-ABA2-02DB74053923}">
      <dgm:prSet/>
      <dgm:spPr/>
      <dgm:t>
        <a:bodyPr/>
        <a:lstStyle/>
        <a:p>
          <a:pPr rtl="1"/>
          <a:endParaRPr lang="fr-FR"/>
        </a:p>
      </dgm:t>
    </dgm:pt>
    <dgm:pt modelId="{614C62F0-5673-47F2-B4EE-B9F6FB0A50DF}">
      <dgm:prSet phldrT="[Texte]" custT="1"/>
      <dgm:spPr>
        <a:gradFill rotWithShape="0">
          <a:gsLst>
            <a:gs pos="0">
              <a:schemeClr val="accent1">
                <a:lumMod val="75000"/>
              </a:schemeClr>
            </a:gs>
            <a:gs pos="29000">
              <a:schemeClr val="bg1"/>
            </a:gs>
          </a:gsLst>
        </a:gradFill>
      </dgm:spPr>
      <dgm:t>
        <a:bodyPr/>
        <a:lstStyle/>
        <a:p>
          <a:pPr rtl="1"/>
          <a:r>
            <a:rPr lang="ar-MA" sz="1400" b="1" dirty="0">
              <a:solidFill>
                <a:srgbClr val="C00000"/>
              </a:solidFill>
            </a:rPr>
            <a:t>نمط التعليم عن بعد</a:t>
          </a:r>
        </a:p>
        <a:p>
          <a:pPr rtl="1"/>
          <a:r>
            <a:rPr lang="ar-MA" sz="1400" b="1" dirty="0"/>
            <a:t>استفحال الحالة الوبائية بما يستوجب تعليق الدراسة</a:t>
          </a:r>
        </a:p>
      </dgm:t>
    </dgm:pt>
    <dgm:pt modelId="{2B08D018-CA91-4F85-8FBE-CF68F391DFD5}" type="parTrans" cxnId="{1CE7DF54-4DFA-4ADC-9987-72E23658259F}">
      <dgm:prSet/>
      <dgm:spPr/>
      <dgm:t>
        <a:bodyPr/>
        <a:lstStyle/>
        <a:p>
          <a:pPr rtl="1"/>
          <a:endParaRPr lang="fr-FR"/>
        </a:p>
      </dgm:t>
    </dgm:pt>
    <dgm:pt modelId="{C5B049B7-5C30-42E5-A7DD-F0DBADB6BDA4}" type="sibTrans" cxnId="{1CE7DF54-4DFA-4ADC-9987-72E23658259F}">
      <dgm:prSet/>
      <dgm:spPr/>
      <dgm:t>
        <a:bodyPr/>
        <a:lstStyle/>
        <a:p>
          <a:pPr rtl="1"/>
          <a:endParaRPr lang="fr-FR"/>
        </a:p>
      </dgm:t>
    </dgm:pt>
    <dgm:pt modelId="{D8047E7C-D390-410E-B8C7-1F52CDDE611D}">
      <dgm:prSet phldrT="[Texte]" custT="1"/>
      <dgm:spPr>
        <a:gradFill rotWithShape="0">
          <a:gsLst>
            <a:gs pos="1000">
              <a:srgbClr val="FFFF00"/>
            </a:gs>
            <a:gs pos="30000">
              <a:schemeClr val="bg1"/>
            </a:gs>
          </a:gsLst>
          <a:lin ang="5400000" scaled="0"/>
        </a:gradFill>
        <a:ln>
          <a:noFill/>
        </a:ln>
        <a:effectLst/>
        <a:scene3d>
          <a:camera prst="orthographicFront"/>
          <a:lightRig rig="flat" dir="t"/>
        </a:scene3d>
        <a:sp3d prstMaterial="dkEdge">
          <a:bevelT w="8200" h="38100"/>
        </a:sp3d>
      </dgm:spPr>
      <dgm:t>
        <a:bodyPr spcFirstLastPara="0" vert="horz" wrap="square" lIns="53340" tIns="53340" rIns="53340" bIns="53340" numCol="1" spcCol="1270" anchor="ctr" anchorCtr="0"/>
        <a:lstStyle/>
        <a:p>
          <a:pPr marL="0" lvl="0" algn="ctr" defTabSz="622300" rtl="1">
            <a:lnSpc>
              <a:spcPct val="90000"/>
            </a:lnSpc>
            <a:spcBef>
              <a:spcPct val="0"/>
            </a:spcBef>
            <a:spcAft>
              <a:spcPct val="35000"/>
            </a:spcAft>
            <a:buNone/>
          </a:pPr>
          <a:r>
            <a:rPr lang="ar-MA" sz="1400" b="1" kern="1200" dirty="0">
              <a:solidFill>
                <a:srgbClr val="FF0000"/>
              </a:solidFill>
              <a:latin typeface="Trebuchet MS" panose="020B0603020202020204"/>
              <a:ea typeface="+mn-ea"/>
              <a:cs typeface="Tahoma" panose="020B0604030504040204" pitchFamily="34" charset="0"/>
            </a:rPr>
            <a:t>وتوكل صلاحية مسؤولية اقتراح النمط التربوي الأنسب لكل مؤسسة تعليمية، إلى المديريات الإقليمية، تحت إشراف الأكاديميات الجهوية للتربية والتكوين، وذلك بتنسيق مع السلطات الترابية والمصالح الصحية على المستويين الإقليمي والجهوي، على أن تتولى المؤسسات التعليمية عملية </a:t>
          </a:r>
          <a:r>
            <a:rPr lang="ar-MA" sz="1400" b="1" kern="1200" dirty="0" err="1">
              <a:solidFill>
                <a:srgbClr val="FF0000"/>
              </a:solidFill>
              <a:latin typeface="Trebuchet MS" panose="020B0603020202020204"/>
              <a:ea typeface="+mn-ea"/>
              <a:cs typeface="Tahoma" panose="020B0604030504040204" pitchFamily="34" charset="0"/>
            </a:rPr>
            <a:t>الأجرأة</a:t>
          </a:r>
          <a:r>
            <a:rPr lang="ar-MA" sz="1400" b="1" kern="1200" dirty="0">
              <a:solidFill>
                <a:srgbClr val="FF0000"/>
              </a:solidFill>
              <a:latin typeface="Trebuchet MS" panose="020B0603020202020204"/>
              <a:ea typeface="+mn-ea"/>
              <a:cs typeface="Tahoma" panose="020B0604030504040204" pitchFamily="34" charset="0"/>
            </a:rPr>
            <a:t> الفعلية </a:t>
          </a:r>
          <a:r>
            <a:rPr lang="ar-MA" sz="1400" b="1" kern="1200" dirty="0" err="1">
              <a:solidFill>
                <a:srgbClr val="FF0000"/>
              </a:solidFill>
              <a:latin typeface="Trebuchet MS" panose="020B0603020202020204"/>
              <a:ea typeface="+mn-ea"/>
              <a:cs typeface="Tahoma" panose="020B0604030504040204" pitchFamily="34" charset="0"/>
            </a:rPr>
            <a:t>للانماط</a:t>
          </a:r>
          <a:r>
            <a:rPr lang="ar-MA" sz="1400" b="1" kern="1200" dirty="0">
              <a:solidFill>
                <a:srgbClr val="FF0000"/>
              </a:solidFill>
              <a:latin typeface="Trebuchet MS" panose="020B0603020202020204"/>
              <a:ea typeface="+mn-ea"/>
              <a:cs typeface="Tahoma" panose="020B0604030504040204" pitchFamily="34" charset="0"/>
            </a:rPr>
            <a:t> التربوية المحددة</a:t>
          </a:r>
        </a:p>
      </dgm:t>
    </dgm:pt>
    <dgm:pt modelId="{197694A1-9304-4EF7-A2E0-EFE07E0C63DF}" type="parTrans" cxnId="{606E28F9-CF33-4BC9-9162-591C39C973E6}">
      <dgm:prSet/>
      <dgm:spPr/>
      <dgm:t>
        <a:bodyPr/>
        <a:lstStyle/>
        <a:p>
          <a:endParaRPr lang="fr-FR"/>
        </a:p>
      </dgm:t>
    </dgm:pt>
    <dgm:pt modelId="{5EB5A59C-794A-4169-B7B7-0445117FBC32}" type="sibTrans" cxnId="{606E28F9-CF33-4BC9-9162-591C39C973E6}">
      <dgm:prSet/>
      <dgm:spPr/>
      <dgm:t>
        <a:bodyPr/>
        <a:lstStyle/>
        <a:p>
          <a:endParaRPr lang="fr-FR"/>
        </a:p>
      </dgm:t>
    </dgm:pt>
    <dgm:pt modelId="{8CEED1F4-1B49-4B94-B64E-A8E932FE05AE}" type="pres">
      <dgm:prSet presAssocID="{C562E623-E982-48B8-8496-472B262E9E2D}" presName="diagram" presStyleCnt="0">
        <dgm:presLayoutVars>
          <dgm:dir/>
          <dgm:resizeHandles val="exact"/>
        </dgm:presLayoutVars>
      </dgm:prSet>
      <dgm:spPr/>
    </dgm:pt>
    <dgm:pt modelId="{E7468A7A-6142-4175-9BA9-5C3F69BA0AE9}" type="pres">
      <dgm:prSet presAssocID="{2BB9126D-11A2-4B9E-8E7A-9E8F14339647}" presName="node" presStyleLbl="node1" presStyleIdx="0" presStyleCnt="4" custScaleX="133991" custScaleY="17672" custLinFactNeighborX="-9250" custLinFactNeighborY="4814">
        <dgm:presLayoutVars>
          <dgm:bulletEnabled val="1"/>
        </dgm:presLayoutVars>
      </dgm:prSet>
      <dgm:spPr/>
    </dgm:pt>
    <dgm:pt modelId="{0FDB63FC-C9C1-4E8E-9CDF-433CC6C10155}" type="pres">
      <dgm:prSet presAssocID="{D2784898-91AA-43D8-A8D9-C4F554B70F21}" presName="sibTrans" presStyleCnt="0"/>
      <dgm:spPr/>
    </dgm:pt>
    <dgm:pt modelId="{28274DBF-63A8-41D6-9C0D-4C0CB124D8B2}" type="pres">
      <dgm:prSet presAssocID="{A57BBCB7-2603-4A85-8021-ACFC71D93ED8}" presName="node" presStyleLbl="node1" presStyleIdx="1" presStyleCnt="4" custScaleX="134827" custScaleY="18651" custLinFactNeighborX="-8866" custLinFactNeighborY="4630">
        <dgm:presLayoutVars>
          <dgm:bulletEnabled val="1"/>
        </dgm:presLayoutVars>
      </dgm:prSet>
      <dgm:spPr/>
    </dgm:pt>
    <dgm:pt modelId="{3D4A6E15-0135-493E-90D7-82803DC6071A}" type="pres">
      <dgm:prSet presAssocID="{483CDA5D-2B0B-4ABF-B831-3F336576635E}" presName="sibTrans" presStyleCnt="0"/>
      <dgm:spPr/>
    </dgm:pt>
    <dgm:pt modelId="{D209D539-BD80-4AF6-A0A1-9F333B27935F}" type="pres">
      <dgm:prSet presAssocID="{614C62F0-5673-47F2-B4EE-B9F6FB0A50DF}" presName="node" presStyleLbl="node1" presStyleIdx="2" presStyleCnt="4" custScaleX="134827" custScaleY="18752" custLinFactNeighborX="-9250" custLinFactNeighborY="3022">
        <dgm:presLayoutVars>
          <dgm:bulletEnabled val="1"/>
        </dgm:presLayoutVars>
      </dgm:prSet>
      <dgm:spPr/>
    </dgm:pt>
    <dgm:pt modelId="{B829B383-5556-4C9E-8627-0E0E2D9716B9}" type="pres">
      <dgm:prSet presAssocID="{C5B049B7-5C30-42E5-A7DD-F0DBADB6BDA4}" presName="sibTrans" presStyleCnt="0"/>
      <dgm:spPr/>
    </dgm:pt>
    <dgm:pt modelId="{7ABE1781-FDAF-434C-9687-E6EBAA014D81}" type="pres">
      <dgm:prSet presAssocID="{D8047E7C-D390-410E-B8C7-1F52CDDE611D}" presName="node" presStyleLbl="node1" presStyleIdx="3" presStyleCnt="4" custScaleX="143830" custScaleY="23047" custLinFactNeighborX="-795" custLinFactNeighborY="-4441">
        <dgm:presLayoutVars>
          <dgm:bulletEnabled val="1"/>
        </dgm:presLayoutVars>
      </dgm:prSet>
      <dgm:spPr>
        <a:xfrm>
          <a:off x="162524" y="3959135"/>
          <a:ext cx="8711073" cy="906329"/>
        </a:xfrm>
        <a:prstGeom prst="rect">
          <a:avLst/>
        </a:prstGeom>
      </dgm:spPr>
    </dgm:pt>
  </dgm:ptLst>
  <dgm:cxnLst>
    <dgm:cxn modelId="{D079720F-2148-40B7-BB34-4D20A6B46B5F}" type="presOf" srcId="{C562E623-E982-48B8-8496-472B262E9E2D}" destId="{8CEED1F4-1B49-4B94-B64E-A8E932FE05AE}" srcOrd="0" destOrd="0" presId="urn:microsoft.com/office/officeart/2005/8/layout/default"/>
    <dgm:cxn modelId="{B9B66E5B-85AB-410B-B51F-EC22126953D8}" type="presOf" srcId="{2BB9126D-11A2-4B9E-8E7A-9E8F14339647}" destId="{E7468A7A-6142-4175-9BA9-5C3F69BA0AE9}" srcOrd="0" destOrd="0" presId="urn:microsoft.com/office/officeart/2005/8/layout/default"/>
    <dgm:cxn modelId="{EC0DE248-084E-47A2-98C0-BD8628B86BAF}" srcId="{C562E623-E982-48B8-8496-472B262E9E2D}" destId="{2BB9126D-11A2-4B9E-8E7A-9E8F14339647}" srcOrd="0" destOrd="0" parTransId="{2CE1E747-B0DC-4DC1-8998-25C9014E944C}" sibTransId="{D2784898-91AA-43D8-A8D9-C4F554B70F21}"/>
    <dgm:cxn modelId="{81028C4E-8D69-4915-B786-D63E0DE9EEB3}" type="presOf" srcId="{D8047E7C-D390-410E-B8C7-1F52CDDE611D}" destId="{7ABE1781-FDAF-434C-9687-E6EBAA014D81}" srcOrd="0" destOrd="0" presId="urn:microsoft.com/office/officeart/2005/8/layout/default"/>
    <dgm:cxn modelId="{1CE7DF54-4DFA-4ADC-9987-72E23658259F}" srcId="{C562E623-E982-48B8-8496-472B262E9E2D}" destId="{614C62F0-5673-47F2-B4EE-B9F6FB0A50DF}" srcOrd="2" destOrd="0" parTransId="{2B08D018-CA91-4F85-8FBE-CF68F391DFD5}" sibTransId="{C5B049B7-5C30-42E5-A7DD-F0DBADB6BDA4}"/>
    <dgm:cxn modelId="{E41F0394-3C81-47EA-ABA2-02DB74053923}" srcId="{C562E623-E982-48B8-8496-472B262E9E2D}" destId="{A57BBCB7-2603-4A85-8021-ACFC71D93ED8}" srcOrd="1" destOrd="0" parTransId="{79269878-42C6-4067-A9E1-34F28F7B3271}" sibTransId="{483CDA5D-2B0B-4ABF-B831-3F336576635E}"/>
    <dgm:cxn modelId="{4BB1C9DE-52CB-4B21-9162-D5273F665B1D}" type="presOf" srcId="{A57BBCB7-2603-4A85-8021-ACFC71D93ED8}" destId="{28274DBF-63A8-41D6-9C0D-4C0CB124D8B2}" srcOrd="0" destOrd="0" presId="urn:microsoft.com/office/officeart/2005/8/layout/default"/>
    <dgm:cxn modelId="{D900AFE7-025F-42D9-9F0F-A3C31694DD39}" type="presOf" srcId="{614C62F0-5673-47F2-B4EE-B9F6FB0A50DF}" destId="{D209D539-BD80-4AF6-A0A1-9F333B27935F}" srcOrd="0" destOrd="0" presId="urn:microsoft.com/office/officeart/2005/8/layout/default"/>
    <dgm:cxn modelId="{606E28F9-CF33-4BC9-9162-591C39C973E6}" srcId="{C562E623-E982-48B8-8496-472B262E9E2D}" destId="{D8047E7C-D390-410E-B8C7-1F52CDDE611D}" srcOrd="3" destOrd="0" parTransId="{197694A1-9304-4EF7-A2E0-EFE07E0C63DF}" sibTransId="{5EB5A59C-794A-4169-B7B7-0445117FBC32}"/>
    <dgm:cxn modelId="{8B4532C0-9890-48A2-8E79-F0A0F5E41108}" type="presParOf" srcId="{8CEED1F4-1B49-4B94-B64E-A8E932FE05AE}" destId="{E7468A7A-6142-4175-9BA9-5C3F69BA0AE9}" srcOrd="0" destOrd="0" presId="urn:microsoft.com/office/officeart/2005/8/layout/default"/>
    <dgm:cxn modelId="{EF5C1ED7-B68B-4DE4-9D84-68CF3386000B}" type="presParOf" srcId="{8CEED1F4-1B49-4B94-B64E-A8E932FE05AE}" destId="{0FDB63FC-C9C1-4E8E-9CDF-433CC6C10155}" srcOrd="1" destOrd="0" presId="urn:microsoft.com/office/officeart/2005/8/layout/default"/>
    <dgm:cxn modelId="{8814F320-A8DD-4A80-A554-82F58FB9BBE5}" type="presParOf" srcId="{8CEED1F4-1B49-4B94-B64E-A8E932FE05AE}" destId="{28274DBF-63A8-41D6-9C0D-4C0CB124D8B2}" srcOrd="2" destOrd="0" presId="urn:microsoft.com/office/officeart/2005/8/layout/default"/>
    <dgm:cxn modelId="{2F4C40EE-E835-4402-A4A6-806386CD35D5}" type="presParOf" srcId="{8CEED1F4-1B49-4B94-B64E-A8E932FE05AE}" destId="{3D4A6E15-0135-493E-90D7-82803DC6071A}" srcOrd="3" destOrd="0" presId="urn:microsoft.com/office/officeart/2005/8/layout/default"/>
    <dgm:cxn modelId="{2684DD16-871D-491F-B0D0-7081EEAE8F7D}" type="presParOf" srcId="{8CEED1F4-1B49-4B94-B64E-A8E932FE05AE}" destId="{D209D539-BD80-4AF6-A0A1-9F333B27935F}" srcOrd="4" destOrd="0" presId="urn:microsoft.com/office/officeart/2005/8/layout/default"/>
    <dgm:cxn modelId="{04DBAFF6-93BE-452A-8C8C-ADAE5443C50E}" type="presParOf" srcId="{8CEED1F4-1B49-4B94-B64E-A8E932FE05AE}" destId="{B829B383-5556-4C9E-8627-0E0E2D9716B9}" srcOrd="5" destOrd="0" presId="urn:microsoft.com/office/officeart/2005/8/layout/default"/>
    <dgm:cxn modelId="{779A691B-5B2B-4942-BD4A-1679493DEA7A}" type="presParOf" srcId="{8CEED1F4-1B49-4B94-B64E-A8E932FE05AE}" destId="{7ABE1781-FDAF-434C-9687-E6EBAA014D81}" srcOrd="6" destOrd="0" presId="urn:microsoft.com/office/officeart/2005/8/layout/default"/>
  </dgm:cxnLst>
  <dgm:bg>
    <a:pattFill prst="pct10">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5.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4CEB02EE-B84C-406D-BD1B-986D0D2A8B93}">
      <dgm:prSet phldrT="[Texte]" custT="1"/>
      <dgm:spPr>
        <a:gradFill rotWithShape="0">
          <a:gsLst>
            <a:gs pos="0">
              <a:srgbClr val="FF0000"/>
            </a:gs>
            <a:gs pos="24000">
              <a:schemeClr val="bg1"/>
            </a:gs>
          </a:gsLst>
        </a:gradFill>
      </dgm:spPr>
      <dgm:t>
        <a:bodyPr/>
        <a:lstStyle/>
        <a:p>
          <a:pPr rtl="1"/>
          <a:r>
            <a:rPr lang="ar-MA" sz="1600" b="1" dirty="0">
              <a:solidFill>
                <a:srgbClr val="002060"/>
              </a:solidFill>
            </a:rPr>
            <a:t>النمط التربوي الأساسي لانطلاق الدخول المدرسي لسنة 2021-2020</a:t>
          </a:r>
        </a:p>
        <a:p>
          <a:pPr rtl="1"/>
          <a:r>
            <a:rPr lang="ar-MA" sz="1600" b="1" dirty="0">
              <a:solidFill>
                <a:srgbClr val="002060"/>
              </a:solidFill>
            </a:rPr>
            <a:t>بالنسبة لجميع المستويات الدراسية، هو:</a:t>
          </a:r>
        </a:p>
        <a:p>
          <a:pPr rtl="1"/>
          <a:r>
            <a:rPr lang="ar-MA" sz="2000" b="1" dirty="0">
              <a:solidFill>
                <a:srgbClr val="C00000"/>
              </a:solidFill>
            </a:rPr>
            <a:t>"التعليم عن بعد"</a:t>
          </a:r>
          <a:endParaRPr lang="fr-FR" sz="2000" b="1" dirty="0">
            <a:solidFill>
              <a:srgbClr val="C00000"/>
            </a:solidFill>
          </a:endParaRPr>
        </a:p>
      </dgm:t>
    </dgm:pt>
    <dgm:pt modelId="{63708BD5-E40A-4356-938C-14246FAB39A8}" type="parTrans" cxnId="{0A63241A-E616-46A6-8BA3-94B69CBF2C01}">
      <dgm:prSet/>
      <dgm:spPr/>
      <dgm:t>
        <a:bodyPr/>
        <a:lstStyle/>
        <a:p>
          <a:pPr rtl="1"/>
          <a:endParaRPr lang="fr-FR"/>
        </a:p>
      </dgm:t>
    </dgm:pt>
    <dgm:pt modelId="{A729DAD2-4185-4F9C-BFE6-56766E7242AA}" type="sibTrans" cxnId="{0A63241A-E616-46A6-8BA3-94B69CBF2C01}">
      <dgm:prSet/>
      <dgm:spPr/>
      <dgm:t>
        <a:bodyPr/>
        <a:lstStyle/>
        <a:p>
          <a:pPr rtl="1"/>
          <a:endParaRPr lang="fr-FR"/>
        </a:p>
      </dgm:t>
    </dgm:pt>
    <dgm:pt modelId="{24D4C120-D713-49F1-8DA2-662E89245FE7}">
      <dgm:prSet phldrT="[Texte]" custT="1"/>
      <dgm:spPr>
        <a:gradFill rotWithShape="0">
          <a:gsLst>
            <a:gs pos="0">
              <a:schemeClr val="accent1">
                <a:lumMod val="75000"/>
              </a:schemeClr>
            </a:gs>
            <a:gs pos="12000">
              <a:schemeClr val="bg1"/>
            </a:gs>
          </a:gsLst>
          <a:lin ang="5400000" scaled="0"/>
        </a:gradFill>
        <a:ln>
          <a:noFill/>
        </a:ln>
        <a:effectLst/>
        <a:scene3d>
          <a:camera prst="orthographicFront"/>
          <a:lightRig rig="flat" dir="t"/>
        </a:scene3d>
        <a:sp3d prstMaterial="dkEdge">
          <a:bevelT w="8200" h="38100"/>
        </a:sp3d>
      </dgm:spPr>
      <dgm:t>
        <a:bodyPr spcFirstLastPara="0" vert="horz" wrap="square" lIns="53340" tIns="53340" rIns="53340" bIns="53340" numCol="1" spcCol="1270" anchor="ctr" anchorCtr="0"/>
        <a:lstStyle/>
        <a:p>
          <a:pPr marL="0" lvl="0" algn="ctr" defTabSz="622300" rtl="1">
            <a:lnSpc>
              <a:spcPct val="90000"/>
            </a:lnSpc>
            <a:spcBef>
              <a:spcPct val="0"/>
            </a:spcBef>
            <a:spcAft>
              <a:spcPct val="35000"/>
            </a:spcAft>
            <a:buNone/>
          </a:pPr>
          <a:r>
            <a:rPr lang="ar-MA" sz="1600" b="1" kern="1200" dirty="0">
              <a:solidFill>
                <a:srgbClr val="002060"/>
              </a:solidFill>
              <a:latin typeface="Trebuchet MS" panose="020B0603020202020204"/>
              <a:ea typeface="+mn-ea"/>
              <a:cs typeface="Tahoma" panose="020B0604030504040204" pitchFamily="34" charset="0"/>
            </a:rPr>
            <a:t>بالنظر للتطور المقلق الذي عرفته مؤشرات الحالة الوبائية ببلادنا في الآونة الأخيرة،</a:t>
          </a:r>
        </a:p>
        <a:p>
          <a:pPr marL="0" lvl="0" algn="ctr" defTabSz="622300" rtl="1">
            <a:lnSpc>
              <a:spcPct val="90000"/>
            </a:lnSpc>
            <a:spcBef>
              <a:spcPct val="0"/>
            </a:spcBef>
            <a:spcAft>
              <a:spcPct val="35000"/>
            </a:spcAft>
            <a:buNone/>
          </a:pPr>
          <a:r>
            <a:rPr lang="ar-MA" sz="1600" b="1" kern="1200" dirty="0">
              <a:solidFill>
                <a:srgbClr val="002060"/>
              </a:solidFill>
              <a:latin typeface="Trebuchet MS" panose="020B0603020202020204"/>
              <a:ea typeface="+mn-ea"/>
              <a:cs typeface="Tahoma" panose="020B0604030504040204" pitchFamily="34" charset="0"/>
            </a:rPr>
            <a:t>والتوسع الجغرافي لنطاق الجائحة،</a:t>
          </a:r>
        </a:p>
        <a:p>
          <a:pPr marL="0" lvl="0" algn="ctr" defTabSz="622300" rtl="1">
            <a:lnSpc>
              <a:spcPct val="90000"/>
            </a:lnSpc>
            <a:spcBef>
              <a:spcPct val="0"/>
            </a:spcBef>
            <a:spcAft>
              <a:spcPct val="35000"/>
            </a:spcAft>
            <a:buNone/>
          </a:pPr>
          <a:r>
            <a:rPr lang="ar-MA" sz="1600" b="1" kern="1200" dirty="0">
              <a:solidFill>
                <a:srgbClr val="002060"/>
              </a:solidFill>
              <a:latin typeface="Trebuchet MS" panose="020B0603020202020204"/>
              <a:ea typeface="+mn-ea"/>
              <a:cs typeface="Tahoma" panose="020B0604030504040204" pitchFamily="34" charset="0"/>
            </a:rPr>
            <a:t>وانسجاما مع المجهودات المبذولة في إطار المنظومة الوطنية للتصدي لهذا الوباء، والتي تم في إطارها تشديد التدابير الوقائية والحاجزية،</a:t>
          </a:r>
        </a:p>
        <a:p>
          <a:pPr marL="0" lvl="0" algn="ctr" defTabSz="622300" rtl="1">
            <a:lnSpc>
              <a:spcPct val="90000"/>
            </a:lnSpc>
            <a:spcBef>
              <a:spcPct val="0"/>
            </a:spcBef>
            <a:spcAft>
              <a:spcPct val="35000"/>
            </a:spcAft>
            <a:buNone/>
          </a:pPr>
          <a:r>
            <a:rPr lang="ar-MA" sz="1600" b="1" kern="1200" dirty="0">
              <a:solidFill>
                <a:srgbClr val="002060"/>
              </a:solidFill>
              <a:latin typeface="Trebuchet MS" panose="020B0603020202020204"/>
              <a:ea typeface="+mn-ea"/>
              <a:cs typeface="Tahoma" panose="020B0604030504040204" pitchFamily="34" charset="0"/>
            </a:rPr>
            <a:t>وحرصا على صحة وسلامة مختلف مكونات المجتمع المدرسي، وعلى تكافؤ الفرص بين جميع المتعلمين.</a:t>
          </a:r>
        </a:p>
      </dgm:t>
    </dgm:pt>
    <dgm:pt modelId="{195378F0-0D6B-4069-889D-34334FFEA9F6}" type="parTrans" cxnId="{D9F6C4BB-5CD8-46AE-94C5-DEA67AEA0B1B}">
      <dgm:prSet/>
      <dgm:spPr/>
      <dgm:t>
        <a:bodyPr/>
        <a:lstStyle/>
        <a:p>
          <a:pPr rtl="1"/>
          <a:endParaRPr lang="fr-FR"/>
        </a:p>
      </dgm:t>
    </dgm:pt>
    <dgm:pt modelId="{1D69CCC3-4D2F-48ED-94D0-799EA6B93BA6}" type="sibTrans" cxnId="{D9F6C4BB-5CD8-46AE-94C5-DEA67AEA0B1B}">
      <dgm:prSet/>
      <dgm:spPr/>
      <dgm:t>
        <a:bodyPr/>
        <a:lstStyle/>
        <a:p>
          <a:pPr rtl="1"/>
          <a:endParaRPr lang="fr-FR"/>
        </a:p>
      </dgm:t>
    </dgm:pt>
    <dgm:pt modelId="{0762F081-56E5-468C-BFE8-CB93D99AD194}">
      <dgm:prSet phldrT="[Texte]" custT="1"/>
      <dgm:spPr>
        <a:gradFill rotWithShape="0">
          <a:gsLst>
            <a:gs pos="18000">
              <a:schemeClr val="bg1"/>
            </a:gs>
            <a:gs pos="2000">
              <a:srgbClr val="7030A0"/>
            </a:gs>
          </a:gsLst>
        </a:gradFill>
      </dgm:spPr>
      <dgm:t>
        <a:bodyPr/>
        <a:lstStyle/>
        <a:p>
          <a:pPr rtl="1"/>
          <a:r>
            <a:rPr lang="ar-MA" sz="2000" b="1" dirty="0">
              <a:solidFill>
                <a:srgbClr val="38DF21"/>
              </a:solidFill>
            </a:rPr>
            <a:t>وذلك من خلال:</a:t>
          </a:r>
        </a:p>
        <a:p>
          <a:pPr rtl="1"/>
          <a:r>
            <a:rPr lang="ar-MA" sz="1600" b="1" dirty="0"/>
            <a:t>* بث الدروس المصورة عبر القنوات التلفزية الوطنية</a:t>
          </a:r>
        </a:p>
        <a:p>
          <a:pPr rtl="1"/>
          <a:r>
            <a:rPr lang="ar-MA" sz="1600" b="1" dirty="0"/>
            <a:t>* توفير الموارد الرقمية عبر المنصات الإلكترونية المعتمدة من طرف الوزارة</a:t>
          </a:r>
        </a:p>
        <a:p>
          <a:pPr rtl="1"/>
          <a:r>
            <a:rPr lang="ar-MA" sz="1600" b="1" dirty="0"/>
            <a:t>* تنظيم الحصص الدراسية عبر الأقسام الافتراضية</a:t>
          </a:r>
        </a:p>
      </dgm:t>
    </dgm:pt>
    <dgm:pt modelId="{A37264E0-F842-44AA-BD93-11DB0F017393}" type="parTrans" cxnId="{F169CBF3-4035-47EA-912C-6D61E3288290}">
      <dgm:prSet/>
      <dgm:spPr/>
      <dgm:t>
        <a:bodyPr/>
        <a:lstStyle/>
        <a:p>
          <a:pPr rtl="1"/>
          <a:endParaRPr lang="fr-FR"/>
        </a:p>
      </dgm:t>
    </dgm:pt>
    <dgm:pt modelId="{320065B3-6FB4-42F1-A161-8ED5F0A7B8AB}" type="sibTrans" cxnId="{F169CBF3-4035-47EA-912C-6D61E3288290}">
      <dgm:prSet/>
      <dgm:spPr/>
      <dgm:t>
        <a:bodyPr/>
        <a:lstStyle/>
        <a:p>
          <a:pPr rtl="1"/>
          <a:endParaRPr lang="fr-FR"/>
        </a:p>
      </dgm:t>
    </dgm:pt>
    <dgm:pt modelId="{8CEED1F4-1B49-4B94-B64E-A8E932FE05AE}" type="pres">
      <dgm:prSet presAssocID="{C562E623-E982-48B8-8496-472B262E9E2D}" presName="diagram" presStyleCnt="0">
        <dgm:presLayoutVars>
          <dgm:dir/>
          <dgm:resizeHandles val="exact"/>
        </dgm:presLayoutVars>
      </dgm:prSet>
      <dgm:spPr/>
    </dgm:pt>
    <dgm:pt modelId="{7FFAAADE-7B47-42B0-8618-6F2C49261A02}" type="pres">
      <dgm:prSet presAssocID="{4CEB02EE-B84C-406D-BD1B-986D0D2A8B93}" presName="node" presStyleLbl="node1" presStyleIdx="0" presStyleCnt="3" custScaleX="2000000" custScaleY="473166" custLinFactY="300000" custLinFactNeighborX="244" custLinFactNeighborY="386450">
        <dgm:presLayoutVars>
          <dgm:bulletEnabled val="1"/>
        </dgm:presLayoutVars>
      </dgm:prSet>
      <dgm:spPr/>
    </dgm:pt>
    <dgm:pt modelId="{3875E6E5-5720-4431-A7A6-459B1901C1B5}" type="pres">
      <dgm:prSet presAssocID="{A729DAD2-4185-4F9C-BFE6-56766E7242AA}" presName="sibTrans" presStyleCnt="0"/>
      <dgm:spPr/>
    </dgm:pt>
    <dgm:pt modelId="{E7615DFB-1F13-4849-BE36-B2D7404D3B80}" type="pres">
      <dgm:prSet presAssocID="{24D4C120-D713-49F1-8DA2-662E89245FE7}" presName="node" presStyleLbl="node1" presStyleIdx="1" presStyleCnt="3" custScaleX="2000000" custScaleY="676123" custLinFactY="-246008" custLinFactNeighborX="244" custLinFactNeighborY="-300000">
        <dgm:presLayoutVars>
          <dgm:bulletEnabled val="1"/>
        </dgm:presLayoutVars>
      </dgm:prSet>
      <dgm:spPr>
        <a:xfrm>
          <a:off x="2123" y="130460"/>
          <a:ext cx="8697806" cy="1726912"/>
        </a:xfrm>
        <a:prstGeom prst="rect">
          <a:avLst/>
        </a:prstGeom>
      </dgm:spPr>
    </dgm:pt>
    <dgm:pt modelId="{6E2B3D9A-66BA-4B89-B138-5F20BA7F9FB7}" type="pres">
      <dgm:prSet presAssocID="{1D69CCC3-4D2F-48ED-94D0-799EA6B93BA6}" presName="sibTrans" presStyleCnt="0"/>
      <dgm:spPr/>
    </dgm:pt>
    <dgm:pt modelId="{0F4E2970-BB6C-4C29-9FF8-D2E248E62260}" type="pres">
      <dgm:prSet presAssocID="{0762F081-56E5-468C-BFE8-CB93D99AD194}" presName="node" presStyleLbl="node1" presStyleIdx="2" presStyleCnt="3" custScaleX="2000000" custScaleY="583624" custLinFactNeighborX="-244" custLinFactNeighborY="45416">
        <dgm:presLayoutVars>
          <dgm:bulletEnabled val="1"/>
        </dgm:presLayoutVars>
      </dgm:prSet>
      <dgm:spPr/>
    </dgm:pt>
  </dgm:ptLst>
  <dgm:cxnLst>
    <dgm:cxn modelId="{D079720F-2148-40B7-BB34-4D20A6B46B5F}" type="presOf" srcId="{C562E623-E982-48B8-8496-472B262E9E2D}" destId="{8CEED1F4-1B49-4B94-B64E-A8E932FE05AE}" srcOrd="0" destOrd="0" presId="urn:microsoft.com/office/officeart/2005/8/layout/default"/>
    <dgm:cxn modelId="{0A63241A-E616-46A6-8BA3-94B69CBF2C01}" srcId="{C562E623-E982-48B8-8496-472B262E9E2D}" destId="{4CEB02EE-B84C-406D-BD1B-986D0D2A8B93}" srcOrd="0" destOrd="0" parTransId="{63708BD5-E40A-4356-938C-14246FAB39A8}" sibTransId="{A729DAD2-4185-4F9C-BFE6-56766E7242AA}"/>
    <dgm:cxn modelId="{6F037886-692A-4993-A209-993AA5C93000}" type="presOf" srcId="{4CEB02EE-B84C-406D-BD1B-986D0D2A8B93}" destId="{7FFAAADE-7B47-42B0-8618-6F2C49261A02}" srcOrd="0" destOrd="0" presId="urn:microsoft.com/office/officeart/2005/8/layout/default"/>
    <dgm:cxn modelId="{7A0E6C99-14BD-44EF-A398-F25E0A2564E3}" type="presOf" srcId="{0762F081-56E5-468C-BFE8-CB93D99AD194}" destId="{0F4E2970-BB6C-4C29-9FF8-D2E248E62260}" srcOrd="0" destOrd="0" presId="urn:microsoft.com/office/officeart/2005/8/layout/default"/>
    <dgm:cxn modelId="{BB6170B5-9BCD-4685-BC37-BE9B983F311A}" type="presOf" srcId="{24D4C120-D713-49F1-8DA2-662E89245FE7}" destId="{E7615DFB-1F13-4849-BE36-B2D7404D3B80}" srcOrd="0" destOrd="0" presId="urn:microsoft.com/office/officeart/2005/8/layout/default"/>
    <dgm:cxn modelId="{D9F6C4BB-5CD8-46AE-94C5-DEA67AEA0B1B}" srcId="{C562E623-E982-48B8-8496-472B262E9E2D}" destId="{24D4C120-D713-49F1-8DA2-662E89245FE7}" srcOrd="1" destOrd="0" parTransId="{195378F0-0D6B-4069-889D-34334FFEA9F6}" sibTransId="{1D69CCC3-4D2F-48ED-94D0-799EA6B93BA6}"/>
    <dgm:cxn modelId="{F169CBF3-4035-47EA-912C-6D61E3288290}" srcId="{C562E623-E982-48B8-8496-472B262E9E2D}" destId="{0762F081-56E5-468C-BFE8-CB93D99AD194}" srcOrd="2" destOrd="0" parTransId="{A37264E0-F842-44AA-BD93-11DB0F017393}" sibTransId="{320065B3-6FB4-42F1-A161-8ED5F0A7B8AB}"/>
    <dgm:cxn modelId="{6344255F-09A4-4210-854E-3897F83434B9}" type="presParOf" srcId="{8CEED1F4-1B49-4B94-B64E-A8E932FE05AE}" destId="{7FFAAADE-7B47-42B0-8618-6F2C49261A02}" srcOrd="0" destOrd="0" presId="urn:microsoft.com/office/officeart/2005/8/layout/default"/>
    <dgm:cxn modelId="{A011ADF7-3819-4A0B-AFA7-0240BC2FBF93}" type="presParOf" srcId="{8CEED1F4-1B49-4B94-B64E-A8E932FE05AE}" destId="{3875E6E5-5720-4431-A7A6-459B1901C1B5}" srcOrd="1" destOrd="0" presId="urn:microsoft.com/office/officeart/2005/8/layout/default"/>
    <dgm:cxn modelId="{A6C71760-4D62-47BD-A152-E96A675CE6D3}" type="presParOf" srcId="{8CEED1F4-1B49-4B94-B64E-A8E932FE05AE}" destId="{E7615DFB-1F13-4849-BE36-B2D7404D3B80}" srcOrd="2" destOrd="0" presId="urn:microsoft.com/office/officeart/2005/8/layout/default"/>
    <dgm:cxn modelId="{0B595D5D-4967-44CB-A762-7E4E34CC816A}" type="presParOf" srcId="{8CEED1F4-1B49-4B94-B64E-A8E932FE05AE}" destId="{6E2B3D9A-66BA-4B89-B138-5F20BA7F9FB7}" srcOrd="3" destOrd="0" presId="urn:microsoft.com/office/officeart/2005/8/layout/default"/>
    <dgm:cxn modelId="{5C8B9A46-4039-422F-B6C8-F3FA9E78A03F}" type="presParOf" srcId="{8CEED1F4-1B49-4B94-B64E-A8E932FE05AE}" destId="{0F4E2970-BB6C-4C29-9FF8-D2E248E62260}" srcOrd="4" destOrd="0" presId="urn:microsoft.com/office/officeart/2005/8/layout/default"/>
  </dgm:cxnLst>
  <dgm:bg>
    <a:pattFill prst="dashVert">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6.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4CEB02EE-B84C-406D-BD1B-986D0D2A8B93}">
      <dgm:prSet phldrT="[Texte]" custT="1"/>
      <dgm:spPr>
        <a:gradFill rotWithShape="0">
          <a:gsLst>
            <a:gs pos="23000">
              <a:schemeClr val="bg1"/>
            </a:gs>
            <a:gs pos="12000">
              <a:schemeClr val="accent6">
                <a:lumMod val="50000"/>
              </a:schemeClr>
            </a:gs>
          </a:gsLst>
        </a:gradFill>
      </dgm:spPr>
      <dgm:t>
        <a:bodyPr/>
        <a:lstStyle/>
        <a:p>
          <a:pPr rtl="1"/>
          <a:r>
            <a:rPr lang="ar-MA" sz="1800" b="1" dirty="0"/>
            <a:t>تم فتح المجال أمام الأسر من أجل التعبير عن رغبتها في استفادة بناتها وأبنائها من</a:t>
          </a:r>
        </a:p>
        <a:p>
          <a:pPr rtl="1"/>
          <a:r>
            <a:rPr lang="ar-MA" sz="1800" b="1" dirty="0">
              <a:solidFill>
                <a:srgbClr val="C00000"/>
              </a:solidFill>
            </a:rPr>
            <a:t>"نمط التعليم الحضوري"</a:t>
          </a:r>
          <a:endParaRPr lang="fr-FR" sz="1800" b="1" dirty="0">
            <a:solidFill>
              <a:srgbClr val="C00000"/>
            </a:solidFill>
          </a:endParaRPr>
        </a:p>
      </dgm:t>
    </dgm:pt>
    <dgm:pt modelId="{63708BD5-E40A-4356-938C-14246FAB39A8}" type="parTrans" cxnId="{0A63241A-E616-46A6-8BA3-94B69CBF2C01}">
      <dgm:prSet/>
      <dgm:spPr/>
      <dgm:t>
        <a:bodyPr/>
        <a:lstStyle/>
        <a:p>
          <a:pPr rtl="1"/>
          <a:endParaRPr lang="fr-FR"/>
        </a:p>
      </dgm:t>
    </dgm:pt>
    <dgm:pt modelId="{A729DAD2-4185-4F9C-BFE6-56766E7242AA}" type="sibTrans" cxnId="{0A63241A-E616-46A6-8BA3-94B69CBF2C01}">
      <dgm:prSet/>
      <dgm:spPr/>
      <dgm:t>
        <a:bodyPr/>
        <a:lstStyle/>
        <a:p>
          <a:pPr rtl="1"/>
          <a:endParaRPr lang="fr-FR"/>
        </a:p>
      </dgm:t>
    </dgm:pt>
    <dgm:pt modelId="{24D4C120-D713-49F1-8DA2-662E89245FE7}">
      <dgm:prSet phldrT="[Texte]"/>
      <dgm:spPr>
        <a:gradFill rotWithShape="0">
          <a:gsLst>
            <a:gs pos="32000">
              <a:schemeClr val="bg1"/>
            </a:gs>
            <a:gs pos="84000">
              <a:schemeClr val="bg1"/>
            </a:gs>
            <a:gs pos="11000">
              <a:schemeClr val="accent1">
                <a:hueOff val="0"/>
                <a:satOff val="0"/>
                <a:lumOff val="0"/>
                <a:alphaOff val="0"/>
                <a:tint val="90000"/>
              </a:schemeClr>
            </a:gs>
          </a:gsLst>
        </a:gradFill>
      </dgm:spPr>
      <dgm:t>
        <a:bodyPr/>
        <a:lstStyle/>
        <a:p>
          <a:pPr rtl="1"/>
          <a:r>
            <a:rPr lang="ar-MA" b="1" dirty="0">
              <a:solidFill>
                <a:srgbClr val="C00000"/>
              </a:solidFill>
            </a:rPr>
            <a:t>ترسيخا</a:t>
          </a:r>
          <a:r>
            <a:rPr lang="ar-MA" b="1" dirty="0"/>
            <a:t> للمقاربة التشاركية مع الأسر، باعتبارها شريكا أساسيا ومباشرا للمدرسة، </a:t>
          </a:r>
        </a:p>
        <a:p>
          <a:pPr rtl="1"/>
          <a:r>
            <a:rPr lang="ar-MA" b="1" dirty="0"/>
            <a:t>ومساهما فعالا في اتخاذ القرار التربوي،</a:t>
          </a:r>
        </a:p>
        <a:p>
          <a:pPr rtl="1"/>
          <a:r>
            <a:rPr lang="ar-MA" b="1" dirty="0">
              <a:solidFill>
                <a:srgbClr val="C00000"/>
              </a:solidFill>
            </a:rPr>
            <a:t>ومراعاة</a:t>
          </a:r>
          <a:r>
            <a:rPr lang="ar-MA" b="1" dirty="0"/>
            <a:t> للوضعية الخاصة وللإكراهات الشخصية للعديد من الأمهات والآباء،</a:t>
          </a:r>
        </a:p>
        <a:p>
          <a:pPr rtl="1"/>
          <a:r>
            <a:rPr lang="ar-MA" b="1" dirty="0">
              <a:solidFill>
                <a:srgbClr val="C00000"/>
              </a:solidFill>
            </a:rPr>
            <a:t>واستحضارا</a:t>
          </a:r>
          <a:r>
            <a:rPr lang="ar-MA" b="1" dirty="0"/>
            <a:t> لعدم توفر مجموعة من الأسر على الوسائل الكافية للولوج إلى خدمة </a:t>
          </a:r>
          <a:r>
            <a:rPr lang="ar-MA" b="1" dirty="0">
              <a:solidFill>
                <a:srgbClr val="C00000"/>
              </a:solidFill>
            </a:rPr>
            <a:t>"التعليم عن بعد"،</a:t>
          </a:r>
        </a:p>
      </dgm:t>
    </dgm:pt>
    <dgm:pt modelId="{195378F0-0D6B-4069-889D-34334FFEA9F6}" type="parTrans" cxnId="{D9F6C4BB-5CD8-46AE-94C5-DEA67AEA0B1B}">
      <dgm:prSet/>
      <dgm:spPr/>
      <dgm:t>
        <a:bodyPr/>
        <a:lstStyle/>
        <a:p>
          <a:pPr rtl="1"/>
          <a:endParaRPr lang="fr-FR"/>
        </a:p>
      </dgm:t>
    </dgm:pt>
    <dgm:pt modelId="{1D69CCC3-4D2F-48ED-94D0-799EA6B93BA6}" type="sibTrans" cxnId="{D9F6C4BB-5CD8-46AE-94C5-DEA67AEA0B1B}">
      <dgm:prSet/>
      <dgm:spPr/>
      <dgm:t>
        <a:bodyPr/>
        <a:lstStyle/>
        <a:p>
          <a:pPr rtl="1"/>
          <a:endParaRPr lang="fr-FR"/>
        </a:p>
      </dgm:t>
    </dgm:pt>
    <dgm:pt modelId="{0762F081-56E5-468C-BFE8-CB93D99AD194}">
      <dgm:prSet phldrT="[Texte]"/>
      <dgm:spPr>
        <a:gradFill rotWithShape="0">
          <a:gsLst>
            <a:gs pos="16000">
              <a:schemeClr val="bg1"/>
            </a:gs>
            <a:gs pos="15000">
              <a:schemeClr val="accent1">
                <a:hueOff val="0"/>
                <a:satOff val="0"/>
                <a:lumOff val="0"/>
                <a:alphaOff val="0"/>
                <a:tint val="90000"/>
              </a:schemeClr>
            </a:gs>
          </a:gsLst>
        </a:gradFill>
      </dgm:spPr>
      <dgm:t>
        <a:bodyPr/>
        <a:lstStyle/>
        <a:p>
          <a:pPr rtl="1"/>
          <a:r>
            <a:rPr lang="ar-MA" b="1" dirty="0"/>
            <a:t>عبر تعبئة أب، أم، أو ولي أمر التلميذ(ة)</a:t>
          </a:r>
        </a:p>
        <a:p>
          <a:r>
            <a:rPr lang="ar-MA" b="1" dirty="0">
              <a:solidFill>
                <a:srgbClr val="00B050"/>
              </a:solidFill>
            </a:rPr>
            <a:t>استمارة طلب الاستفادة من التعليم الحضوري بالمؤسسات التعليمية العمومية والخصوصية</a:t>
          </a:r>
        </a:p>
        <a:p>
          <a:r>
            <a:rPr lang="ar-MA" b="1" dirty="0">
              <a:solidFill>
                <a:srgbClr val="FFC000"/>
              </a:solidFill>
            </a:rPr>
            <a:t>(</a:t>
          </a:r>
          <a:r>
            <a:rPr lang="ar-MA" b="1" dirty="0">
              <a:solidFill>
                <a:srgbClr val="002060"/>
              </a:solidFill>
            </a:rPr>
            <a:t>من يوم </a:t>
          </a:r>
          <a:r>
            <a:rPr lang="ar-MA" b="1" dirty="0">
              <a:solidFill>
                <a:srgbClr val="FF0000"/>
              </a:solidFill>
            </a:rPr>
            <a:t>الثلاثاء 01 شتنبر 2020 </a:t>
          </a:r>
          <a:r>
            <a:rPr lang="ar-MA" b="1" dirty="0">
              <a:solidFill>
                <a:srgbClr val="002060"/>
              </a:solidFill>
            </a:rPr>
            <a:t>إلى غاية يوم </a:t>
          </a:r>
          <a:r>
            <a:rPr lang="ar-MA" b="1" dirty="0">
              <a:solidFill>
                <a:srgbClr val="FF0000"/>
              </a:solidFill>
            </a:rPr>
            <a:t>الخميس 03 شتنبر 2020</a:t>
          </a:r>
          <a:r>
            <a:rPr lang="ar-MA" b="1" dirty="0">
              <a:solidFill>
                <a:srgbClr val="FFC000"/>
              </a:solidFill>
            </a:rPr>
            <a:t>)</a:t>
          </a:r>
          <a:endParaRPr lang="ar-MA" b="1" dirty="0"/>
        </a:p>
      </dgm:t>
    </dgm:pt>
    <dgm:pt modelId="{A37264E0-F842-44AA-BD93-11DB0F017393}" type="parTrans" cxnId="{F169CBF3-4035-47EA-912C-6D61E3288290}">
      <dgm:prSet/>
      <dgm:spPr/>
      <dgm:t>
        <a:bodyPr/>
        <a:lstStyle/>
        <a:p>
          <a:pPr rtl="1"/>
          <a:endParaRPr lang="fr-FR"/>
        </a:p>
      </dgm:t>
    </dgm:pt>
    <dgm:pt modelId="{320065B3-6FB4-42F1-A161-8ED5F0A7B8AB}" type="sibTrans" cxnId="{F169CBF3-4035-47EA-912C-6D61E3288290}">
      <dgm:prSet/>
      <dgm:spPr/>
      <dgm:t>
        <a:bodyPr/>
        <a:lstStyle/>
        <a:p>
          <a:pPr rtl="1"/>
          <a:endParaRPr lang="fr-FR"/>
        </a:p>
      </dgm:t>
    </dgm:pt>
    <dgm:pt modelId="{8CEED1F4-1B49-4B94-B64E-A8E932FE05AE}" type="pres">
      <dgm:prSet presAssocID="{C562E623-E982-48B8-8496-472B262E9E2D}" presName="diagram" presStyleCnt="0">
        <dgm:presLayoutVars>
          <dgm:dir/>
          <dgm:resizeHandles val="exact"/>
        </dgm:presLayoutVars>
      </dgm:prSet>
      <dgm:spPr/>
    </dgm:pt>
    <dgm:pt modelId="{7FFAAADE-7B47-42B0-8618-6F2C49261A02}" type="pres">
      <dgm:prSet presAssocID="{4CEB02EE-B84C-406D-BD1B-986D0D2A8B93}" presName="node" presStyleLbl="node1" presStyleIdx="0" presStyleCnt="3" custScaleX="2000000" custScaleY="300882" custLinFactY="100000" custLinFactNeighborX="244" custLinFactNeighborY="126437">
        <dgm:presLayoutVars>
          <dgm:bulletEnabled val="1"/>
        </dgm:presLayoutVars>
      </dgm:prSet>
      <dgm:spPr/>
    </dgm:pt>
    <dgm:pt modelId="{3875E6E5-5720-4431-A7A6-459B1901C1B5}" type="pres">
      <dgm:prSet presAssocID="{A729DAD2-4185-4F9C-BFE6-56766E7242AA}" presName="sibTrans" presStyleCnt="0"/>
      <dgm:spPr/>
    </dgm:pt>
    <dgm:pt modelId="{E7615DFB-1F13-4849-BE36-B2D7404D3B80}" type="pres">
      <dgm:prSet presAssocID="{24D4C120-D713-49F1-8DA2-662E89245FE7}" presName="node" presStyleLbl="node1" presStyleIdx="1" presStyleCnt="3" custScaleX="2000000" custScaleY="456304" custLinFactY="-300000" custLinFactNeighborX="244" custLinFactNeighborY="-343789">
        <dgm:presLayoutVars>
          <dgm:bulletEnabled val="1"/>
        </dgm:presLayoutVars>
      </dgm:prSet>
      <dgm:spPr/>
    </dgm:pt>
    <dgm:pt modelId="{6E2B3D9A-66BA-4B89-B138-5F20BA7F9FB7}" type="pres">
      <dgm:prSet presAssocID="{1D69CCC3-4D2F-48ED-94D0-799EA6B93BA6}" presName="sibTrans" presStyleCnt="0"/>
      <dgm:spPr/>
    </dgm:pt>
    <dgm:pt modelId="{0F4E2970-BB6C-4C29-9FF8-D2E248E62260}" type="pres">
      <dgm:prSet presAssocID="{0762F081-56E5-468C-BFE8-CB93D99AD194}" presName="node" presStyleLbl="node1" presStyleIdx="2" presStyleCnt="3" custScaleX="2000000" custScaleY="340342" custLinFactY="-61992" custLinFactNeighborX="-244" custLinFactNeighborY="-100000">
        <dgm:presLayoutVars>
          <dgm:bulletEnabled val="1"/>
        </dgm:presLayoutVars>
      </dgm:prSet>
      <dgm:spPr/>
    </dgm:pt>
  </dgm:ptLst>
  <dgm:cxnLst>
    <dgm:cxn modelId="{D079720F-2148-40B7-BB34-4D20A6B46B5F}" type="presOf" srcId="{C562E623-E982-48B8-8496-472B262E9E2D}" destId="{8CEED1F4-1B49-4B94-B64E-A8E932FE05AE}" srcOrd="0" destOrd="0" presId="urn:microsoft.com/office/officeart/2005/8/layout/default"/>
    <dgm:cxn modelId="{0A63241A-E616-46A6-8BA3-94B69CBF2C01}" srcId="{C562E623-E982-48B8-8496-472B262E9E2D}" destId="{4CEB02EE-B84C-406D-BD1B-986D0D2A8B93}" srcOrd="0" destOrd="0" parTransId="{63708BD5-E40A-4356-938C-14246FAB39A8}" sibTransId="{A729DAD2-4185-4F9C-BFE6-56766E7242AA}"/>
    <dgm:cxn modelId="{6F037886-692A-4993-A209-993AA5C93000}" type="presOf" srcId="{4CEB02EE-B84C-406D-BD1B-986D0D2A8B93}" destId="{7FFAAADE-7B47-42B0-8618-6F2C49261A02}" srcOrd="0" destOrd="0" presId="urn:microsoft.com/office/officeart/2005/8/layout/default"/>
    <dgm:cxn modelId="{7A0E6C99-14BD-44EF-A398-F25E0A2564E3}" type="presOf" srcId="{0762F081-56E5-468C-BFE8-CB93D99AD194}" destId="{0F4E2970-BB6C-4C29-9FF8-D2E248E62260}" srcOrd="0" destOrd="0" presId="urn:microsoft.com/office/officeart/2005/8/layout/default"/>
    <dgm:cxn modelId="{BB6170B5-9BCD-4685-BC37-BE9B983F311A}" type="presOf" srcId="{24D4C120-D713-49F1-8DA2-662E89245FE7}" destId="{E7615DFB-1F13-4849-BE36-B2D7404D3B80}" srcOrd="0" destOrd="0" presId="urn:microsoft.com/office/officeart/2005/8/layout/default"/>
    <dgm:cxn modelId="{D9F6C4BB-5CD8-46AE-94C5-DEA67AEA0B1B}" srcId="{C562E623-E982-48B8-8496-472B262E9E2D}" destId="{24D4C120-D713-49F1-8DA2-662E89245FE7}" srcOrd="1" destOrd="0" parTransId="{195378F0-0D6B-4069-889D-34334FFEA9F6}" sibTransId="{1D69CCC3-4D2F-48ED-94D0-799EA6B93BA6}"/>
    <dgm:cxn modelId="{F169CBF3-4035-47EA-912C-6D61E3288290}" srcId="{C562E623-E982-48B8-8496-472B262E9E2D}" destId="{0762F081-56E5-468C-BFE8-CB93D99AD194}" srcOrd="2" destOrd="0" parTransId="{A37264E0-F842-44AA-BD93-11DB0F017393}" sibTransId="{320065B3-6FB4-42F1-A161-8ED5F0A7B8AB}"/>
    <dgm:cxn modelId="{6344255F-09A4-4210-854E-3897F83434B9}" type="presParOf" srcId="{8CEED1F4-1B49-4B94-B64E-A8E932FE05AE}" destId="{7FFAAADE-7B47-42B0-8618-6F2C49261A02}" srcOrd="0" destOrd="0" presId="urn:microsoft.com/office/officeart/2005/8/layout/default"/>
    <dgm:cxn modelId="{A011ADF7-3819-4A0B-AFA7-0240BC2FBF93}" type="presParOf" srcId="{8CEED1F4-1B49-4B94-B64E-A8E932FE05AE}" destId="{3875E6E5-5720-4431-A7A6-459B1901C1B5}" srcOrd="1" destOrd="0" presId="urn:microsoft.com/office/officeart/2005/8/layout/default"/>
    <dgm:cxn modelId="{A6C71760-4D62-47BD-A152-E96A675CE6D3}" type="presParOf" srcId="{8CEED1F4-1B49-4B94-B64E-A8E932FE05AE}" destId="{E7615DFB-1F13-4849-BE36-B2D7404D3B80}" srcOrd="2" destOrd="0" presId="urn:microsoft.com/office/officeart/2005/8/layout/default"/>
    <dgm:cxn modelId="{0B595D5D-4967-44CB-A762-7E4E34CC816A}" type="presParOf" srcId="{8CEED1F4-1B49-4B94-B64E-A8E932FE05AE}" destId="{6E2B3D9A-66BA-4B89-B138-5F20BA7F9FB7}" srcOrd="3" destOrd="0" presId="urn:microsoft.com/office/officeart/2005/8/layout/default"/>
    <dgm:cxn modelId="{5C8B9A46-4039-422F-B6C8-F3FA9E78A03F}" type="presParOf" srcId="{8CEED1F4-1B49-4B94-B64E-A8E932FE05AE}" destId="{0F4E2970-BB6C-4C29-9FF8-D2E248E62260}" srcOrd="4" destOrd="0" presId="urn:microsoft.com/office/officeart/2005/8/layout/default"/>
  </dgm:cxnLst>
  <dgm:bg>
    <a:pattFill prst="dashVert">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7.xml><?xml version="1.0" encoding="utf-8"?>
<dgm:dataModel xmlns:dgm="http://schemas.openxmlformats.org/drawingml/2006/diagram" xmlns:a="http://schemas.openxmlformats.org/drawingml/2006/main">
  <dgm:ptLst>
    <dgm:pt modelId="{98956FE8-E278-4360-8D37-7599B18E1348}"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fr-FR"/>
        </a:p>
      </dgm:t>
    </dgm:pt>
    <dgm:pt modelId="{56402522-7C05-4A94-825B-AB128973ADA9}">
      <dgm:prSet phldrT="[Texte]" custT="1"/>
      <dgm:spPr/>
      <dgm:t>
        <a:bodyPr/>
        <a:lstStyle/>
        <a:p>
          <a:r>
            <a:rPr lang="ar-MA" sz="1600" b="1" dirty="0">
              <a:solidFill>
                <a:srgbClr val="FFFF00"/>
              </a:solidFill>
            </a:rPr>
            <a:t>عبر البوابة الإلكترونية مسار من خلال خدمة "ولي" لمنظومة مسار للتدبير المدرسي</a:t>
          </a:r>
          <a:endParaRPr lang="fr-FR" sz="1600" b="1" dirty="0">
            <a:solidFill>
              <a:srgbClr val="FFFF00"/>
            </a:solidFill>
          </a:endParaRPr>
        </a:p>
      </dgm:t>
    </dgm:pt>
    <dgm:pt modelId="{5475CD8A-5B55-4D80-B1B6-2F3084F381B4}" type="parTrans" cxnId="{18186384-50D3-4210-88DD-AA38DB37F756}">
      <dgm:prSet/>
      <dgm:spPr/>
      <dgm:t>
        <a:bodyPr/>
        <a:lstStyle/>
        <a:p>
          <a:endParaRPr lang="fr-FR">
            <a:solidFill>
              <a:srgbClr val="FFFF00"/>
            </a:solidFill>
          </a:endParaRPr>
        </a:p>
      </dgm:t>
    </dgm:pt>
    <dgm:pt modelId="{31093F3A-1C88-4134-A7F9-BEDF8EB9741F}" type="sibTrans" cxnId="{18186384-50D3-4210-88DD-AA38DB37F756}">
      <dgm:prSet/>
      <dgm:spPr/>
      <dgm:t>
        <a:bodyPr/>
        <a:lstStyle/>
        <a:p>
          <a:endParaRPr lang="fr-FR">
            <a:solidFill>
              <a:srgbClr val="FFFF00"/>
            </a:solidFill>
          </a:endParaRPr>
        </a:p>
      </dgm:t>
    </dgm:pt>
    <dgm:pt modelId="{DD1B4B2A-6DB4-48A8-ACB6-1F00E0C397A1}">
      <dgm:prSet phldrT="[Texte]"/>
      <dgm:spPr/>
      <dgm:t>
        <a:bodyPr/>
        <a:lstStyle/>
        <a:p>
          <a:r>
            <a:rPr lang="ar-MA" b="1" dirty="0">
              <a:solidFill>
                <a:srgbClr val="FFFF00"/>
              </a:solidFill>
            </a:rPr>
            <a:t>مباشرة لدى إدارة المؤسسات التعليمية العمومية والخصوصية بعد تحميلها من بوابة الوزارة</a:t>
          </a:r>
          <a:endParaRPr lang="fr-FR" b="1" dirty="0">
            <a:solidFill>
              <a:srgbClr val="FFFF00"/>
            </a:solidFill>
          </a:endParaRPr>
        </a:p>
      </dgm:t>
    </dgm:pt>
    <dgm:pt modelId="{F2132E7F-FFFB-4C05-BF22-D59C866E6656}" type="parTrans" cxnId="{9C64870B-52BC-4AE9-B86B-7278F355411D}">
      <dgm:prSet/>
      <dgm:spPr/>
      <dgm:t>
        <a:bodyPr/>
        <a:lstStyle/>
        <a:p>
          <a:endParaRPr lang="fr-FR"/>
        </a:p>
      </dgm:t>
    </dgm:pt>
    <dgm:pt modelId="{8029DE2D-2A02-4288-9BB2-5FEB3AC416C6}" type="sibTrans" cxnId="{9C64870B-52BC-4AE9-B86B-7278F355411D}">
      <dgm:prSet/>
      <dgm:spPr/>
      <dgm:t>
        <a:bodyPr/>
        <a:lstStyle/>
        <a:p>
          <a:endParaRPr lang="fr-FR"/>
        </a:p>
      </dgm:t>
    </dgm:pt>
    <dgm:pt modelId="{B45E582A-6354-476D-BE74-5C7468A27463}" type="pres">
      <dgm:prSet presAssocID="{98956FE8-E278-4360-8D37-7599B18E1348}" presName="diagram" presStyleCnt="0">
        <dgm:presLayoutVars>
          <dgm:dir/>
          <dgm:resizeHandles val="exact"/>
        </dgm:presLayoutVars>
      </dgm:prSet>
      <dgm:spPr/>
    </dgm:pt>
    <dgm:pt modelId="{3B4404DA-F25D-4347-A23E-4E2556FAF5FF}" type="pres">
      <dgm:prSet presAssocID="{56402522-7C05-4A94-825B-AB128973ADA9}" presName="node" presStyleLbl="node1" presStyleIdx="0" presStyleCnt="2" custScaleX="208488" custScaleY="78580" custLinFactNeighborX="-14937" custLinFactNeighborY="666">
        <dgm:presLayoutVars>
          <dgm:bulletEnabled val="1"/>
        </dgm:presLayoutVars>
      </dgm:prSet>
      <dgm:spPr/>
    </dgm:pt>
    <dgm:pt modelId="{C01F0143-AEE6-4C9A-AD4D-862E759300CA}" type="pres">
      <dgm:prSet presAssocID="{31093F3A-1C88-4134-A7F9-BEDF8EB9741F}" presName="sibTrans" presStyleCnt="0"/>
      <dgm:spPr/>
    </dgm:pt>
    <dgm:pt modelId="{2DB68617-9B2F-43E6-B3D5-05DEF69813D7}" type="pres">
      <dgm:prSet presAssocID="{DD1B4B2A-6DB4-48A8-ACB6-1F00E0C397A1}" presName="node" presStyleLbl="node1" presStyleIdx="1" presStyleCnt="2" custScaleX="196292" custScaleY="78490" custLinFactNeighborX="14159" custLinFactNeighborY="-586">
        <dgm:presLayoutVars>
          <dgm:bulletEnabled val="1"/>
        </dgm:presLayoutVars>
      </dgm:prSet>
      <dgm:spPr/>
    </dgm:pt>
  </dgm:ptLst>
  <dgm:cxnLst>
    <dgm:cxn modelId="{9C64870B-52BC-4AE9-B86B-7278F355411D}" srcId="{98956FE8-E278-4360-8D37-7599B18E1348}" destId="{DD1B4B2A-6DB4-48A8-ACB6-1F00E0C397A1}" srcOrd="1" destOrd="0" parTransId="{F2132E7F-FFFB-4C05-BF22-D59C866E6656}" sibTransId="{8029DE2D-2A02-4288-9BB2-5FEB3AC416C6}"/>
    <dgm:cxn modelId="{A534E83C-B680-43E8-B5D1-A528F80ACF94}" type="presOf" srcId="{56402522-7C05-4A94-825B-AB128973ADA9}" destId="{3B4404DA-F25D-4347-A23E-4E2556FAF5FF}" srcOrd="0" destOrd="0" presId="urn:microsoft.com/office/officeart/2005/8/layout/default"/>
    <dgm:cxn modelId="{18186384-50D3-4210-88DD-AA38DB37F756}" srcId="{98956FE8-E278-4360-8D37-7599B18E1348}" destId="{56402522-7C05-4A94-825B-AB128973ADA9}" srcOrd="0" destOrd="0" parTransId="{5475CD8A-5B55-4D80-B1B6-2F3084F381B4}" sibTransId="{31093F3A-1C88-4134-A7F9-BEDF8EB9741F}"/>
    <dgm:cxn modelId="{6F4E8DB5-9D4D-46DE-8A4F-C8E408672614}" type="presOf" srcId="{98956FE8-E278-4360-8D37-7599B18E1348}" destId="{B45E582A-6354-476D-BE74-5C7468A27463}" srcOrd="0" destOrd="0" presId="urn:microsoft.com/office/officeart/2005/8/layout/default"/>
    <dgm:cxn modelId="{57CEABF8-43B1-467D-8438-1199347839B5}" type="presOf" srcId="{DD1B4B2A-6DB4-48A8-ACB6-1F00E0C397A1}" destId="{2DB68617-9B2F-43E6-B3D5-05DEF69813D7}" srcOrd="0" destOrd="0" presId="urn:microsoft.com/office/officeart/2005/8/layout/default"/>
    <dgm:cxn modelId="{5EC579E1-A0CA-403F-B98D-D7B2706B0FFA}" type="presParOf" srcId="{B45E582A-6354-476D-BE74-5C7468A27463}" destId="{3B4404DA-F25D-4347-A23E-4E2556FAF5FF}" srcOrd="0" destOrd="0" presId="urn:microsoft.com/office/officeart/2005/8/layout/default"/>
    <dgm:cxn modelId="{70C6DFBB-8952-471A-B24C-6D56C3938A56}" type="presParOf" srcId="{B45E582A-6354-476D-BE74-5C7468A27463}" destId="{C01F0143-AEE6-4C9A-AD4D-862E759300CA}" srcOrd="1" destOrd="0" presId="urn:microsoft.com/office/officeart/2005/8/layout/default"/>
    <dgm:cxn modelId="{68BE8EB2-0E8F-48E9-B113-E7B022061851}" type="presParOf" srcId="{B45E582A-6354-476D-BE74-5C7468A27463}" destId="{2DB68617-9B2F-43E6-B3D5-05DEF69813D7}" srcOrd="2" destOrd="0" presId="urn:microsoft.com/office/officeart/2005/8/layout/default"/>
  </dgm:cxnLst>
  <dgm:bg>
    <a:pattFill prst="pct60">
      <a:fgClr>
        <a:srgbClr val="FF0000"/>
      </a:fgClr>
      <a:bgClr>
        <a:schemeClr val="bg1"/>
      </a:bgClr>
    </a:pattFill>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2BB9126D-11A2-4B9E-8E7A-9E8F14339647}">
      <dgm:prSet phldrT="[Texte]" custT="1"/>
      <dgm:spPr>
        <a:gradFill rotWithShape="0">
          <a:gsLst>
            <a:gs pos="0">
              <a:srgbClr val="FF0000"/>
            </a:gs>
            <a:gs pos="18000">
              <a:schemeClr val="bg1"/>
            </a:gs>
          </a:gsLst>
        </a:gradFill>
      </dgm:spPr>
      <dgm:t>
        <a:bodyPr/>
        <a:lstStyle/>
        <a:p>
          <a:pPr rtl="1"/>
          <a:r>
            <a:rPr lang="ar-MA" sz="2400" b="1" dirty="0">
              <a:solidFill>
                <a:srgbClr val="38DF21"/>
              </a:solidFill>
            </a:rPr>
            <a:t>الإدارة المركزية:</a:t>
          </a:r>
        </a:p>
        <a:p>
          <a:pPr rtl="1"/>
          <a:endParaRPr lang="ar-MA" sz="2000" b="1" dirty="0">
            <a:solidFill>
              <a:srgbClr val="38DF21"/>
            </a:solidFill>
          </a:endParaRPr>
        </a:p>
        <a:p>
          <a:pPr rtl="1"/>
          <a:r>
            <a:rPr lang="ar-MA" sz="2000" b="1" baseline="0" dirty="0">
              <a:solidFill>
                <a:srgbClr val="002060"/>
              </a:solidFill>
            </a:rPr>
            <a:t>الإشراف العام والتوجيه </a:t>
          </a:r>
          <a:r>
            <a:rPr lang="ar-MA" sz="2000" b="1" baseline="0" dirty="0" err="1">
              <a:solidFill>
                <a:srgbClr val="002060"/>
              </a:solidFill>
            </a:rPr>
            <a:t>والمعيرة</a:t>
          </a:r>
          <a:r>
            <a:rPr lang="ar-MA" sz="2000" b="1" baseline="0" dirty="0">
              <a:solidFill>
                <a:srgbClr val="002060"/>
              </a:solidFill>
            </a:rPr>
            <a:t> والدعم والتتبع والتقويم،</a:t>
          </a:r>
        </a:p>
        <a:p>
          <a:pPr rtl="1"/>
          <a:r>
            <a:rPr lang="ar-MA" sz="2000" b="1" baseline="0" dirty="0">
              <a:solidFill>
                <a:srgbClr val="002060"/>
              </a:solidFill>
            </a:rPr>
            <a:t>وضع الآليات المؤسساتية والقانونية الملائمة.</a:t>
          </a:r>
          <a:endParaRPr lang="fr-FR" sz="2000" b="1" dirty="0">
            <a:solidFill>
              <a:srgbClr val="002060"/>
            </a:solidFill>
          </a:endParaRPr>
        </a:p>
      </dgm:t>
    </dgm:pt>
    <dgm:pt modelId="{2CE1E747-B0DC-4DC1-8998-25C9014E944C}" type="parTrans" cxnId="{EC0DE248-084E-47A2-98C0-BD8628B86BAF}">
      <dgm:prSet/>
      <dgm:spPr/>
      <dgm:t>
        <a:bodyPr/>
        <a:lstStyle/>
        <a:p>
          <a:pPr rtl="0"/>
          <a:endParaRPr lang="fr-FR" sz="2000"/>
        </a:p>
      </dgm:t>
    </dgm:pt>
    <dgm:pt modelId="{D2784898-91AA-43D8-A8D9-C4F554B70F21}" type="sibTrans" cxnId="{EC0DE248-084E-47A2-98C0-BD8628B86BAF}">
      <dgm:prSet/>
      <dgm:spPr/>
      <dgm:t>
        <a:bodyPr/>
        <a:lstStyle/>
        <a:p>
          <a:pPr rtl="0"/>
          <a:endParaRPr lang="fr-FR" sz="2000"/>
        </a:p>
      </dgm:t>
    </dgm:pt>
    <dgm:pt modelId="{4CEB02EE-B84C-406D-BD1B-986D0D2A8B93}">
      <dgm:prSet phldrT="[Texte]" custT="1"/>
      <dgm:spPr>
        <a:gradFill rotWithShape="0">
          <a:gsLst>
            <a:gs pos="6000">
              <a:srgbClr val="7030A0"/>
            </a:gs>
            <a:gs pos="14000">
              <a:schemeClr val="bg1"/>
            </a:gs>
          </a:gsLst>
        </a:gradFill>
      </dgm:spPr>
      <dgm:t>
        <a:bodyPr/>
        <a:lstStyle/>
        <a:p>
          <a:pPr rtl="1"/>
          <a:r>
            <a:rPr lang="ar-MA" sz="2400" b="1" dirty="0">
              <a:solidFill>
                <a:srgbClr val="38DF21"/>
              </a:solidFill>
            </a:rPr>
            <a:t>الأكاديميات الجهوية للتربية والتكوين:</a:t>
          </a:r>
        </a:p>
        <a:p>
          <a:pPr rtl="1"/>
          <a:endParaRPr lang="ar-MA" sz="2000" b="1" dirty="0">
            <a:solidFill>
              <a:srgbClr val="38DF21"/>
            </a:solidFill>
          </a:endParaRPr>
        </a:p>
        <a:p>
          <a:pPr rtl="1"/>
          <a:r>
            <a:rPr lang="ar-MA" sz="2000" b="1" dirty="0"/>
            <a:t>إعداد وتفعيل وتتبع خطط العمل الجهوية،</a:t>
          </a:r>
        </a:p>
        <a:p>
          <a:pPr rtl="1"/>
          <a:r>
            <a:rPr lang="ar-MA" sz="2000" b="1" dirty="0"/>
            <a:t>تحضير الخرائط التربوية الجهوية التي تراعي الأنماط التربوية،</a:t>
          </a:r>
        </a:p>
        <a:p>
          <a:pPr rtl="1"/>
          <a:r>
            <a:rPr lang="ar-MA" sz="2000" b="1" dirty="0"/>
            <a:t>دراسة الأنماط التربوية المقترحة من لدن المديريات الإقليمية،</a:t>
          </a:r>
        </a:p>
        <a:p>
          <a:pPr rtl="1"/>
          <a:r>
            <a:rPr lang="ar-MA" sz="1700" b="1" dirty="0">
              <a:solidFill>
                <a:srgbClr val="FF0000"/>
              </a:solidFill>
            </a:rPr>
            <a:t>تأطير ودعم عملية تطبيق البروتوكول الصحي على مستوى المؤسسات التعليمية تحت إشراف السادة ولاة الجهات، وبتنسيق وثيق مع المصالح الصحية الجهوية، وبمراعاة الأطر المرجعية الوطنية.</a:t>
          </a:r>
        </a:p>
      </dgm:t>
    </dgm:pt>
    <dgm:pt modelId="{63708BD5-E40A-4356-938C-14246FAB39A8}" type="parTrans" cxnId="{0A63241A-E616-46A6-8BA3-94B69CBF2C01}">
      <dgm:prSet/>
      <dgm:spPr/>
      <dgm:t>
        <a:bodyPr/>
        <a:lstStyle/>
        <a:p>
          <a:endParaRPr lang="fr-FR" sz="1800"/>
        </a:p>
      </dgm:t>
    </dgm:pt>
    <dgm:pt modelId="{A729DAD2-4185-4F9C-BFE6-56766E7242AA}" type="sibTrans" cxnId="{0A63241A-E616-46A6-8BA3-94B69CBF2C01}">
      <dgm:prSet/>
      <dgm:spPr/>
      <dgm:t>
        <a:bodyPr/>
        <a:lstStyle/>
        <a:p>
          <a:endParaRPr lang="fr-FR" sz="1800"/>
        </a:p>
      </dgm:t>
    </dgm:pt>
    <dgm:pt modelId="{8CEED1F4-1B49-4B94-B64E-A8E932FE05AE}" type="pres">
      <dgm:prSet presAssocID="{C562E623-E982-48B8-8496-472B262E9E2D}" presName="diagram" presStyleCnt="0">
        <dgm:presLayoutVars>
          <dgm:dir/>
          <dgm:resizeHandles val="exact"/>
        </dgm:presLayoutVars>
      </dgm:prSet>
      <dgm:spPr/>
    </dgm:pt>
    <dgm:pt modelId="{E7468A7A-6142-4175-9BA9-5C3F69BA0AE9}" type="pres">
      <dgm:prSet presAssocID="{2BB9126D-11A2-4B9E-8E7A-9E8F14339647}" presName="node" presStyleLbl="node1" presStyleIdx="0" presStyleCnt="2" custScaleX="2000000" custScaleY="511390" custLinFactNeighborX="1848" custLinFactNeighborY="-63196">
        <dgm:presLayoutVars>
          <dgm:bulletEnabled val="1"/>
        </dgm:presLayoutVars>
      </dgm:prSet>
      <dgm:spPr/>
    </dgm:pt>
    <dgm:pt modelId="{CE64C766-DF92-4830-8B09-62496EF19FD5}" type="pres">
      <dgm:prSet presAssocID="{D2784898-91AA-43D8-A8D9-C4F554B70F21}" presName="sibTrans" presStyleCnt="0"/>
      <dgm:spPr/>
    </dgm:pt>
    <dgm:pt modelId="{7FFAAADE-7B47-42B0-8618-6F2C49261A02}" type="pres">
      <dgm:prSet presAssocID="{4CEB02EE-B84C-406D-BD1B-986D0D2A8B93}" presName="node" presStyleLbl="node1" presStyleIdx="1" presStyleCnt="2" custScaleX="2000000" custScaleY="926798" custLinFactNeighborX="1360" custLinFactNeighborY="-3579">
        <dgm:presLayoutVars>
          <dgm:bulletEnabled val="1"/>
        </dgm:presLayoutVars>
      </dgm:prSet>
      <dgm:spPr/>
    </dgm:pt>
  </dgm:ptLst>
  <dgm:cxnLst>
    <dgm:cxn modelId="{D079720F-2148-40B7-BB34-4D20A6B46B5F}" type="presOf" srcId="{C562E623-E982-48B8-8496-472B262E9E2D}" destId="{8CEED1F4-1B49-4B94-B64E-A8E932FE05AE}" srcOrd="0" destOrd="0" presId="urn:microsoft.com/office/officeart/2005/8/layout/default"/>
    <dgm:cxn modelId="{0A63241A-E616-46A6-8BA3-94B69CBF2C01}" srcId="{C562E623-E982-48B8-8496-472B262E9E2D}" destId="{4CEB02EE-B84C-406D-BD1B-986D0D2A8B93}" srcOrd="1" destOrd="0" parTransId="{63708BD5-E40A-4356-938C-14246FAB39A8}" sibTransId="{A729DAD2-4185-4F9C-BFE6-56766E7242AA}"/>
    <dgm:cxn modelId="{B9B66E5B-85AB-410B-B51F-EC22126953D8}" type="presOf" srcId="{2BB9126D-11A2-4B9E-8E7A-9E8F14339647}" destId="{E7468A7A-6142-4175-9BA9-5C3F69BA0AE9}" srcOrd="0" destOrd="0" presId="urn:microsoft.com/office/officeart/2005/8/layout/default"/>
    <dgm:cxn modelId="{EC0DE248-084E-47A2-98C0-BD8628B86BAF}" srcId="{C562E623-E982-48B8-8496-472B262E9E2D}" destId="{2BB9126D-11A2-4B9E-8E7A-9E8F14339647}" srcOrd="0" destOrd="0" parTransId="{2CE1E747-B0DC-4DC1-8998-25C9014E944C}" sibTransId="{D2784898-91AA-43D8-A8D9-C4F554B70F21}"/>
    <dgm:cxn modelId="{6F037886-692A-4993-A209-993AA5C93000}" type="presOf" srcId="{4CEB02EE-B84C-406D-BD1B-986D0D2A8B93}" destId="{7FFAAADE-7B47-42B0-8618-6F2C49261A02}" srcOrd="0" destOrd="0" presId="urn:microsoft.com/office/officeart/2005/8/layout/default"/>
    <dgm:cxn modelId="{8B4532C0-9890-48A2-8E79-F0A0F5E41108}" type="presParOf" srcId="{8CEED1F4-1B49-4B94-B64E-A8E932FE05AE}" destId="{E7468A7A-6142-4175-9BA9-5C3F69BA0AE9}" srcOrd="0" destOrd="0" presId="urn:microsoft.com/office/officeart/2005/8/layout/default"/>
    <dgm:cxn modelId="{8FB932BD-9A8F-4759-8014-61197069B3C6}" type="presParOf" srcId="{8CEED1F4-1B49-4B94-B64E-A8E932FE05AE}" destId="{CE64C766-DF92-4830-8B09-62496EF19FD5}" srcOrd="1" destOrd="0" presId="urn:microsoft.com/office/officeart/2005/8/layout/default"/>
    <dgm:cxn modelId="{6344255F-09A4-4210-854E-3897F83434B9}" type="presParOf" srcId="{8CEED1F4-1B49-4B94-B64E-A8E932FE05AE}" destId="{7FFAAADE-7B47-42B0-8618-6F2C49261A02}" srcOrd="2" destOrd="0" presId="urn:microsoft.com/office/officeart/2005/8/layout/default"/>
  </dgm:cxnLst>
  <dgm:bg>
    <a:pattFill prst="dashVert">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9.xml><?xml version="1.0" encoding="utf-8"?>
<dgm:dataModel xmlns:dgm="http://schemas.openxmlformats.org/drawingml/2006/diagram" xmlns:a="http://schemas.openxmlformats.org/drawingml/2006/main">
  <dgm:ptLst>
    <dgm:pt modelId="{C562E623-E982-48B8-8496-472B262E9E2D}" type="doc">
      <dgm:prSet loTypeId="urn:microsoft.com/office/officeart/2005/8/layout/default" loCatId="list" qsTypeId="urn:microsoft.com/office/officeart/2005/8/quickstyle/simple3" qsCatId="simple" csTypeId="urn:microsoft.com/office/officeart/2005/8/colors/accent1_2" csCatId="accent1" phldr="1"/>
      <dgm:spPr/>
      <dgm:t>
        <a:bodyPr/>
        <a:lstStyle/>
        <a:p>
          <a:endParaRPr lang="fr-FR"/>
        </a:p>
      </dgm:t>
    </dgm:pt>
    <dgm:pt modelId="{24D4C120-D713-49F1-8DA2-662E89245FE7}">
      <dgm:prSet phldrT="[Texte]" custT="1"/>
      <dgm:spPr>
        <a:gradFill rotWithShape="0">
          <a:gsLst>
            <a:gs pos="0">
              <a:srgbClr val="7030A0"/>
            </a:gs>
            <a:gs pos="19000">
              <a:schemeClr val="bg1"/>
            </a:gs>
            <a:gs pos="18000">
              <a:schemeClr val="accent6">
                <a:lumMod val="60000"/>
                <a:lumOff val="40000"/>
              </a:schemeClr>
            </a:gs>
          </a:gsLst>
        </a:gradFill>
      </dgm:spPr>
      <dgm:t>
        <a:bodyPr/>
        <a:lstStyle/>
        <a:p>
          <a:pPr rtl="1">
            <a:lnSpc>
              <a:spcPct val="150000"/>
            </a:lnSpc>
          </a:pPr>
          <a:r>
            <a:rPr lang="ar-MA" sz="2800" b="1" dirty="0">
              <a:solidFill>
                <a:srgbClr val="FF0000"/>
              </a:solidFill>
            </a:rPr>
            <a:t>المديريات الإقليمية:</a:t>
          </a:r>
        </a:p>
        <a:p>
          <a:pPr rtl="1">
            <a:lnSpc>
              <a:spcPct val="150000"/>
            </a:lnSpc>
          </a:pPr>
          <a:endParaRPr lang="ar-MA" sz="1600" b="1" dirty="0">
            <a:solidFill>
              <a:srgbClr val="38DF21"/>
            </a:solidFill>
          </a:endParaRPr>
        </a:p>
        <a:p>
          <a:pPr rtl="1">
            <a:lnSpc>
              <a:spcPct val="150000"/>
            </a:lnSpc>
          </a:pPr>
          <a:endParaRPr lang="ar-MA" sz="1600" b="1" dirty="0">
            <a:solidFill>
              <a:srgbClr val="38DF21"/>
            </a:solidFill>
          </a:endParaRPr>
        </a:p>
        <a:p>
          <a:pPr rtl="1">
            <a:lnSpc>
              <a:spcPct val="150000"/>
            </a:lnSpc>
          </a:pPr>
          <a:endParaRPr lang="ar-MA" sz="1600" b="1" dirty="0">
            <a:solidFill>
              <a:srgbClr val="38DF21"/>
            </a:solidFill>
          </a:endParaRPr>
        </a:p>
        <a:p>
          <a:pPr rtl="1">
            <a:lnSpc>
              <a:spcPct val="150000"/>
            </a:lnSpc>
          </a:pPr>
          <a:r>
            <a:rPr lang="ar-MA" sz="1600" b="1" dirty="0"/>
            <a:t>إعداد وتفعيل وتتبع خطط العمل الإقليمية،</a:t>
          </a:r>
        </a:p>
        <a:p>
          <a:pPr rtl="1">
            <a:lnSpc>
              <a:spcPct val="150000"/>
            </a:lnSpc>
          </a:pPr>
          <a:r>
            <a:rPr lang="ar-MA" sz="1600" b="1" dirty="0"/>
            <a:t>تحضير الخرائط التربوية الإقليمية التي تراعي الأنماط التربوية،</a:t>
          </a:r>
        </a:p>
        <a:p>
          <a:pPr rtl="1">
            <a:lnSpc>
              <a:spcPct val="150000"/>
            </a:lnSpc>
          </a:pPr>
          <a:r>
            <a:rPr lang="ar-MA" sz="1600" b="1" dirty="0"/>
            <a:t>إعداد وتنزيل أنماط التعليم المناسبة على مستوى الإقليم،</a:t>
          </a:r>
        </a:p>
        <a:p>
          <a:pPr rtl="1">
            <a:lnSpc>
              <a:spcPct val="150000"/>
            </a:lnSpc>
          </a:pPr>
          <a:r>
            <a:rPr lang="ar-MA" sz="1600" b="1" dirty="0">
              <a:solidFill>
                <a:srgbClr val="FF0000"/>
              </a:solidFill>
            </a:rPr>
            <a:t>السهر على تطبيق البروتوكول الصحي للمؤسسات التعليمية تحت إشراف السيدات والسادة عمال العمالات والأقاليم، وبتنسيق وثيق مع المصالح الصحية الإقليمية، وبمراعاة الأطر المرجعية الوطنية.</a:t>
          </a:r>
          <a:endParaRPr lang="ar-MA" sz="1600" b="1" dirty="0"/>
        </a:p>
      </dgm:t>
    </dgm:pt>
    <dgm:pt modelId="{195378F0-0D6B-4069-889D-34334FFEA9F6}" type="parTrans" cxnId="{D9F6C4BB-5CD8-46AE-94C5-DEA67AEA0B1B}">
      <dgm:prSet/>
      <dgm:spPr/>
      <dgm:t>
        <a:bodyPr/>
        <a:lstStyle/>
        <a:p>
          <a:pPr>
            <a:lnSpc>
              <a:spcPct val="150000"/>
            </a:lnSpc>
          </a:pPr>
          <a:endParaRPr lang="fr-FR" sz="1400"/>
        </a:p>
      </dgm:t>
    </dgm:pt>
    <dgm:pt modelId="{1D69CCC3-4D2F-48ED-94D0-799EA6B93BA6}" type="sibTrans" cxnId="{D9F6C4BB-5CD8-46AE-94C5-DEA67AEA0B1B}">
      <dgm:prSet/>
      <dgm:spPr/>
      <dgm:t>
        <a:bodyPr/>
        <a:lstStyle/>
        <a:p>
          <a:pPr>
            <a:lnSpc>
              <a:spcPct val="150000"/>
            </a:lnSpc>
          </a:pPr>
          <a:endParaRPr lang="fr-FR" sz="1400"/>
        </a:p>
      </dgm:t>
    </dgm:pt>
    <dgm:pt modelId="{8CEED1F4-1B49-4B94-B64E-A8E932FE05AE}" type="pres">
      <dgm:prSet presAssocID="{C562E623-E982-48B8-8496-472B262E9E2D}" presName="diagram" presStyleCnt="0">
        <dgm:presLayoutVars>
          <dgm:dir/>
          <dgm:resizeHandles val="exact"/>
        </dgm:presLayoutVars>
      </dgm:prSet>
      <dgm:spPr/>
    </dgm:pt>
    <dgm:pt modelId="{E7615DFB-1F13-4849-BE36-B2D7404D3B80}" type="pres">
      <dgm:prSet presAssocID="{24D4C120-D713-49F1-8DA2-662E89245FE7}" presName="node" presStyleLbl="node1" presStyleIdx="0" presStyleCnt="1" custScaleX="2000000" custScaleY="1579547" custLinFactNeighborX="244" custLinFactNeighborY="2793">
        <dgm:presLayoutVars>
          <dgm:bulletEnabled val="1"/>
        </dgm:presLayoutVars>
      </dgm:prSet>
      <dgm:spPr/>
    </dgm:pt>
  </dgm:ptLst>
  <dgm:cxnLst>
    <dgm:cxn modelId="{D079720F-2148-40B7-BB34-4D20A6B46B5F}" type="presOf" srcId="{C562E623-E982-48B8-8496-472B262E9E2D}" destId="{8CEED1F4-1B49-4B94-B64E-A8E932FE05AE}" srcOrd="0" destOrd="0" presId="urn:microsoft.com/office/officeart/2005/8/layout/default"/>
    <dgm:cxn modelId="{BB6170B5-9BCD-4685-BC37-BE9B983F311A}" type="presOf" srcId="{24D4C120-D713-49F1-8DA2-662E89245FE7}" destId="{E7615DFB-1F13-4849-BE36-B2D7404D3B80}" srcOrd="0" destOrd="0" presId="urn:microsoft.com/office/officeart/2005/8/layout/default"/>
    <dgm:cxn modelId="{D9F6C4BB-5CD8-46AE-94C5-DEA67AEA0B1B}" srcId="{C562E623-E982-48B8-8496-472B262E9E2D}" destId="{24D4C120-D713-49F1-8DA2-662E89245FE7}" srcOrd="0" destOrd="0" parTransId="{195378F0-0D6B-4069-889D-34334FFEA9F6}" sibTransId="{1D69CCC3-4D2F-48ED-94D0-799EA6B93BA6}"/>
    <dgm:cxn modelId="{A6C71760-4D62-47BD-A152-E96A675CE6D3}" type="presParOf" srcId="{8CEED1F4-1B49-4B94-B64E-A8E932FE05AE}" destId="{E7615DFB-1F13-4849-BE36-B2D7404D3B80}" srcOrd="0" destOrd="0" presId="urn:microsoft.com/office/officeart/2005/8/layout/default"/>
  </dgm:cxnLst>
  <dgm:bg>
    <a:pattFill prst="dashVert">
      <a:fgClr>
        <a:srgbClr val="FF0000"/>
      </a:fgClr>
      <a:bgClr>
        <a:schemeClr val="bg1"/>
      </a:bgClr>
    </a:pattFill>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9EB417B-9EBC-4155-9F01-504CC0AE61ED}">
      <dsp:nvSpPr>
        <dsp:cNvPr id="0" name=""/>
        <dsp:cNvSpPr/>
      </dsp:nvSpPr>
      <dsp:spPr>
        <a:xfrm>
          <a:off x="2560674" y="0"/>
          <a:ext cx="5199245" cy="1681394"/>
        </a:xfrm>
        <a:prstGeom prst="rect">
          <a:avLst/>
        </a:prstGeom>
        <a:gradFill rotWithShape="0">
          <a:gsLst>
            <a:gs pos="13000">
              <a:srgbClr val="FF0000"/>
            </a:gs>
            <a:gs pos="28000">
              <a:schemeClr val="accent1">
                <a:lumMod val="40000"/>
                <a:lumOff val="6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ar-MA" sz="2000" b="1" kern="1200" dirty="0"/>
            <a:t>التوجيهات الملكية السامية</a:t>
          </a:r>
          <a:endParaRPr lang="fr-FR" sz="2000" b="1" kern="1200" dirty="0"/>
        </a:p>
      </dsp:txBody>
      <dsp:txXfrm>
        <a:off x="2560674" y="0"/>
        <a:ext cx="5199245" cy="1681394"/>
      </dsp:txXfrm>
    </dsp:sp>
    <dsp:sp modelId="{8E62748B-42AF-4EE2-B73A-2016D0F432E2}">
      <dsp:nvSpPr>
        <dsp:cNvPr id="0" name=""/>
        <dsp:cNvSpPr/>
      </dsp:nvSpPr>
      <dsp:spPr>
        <a:xfrm>
          <a:off x="5588512" y="1913896"/>
          <a:ext cx="4732120" cy="1436556"/>
        </a:xfrm>
        <a:prstGeom prst="rect">
          <a:avLst/>
        </a:prstGeom>
        <a:gradFill rotWithShape="0">
          <a:gsLst>
            <a:gs pos="20000">
              <a:srgbClr val="FFC000"/>
            </a:gs>
            <a:gs pos="35000">
              <a:schemeClr val="accent1">
                <a:lumMod val="60000"/>
                <a:lumOff val="4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ar-MA" sz="2000" b="1" kern="1200" dirty="0"/>
            <a:t>التوجيهات الوزارية</a:t>
          </a:r>
          <a:endParaRPr lang="fr-FR" sz="2000" b="1" kern="1200" dirty="0"/>
        </a:p>
      </dsp:txBody>
      <dsp:txXfrm>
        <a:off x="5588512" y="1913896"/>
        <a:ext cx="4732120" cy="1436556"/>
      </dsp:txXfrm>
    </dsp:sp>
    <dsp:sp modelId="{E7468A7A-6142-4175-9BA9-5C3F69BA0AE9}">
      <dsp:nvSpPr>
        <dsp:cNvPr id="0" name=""/>
        <dsp:cNvSpPr/>
      </dsp:nvSpPr>
      <dsp:spPr>
        <a:xfrm>
          <a:off x="5585736" y="3870862"/>
          <a:ext cx="4734896" cy="1210499"/>
        </a:xfrm>
        <a:prstGeom prst="rect">
          <a:avLst/>
        </a:prstGeom>
        <a:gradFill rotWithShape="0">
          <a:gsLst>
            <a:gs pos="15000">
              <a:schemeClr val="bg1">
                <a:lumMod val="50000"/>
              </a:schemeClr>
            </a:gs>
            <a:gs pos="31000">
              <a:schemeClr val="accent6">
                <a:lumMod val="20000"/>
                <a:lumOff val="8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ar-MA" sz="2000" b="1" kern="1200" dirty="0"/>
            <a:t>مقرر تنظيم السنة الدراسية رقم 029.20 بتاريخ 05 غشت 2020</a:t>
          </a:r>
        </a:p>
      </dsp:txBody>
      <dsp:txXfrm>
        <a:off x="5585736" y="3870862"/>
        <a:ext cx="4734896" cy="1210499"/>
      </dsp:txXfrm>
    </dsp:sp>
    <dsp:sp modelId="{28274DBF-63A8-41D6-9C0D-4C0CB124D8B2}">
      <dsp:nvSpPr>
        <dsp:cNvPr id="0" name=""/>
        <dsp:cNvSpPr/>
      </dsp:nvSpPr>
      <dsp:spPr>
        <a:xfrm>
          <a:off x="0" y="1878949"/>
          <a:ext cx="4648194" cy="1456494"/>
        </a:xfrm>
        <a:prstGeom prst="rect">
          <a:avLst/>
        </a:prstGeom>
        <a:gradFill rotWithShape="0">
          <a:gsLst>
            <a:gs pos="8000">
              <a:srgbClr val="7030A0"/>
            </a:gs>
            <a:gs pos="28000">
              <a:schemeClr val="accent1">
                <a:lumMod val="60000"/>
                <a:lumOff val="4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rtl="0">
            <a:lnSpc>
              <a:spcPct val="90000"/>
            </a:lnSpc>
            <a:spcBef>
              <a:spcPct val="0"/>
            </a:spcBef>
            <a:spcAft>
              <a:spcPct val="35000"/>
            </a:spcAft>
            <a:buNone/>
          </a:pPr>
          <a:r>
            <a:rPr lang="ar-MA" sz="2000" b="1" kern="1200" dirty="0"/>
            <a:t>مستجدات الحالة الوبائية</a:t>
          </a:r>
          <a:endParaRPr lang="fr-FR" sz="2000" b="1" kern="1200" dirty="0">
            <a:cs typeface="+mn-cs"/>
          </a:endParaRPr>
        </a:p>
      </dsp:txBody>
      <dsp:txXfrm>
        <a:off x="0" y="1878949"/>
        <a:ext cx="4648194" cy="1456494"/>
      </dsp:txXfrm>
    </dsp:sp>
    <dsp:sp modelId="{D209D539-BD80-4AF6-A0A1-9F333B27935F}">
      <dsp:nvSpPr>
        <dsp:cNvPr id="0" name=""/>
        <dsp:cNvSpPr/>
      </dsp:nvSpPr>
      <dsp:spPr>
        <a:xfrm>
          <a:off x="9337" y="3833117"/>
          <a:ext cx="4660068" cy="1229998"/>
        </a:xfrm>
        <a:prstGeom prst="rect">
          <a:avLst/>
        </a:prstGeom>
        <a:gradFill rotWithShape="0">
          <a:gsLst>
            <a:gs pos="23000">
              <a:schemeClr val="bg1">
                <a:lumMod val="85000"/>
              </a:schemeClr>
            </a:gs>
            <a:gs pos="15000">
              <a:schemeClr val="accent1">
                <a:lumMod val="75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rtl="1">
            <a:lnSpc>
              <a:spcPct val="90000"/>
            </a:lnSpc>
            <a:spcBef>
              <a:spcPct val="0"/>
            </a:spcBef>
            <a:spcAft>
              <a:spcPct val="35000"/>
            </a:spcAft>
            <a:buNone/>
          </a:pPr>
          <a:r>
            <a:rPr lang="ar-MA" sz="2000" b="1" kern="1200" dirty="0"/>
            <a:t>المذكرة الوزارية</a:t>
          </a:r>
        </a:p>
        <a:p>
          <a:pPr marL="0" lvl="0" indent="0" algn="ctr" defTabSz="889000" rtl="1">
            <a:lnSpc>
              <a:spcPct val="90000"/>
            </a:lnSpc>
            <a:spcBef>
              <a:spcPct val="0"/>
            </a:spcBef>
            <a:spcAft>
              <a:spcPct val="35000"/>
            </a:spcAft>
            <a:buNone/>
          </a:pPr>
          <a:r>
            <a:rPr lang="ar-MA" sz="2000" b="1" kern="1200" dirty="0"/>
            <a:t>رقم 039.20 بتاريخ 28 غشت 2020  </a:t>
          </a:r>
          <a:endParaRPr lang="fr-FR" sz="2000" b="1" kern="1200" dirty="0"/>
        </a:p>
      </dsp:txBody>
      <dsp:txXfrm>
        <a:off x="9337" y="3833117"/>
        <a:ext cx="4660068" cy="122999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F38E42C-9C72-4130-8EE5-260EA6C99B7D}">
      <dsp:nvSpPr>
        <dsp:cNvPr id="0" name=""/>
        <dsp:cNvSpPr/>
      </dsp:nvSpPr>
      <dsp:spPr>
        <a:xfrm>
          <a:off x="1" y="515254"/>
          <a:ext cx="10460692" cy="4418527"/>
        </a:xfrm>
        <a:prstGeom prst="rect">
          <a:avLst/>
        </a:prstGeom>
        <a:gradFill rotWithShape="0">
          <a:gsLst>
            <a:gs pos="0">
              <a:srgbClr val="FF0000"/>
            </a:gs>
            <a:gs pos="17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rtl="1">
            <a:lnSpc>
              <a:spcPct val="150000"/>
            </a:lnSpc>
            <a:spcBef>
              <a:spcPct val="0"/>
            </a:spcBef>
            <a:spcAft>
              <a:spcPct val="35000"/>
            </a:spcAft>
            <a:buNone/>
          </a:pPr>
          <a:r>
            <a:rPr lang="ar-MA" sz="2800" b="1" kern="1200" dirty="0">
              <a:solidFill>
                <a:srgbClr val="FFFF00"/>
              </a:solidFill>
            </a:rPr>
            <a:t>المؤسسات التعليمية:</a:t>
          </a:r>
        </a:p>
        <a:p>
          <a:pPr marL="0" lvl="0" indent="0" algn="ctr" defTabSz="1244600" rtl="1">
            <a:lnSpc>
              <a:spcPct val="150000"/>
            </a:lnSpc>
            <a:spcBef>
              <a:spcPct val="0"/>
            </a:spcBef>
            <a:spcAft>
              <a:spcPct val="35000"/>
            </a:spcAft>
            <a:buNone/>
          </a:pPr>
          <a:endParaRPr lang="ar-MA" sz="1800" b="1" kern="1200" dirty="0">
            <a:solidFill>
              <a:srgbClr val="38DF21"/>
            </a:solidFill>
          </a:endParaRPr>
        </a:p>
        <a:p>
          <a:pPr marL="0" lvl="0" indent="0" algn="ctr" defTabSz="1244600" rtl="1">
            <a:lnSpc>
              <a:spcPct val="150000"/>
            </a:lnSpc>
            <a:spcBef>
              <a:spcPct val="0"/>
            </a:spcBef>
            <a:spcAft>
              <a:spcPct val="35000"/>
            </a:spcAft>
            <a:buNone/>
          </a:pPr>
          <a:r>
            <a:rPr lang="ar-MA" sz="1800" b="1" kern="1200" baseline="0" dirty="0">
              <a:solidFill>
                <a:srgbClr val="002060"/>
              </a:solidFill>
            </a:rPr>
            <a:t>تضطلع عبر إدارتها التربوية، ومجالسها المختلفة، وأطرها التربوية والإدارية:</a:t>
          </a:r>
        </a:p>
        <a:p>
          <a:pPr marL="0" lvl="0" indent="0" algn="ctr" defTabSz="1244600" rtl="1">
            <a:lnSpc>
              <a:spcPct val="150000"/>
            </a:lnSpc>
            <a:spcBef>
              <a:spcPct val="0"/>
            </a:spcBef>
            <a:spcAft>
              <a:spcPct val="35000"/>
            </a:spcAft>
            <a:buNone/>
          </a:pPr>
          <a:r>
            <a:rPr lang="ar-MA" sz="1800" b="1" kern="1200" baseline="0" dirty="0">
              <a:solidFill>
                <a:srgbClr val="FF0000"/>
              </a:solidFill>
            </a:rPr>
            <a:t>*-</a:t>
          </a:r>
          <a:r>
            <a:rPr lang="ar-MA" sz="1800" b="1" kern="1200" baseline="0" dirty="0">
              <a:solidFill>
                <a:srgbClr val="002060"/>
              </a:solidFill>
            </a:rPr>
            <a:t>بمهمة التنزيل الفعلي للأنماط التربوية تنظيميا وماديا وتربويا،</a:t>
          </a:r>
        </a:p>
        <a:p>
          <a:pPr marL="0" lvl="0" indent="0" algn="ctr" defTabSz="1244600" rtl="1">
            <a:lnSpc>
              <a:spcPct val="150000"/>
            </a:lnSpc>
            <a:spcBef>
              <a:spcPct val="0"/>
            </a:spcBef>
            <a:spcAft>
              <a:spcPct val="35000"/>
            </a:spcAft>
            <a:buNone/>
          </a:pPr>
          <a:r>
            <a:rPr lang="ar-MA" sz="1800" b="1" kern="1200" baseline="0" dirty="0">
              <a:solidFill>
                <a:srgbClr val="FF0000"/>
              </a:solidFill>
            </a:rPr>
            <a:t>*-</a:t>
          </a:r>
          <a:r>
            <a:rPr lang="ar-MA" sz="1800" b="1" kern="1200" baseline="0" dirty="0">
              <a:solidFill>
                <a:srgbClr val="002060"/>
              </a:solidFill>
            </a:rPr>
            <a:t>وبالتطبيق الصارم للبروتوكول الصحي المعتمد،</a:t>
          </a:r>
        </a:p>
        <a:p>
          <a:pPr marL="0" lvl="0" indent="0" algn="ctr" defTabSz="1244600" rtl="1">
            <a:lnSpc>
              <a:spcPct val="150000"/>
            </a:lnSpc>
            <a:spcBef>
              <a:spcPct val="0"/>
            </a:spcBef>
            <a:spcAft>
              <a:spcPct val="35000"/>
            </a:spcAft>
            <a:buNone/>
          </a:pPr>
          <a:r>
            <a:rPr lang="ar-MA" sz="1800" b="1" kern="1200" baseline="0" dirty="0">
              <a:solidFill>
                <a:srgbClr val="FF0000"/>
              </a:solidFill>
            </a:rPr>
            <a:t>*-</a:t>
          </a:r>
          <a:r>
            <a:rPr lang="ar-MA" sz="1800" b="1" kern="1200" baseline="0" dirty="0">
              <a:solidFill>
                <a:srgbClr val="002060"/>
              </a:solidFill>
            </a:rPr>
            <a:t>وبضمان تواصل دائم ومنتظم بين المؤسسة التعليمية والمتعلمات والمتعلمين والأسر فيما يتعلق بتصريف الأنشطة الدراسية والتعليم الذاتي والتعليم عن بعد،</a:t>
          </a:r>
        </a:p>
        <a:p>
          <a:pPr marL="0" lvl="0" indent="0" algn="ctr" defTabSz="1244600" rtl="1">
            <a:lnSpc>
              <a:spcPct val="150000"/>
            </a:lnSpc>
            <a:spcBef>
              <a:spcPct val="0"/>
            </a:spcBef>
            <a:spcAft>
              <a:spcPct val="35000"/>
            </a:spcAft>
            <a:buNone/>
          </a:pPr>
          <a:r>
            <a:rPr lang="ar-MA" sz="1800" b="1" kern="1200" baseline="0" dirty="0">
              <a:solidFill>
                <a:srgbClr val="FF0000"/>
              </a:solidFill>
            </a:rPr>
            <a:t>*-</a:t>
          </a:r>
          <a:r>
            <a:rPr lang="ar-MA" sz="1800" b="1" kern="1200" baseline="0" dirty="0">
              <a:solidFill>
                <a:srgbClr val="002060"/>
              </a:solidFill>
            </a:rPr>
            <a:t>وتفعيل الدور الجوهري والحاسم للمؤسسة التعليمية في تأمين الحق في التعلم.</a:t>
          </a:r>
          <a:endParaRPr lang="fr-FR" sz="1800" b="1" kern="1200" dirty="0">
            <a:solidFill>
              <a:srgbClr val="002060"/>
            </a:solidFill>
          </a:endParaRPr>
        </a:p>
      </dsp:txBody>
      <dsp:txXfrm>
        <a:off x="1" y="515254"/>
        <a:ext cx="10460692" cy="4418527"/>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615DFB-1F13-4849-BE36-B2D7404D3B80}">
      <dsp:nvSpPr>
        <dsp:cNvPr id="0" name=""/>
        <dsp:cNvSpPr/>
      </dsp:nvSpPr>
      <dsp:spPr>
        <a:xfrm>
          <a:off x="2510" y="269647"/>
          <a:ext cx="10284565" cy="5070061"/>
        </a:xfrm>
        <a:prstGeom prst="rect">
          <a:avLst/>
        </a:prstGeom>
        <a:gradFill rotWithShape="0">
          <a:gsLst>
            <a:gs pos="0">
              <a:srgbClr val="7030A0"/>
            </a:gs>
            <a:gs pos="24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rtl="1">
            <a:lnSpc>
              <a:spcPct val="150000"/>
            </a:lnSpc>
            <a:spcBef>
              <a:spcPct val="0"/>
            </a:spcBef>
            <a:spcAft>
              <a:spcPct val="35000"/>
            </a:spcAft>
            <a:buNone/>
          </a:pPr>
          <a:r>
            <a:rPr lang="ar-MA" sz="2400" b="1" kern="1200" dirty="0">
              <a:solidFill>
                <a:srgbClr val="38DF21"/>
              </a:solidFill>
            </a:rPr>
            <a:t>هيئة التأطير والمراقبة التربوية:</a:t>
          </a:r>
        </a:p>
        <a:p>
          <a:pPr marL="0" lvl="0" indent="0" algn="ctr" defTabSz="1066800" rtl="1">
            <a:lnSpc>
              <a:spcPct val="150000"/>
            </a:lnSpc>
            <a:spcBef>
              <a:spcPct val="0"/>
            </a:spcBef>
            <a:spcAft>
              <a:spcPct val="35000"/>
            </a:spcAft>
            <a:buNone/>
          </a:pPr>
          <a:r>
            <a:rPr lang="ar-MA" sz="1800" b="1" kern="1200" baseline="0" dirty="0">
              <a:solidFill>
                <a:srgbClr val="FF0000"/>
              </a:solidFill>
            </a:rPr>
            <a:t>*-</a:t>
          </a:r>
          <a:r>
            <a:rPr lang="ar-MA" sz="1800" b="1" kern="1200" dirty="0"/>
            <a:t>مهام المواكبة والتأطير، والإسهام في تحضير عدة </a:t>
          </a:r>
          <a:r>
            <a:rPr lang="ar-MA" sz="1800" b="1" kern="1200" dirty="0" err="1"/>
            <a:t>الأجرأة</a:t>
          </a:r>
          <a:r>
            <a:rPr lang="ar-MA" sz="1800" b="1" kern="1200" dirty="0"/>
            <a:t> والتنزيل في بعدها التربوي والبيداغوجي،</a:t>
          </a:r>
        </a:p>
        <a:p>
          <a:pPr marL="0" lvl="0" indent="0" algn="ctr" defTabSz="1066800" rtl="1">
            <a:lnSpc>
              <a:spcPct val="150000"/>
            </a:lnSpc>
            <a:spcBef>
              <a:spcPct val="0"/>
            </a:spcBef>
            <a:spcAft>
              <a:spcPct val="35000"/>
            </a:spcAft>
            <a:buNone/>
          </a:pPr>
          <a:r>
            <a:rPr lang="ar-MA" sz="1800" b="1" kern="1200" baseline="0" dirty="0">
              <a:solidFill>
                <a:srgbClr val="FF0000"/>
              </a:solidFill>
            </a:rPr>
            <a:t>*-</a:t>
          </a:r>
          <a:r>
            <a:rPr lang="ar-MA" sz="1800" b="1" kern="1200" dirty="0"/>
            <a:t>تأطير الأساتذة في تفعيل الأنماط التربوية، خاصة التعلم الذاتي والتعليم عن بعد،</a:t>
          </a:r>
          <a:r>
            <a:rPr lang="ar-MA" sz="1800" b="1" kern="1200" baseline="0" dirty="0">
              <a:solidFill>
                <a:srgbClr val="FF0000"/>
              </a:solidFill>
            </a:rPr>
            <a:t> </a:t>
          </a:r>
        </a:p>
        <a:p>
          <a:pPr marL="0" lvl="0" indent="0" algn="ctr" defTabSz="1066800" rtl="1">
            <a:lnSpc>
              <a:spcPct val="150000"/>
            </a:lnSpc>
            <a:spcBef>
              <a:spcPct val="0"/>
            </a:spcBef>
            <a:spcAft>
              <a:spcPct val="35000"/>
            </a:spcAft>
            <a:buNone/>
          </a:pPr>
          <a:r>
            <a:rPr lang="ar-MA" sz="1800" b="1" kern="1200" baseline="0" dirty="0">
              <a:solidFill>
                <a:srgbClr val="FF0000"/>
              </a:solidFill>
            </a:rPr>
            <a:t>*-</a:t>
          </a:r>
          <a:r>
            <a:rPr lang="ar-MA" sz="1800" b="1" kern="1200" dirty="0"/>
            <a:t>المساهمة في تحديد المحتويات التي سوف تتم معالجتها حضوريا، وفي انتقاء الأنشطة التي ستوكل للمتعلمين على شكل تعلم ذاتي بالنسبة لكل مادة ولكل مستوى دراسي بتنسيق مع الأساتذة ومديري المؤسسات التعليمية،</a:t>
          </a:r>
        </a:p>
        <a:p>
          <a:pPr marL="0" lvl="0" indent="0" algn="ctr" defTabSz="1066800" rtl="1">
            <a:lnSpc>
              <a:spcPct val="150000"/>
            </a:lnSpc>
            <a:spcBef>
              <a:spcPct val="0"/>
            </a:spcBef>
            <a:spcAft>
              <a:spcPct val="35000"/>
            </a:spcAft>
            <a:buNone/>
          </a:pPr>
          <a:r>
            <a:rPr lang="ar-MA" sz="1800" b="1" kern="1200" baseline="0" dirty="0">
              <a:solidFill>
                <a:srgbClr val="FF0000"/>
              </a:solidFill>
            </a:rPr>
            <a:t>*-</a:t>
          </a:r>
          <a:r>
            <a:rPr lang="ar-MA" sz="1800" b="1" kern="1200" dirty="0"/>
            <a:t>تتبع الأنشطة التربوية التي يقوم بها الأساتذة عن بعد، فضلا عن التقويم، وتوفير المعطيات الضرورية للمسؤولين الإقليميين والجهويين من أجل التحسين المستمر لآليات التدخل، والرفع من </a:t>
          </a:r>
          <a:r>
            <a:rPr lang="ar-MA" sz="1800" b="1" kern="1200" dirty="0" err="1"/>
            <a:t>نجاعتها</a:t>
          </a:r>
          <a:r>
            <a:rPr lang="ar-MA" sz="1800" b="1" kern="1200" dirty="0"/>
            <a:t> ومردودها التربوي.</a:t>
          </a:r>
        </a:p>
      </dsp:txBody>
      <dsp:txXfrm>
        <a:off x="2510" y="269647"/>
        <a:ext cx="10284565" cy="5070061"/>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EF46745-7EA0-46A7-BF3E-95389CB5DE96}">
      <dsp:nvSpPr>
        <dsp:cNvPr id="0" name=""/>
        <dsp:cNvSpPr/>
      </dsp:nvSpPr>
      <dsp:spPr>
        <a:xfrm>
          <a:off x="1" y="1750267"/>
          <a:ext cx="10284565" cy="2217840"/>
        </a:xfrm>
        <a:prstGeom prst="rect">
          <a:avLst/>
        </a:prstGeom>
        <a:gradFill rotWithShape="0">
          <a:gsLst>
            <a:gs pos="0">
              <a:srgbClr val="FF0000"/>
            </a:gs>
            <a:gs pos="31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r>
            <a:rPr lang="ar-MA" sz="2800" b="1" kern="1200" dirty="0">
              <a:solidFill>
                <a:srgbClr val="FFFF00"/>
              </a:solidFill>
            </a:rPr>
            <a:t>هيئة التدريس:</a:t>
          </a:r>
        </a:p>
        <a:p>
          <a:pPr marL="0" lvl="0" indent="0" algn="ctr" defTabSz="1244600" rtl="1">
            <a:lnSpc>
              <a:spcPct val="200000"/>
            </a:lnSpc>
            <a:spcBef>
              <a:spcPct val="0"/>
            </a:spcBef>
            <a:spcAft>
              <a:spcPct val="35000"/>
            </a:spcAft>
            <a:buNone/>
          </a:pPr>
          <a:r>
            <a:rPr lang="ar-MA" sz="2000" b="1" kern="1200" baseline="0" dirty="0">
              <a:solidFill>
                <a:srgbClr val="002060"/>
              </a:solidFill>
            </a:rPr>
            <a:t>تنزيل النمط التربوي المعتمد على مستوى المؤسسة التعليمية،</a:t>
          </a:r>
        </a:p>
        <a:p>
          <a:pPr marL="0" lvl="0" indent="0" algn="ctr" defTabSz="1244600" rtl="1">
            <a:lnSpc>
              <a:spcPct val="200000"/>
            </a:lnSpc>
            <a:spcBef>
              <a:spcPct val="0"/>
            </a:spcBef>
            <a:spcAft>
              <a:spcPct val="35000"/>
            </a:spcAft>
            <a:buNone/>
          </a:pPr>
          <a:r>
            <a:rPr lang="ar-MA" sz="2000" b="1" kern="1200" baseline="0" dirty="0">
              <a:solidFill>
                <a:srgbClr val="FF0000"/>
              </a:solidFill>
            </a:rPr>
            <a:t>والتطبيق السليم للبروتوكول الصحي.</a:t>
          </a:r>
          <a:endParaRPr lang="fr-FR" sz="2000" b="1" kern="1200" dirty="0">
            <a:solidFill>
              <a:srgbClr val="FF0000"/>
            </a:solidFill>
          </a:endParaRPr>
        </a:p>
      </dsp:txBody>
      <dsp:txXfrm>
        <a:off x="1" y="1750267"/>
        <a:ext cx="10284565" cy="2217840"/>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68A7A-6142-4175-9BA9-5C3F69BA0AE9}">
      <dsp:nvSpPr>
        <dsp:cNvPr id="0" name=""/>
        <dsp:cNvSpPr/>
      </dsp:nvSpPr>
      <dsp:spPr>
        <a:xfrm>
          <a:off x="160292" y="27980"/>
          <a:ext cx="10096937" cy="2836584"/>
        </a:xfrm>
        <a:prstGeom prst="rect">
          <a:avLst/>
        </a:prstGeom>
        <a:gradFill rotWithShape="0">
          <a:gsLst>
            <a:gs pos="16000">
              <a:schemeClr val="bg1"/>
            </a:gs>
            <a:gs pos="10000">
              <a:srgbClr val="00B0F0"/>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rtl="1">
            <a:lnSpc>
              <a:spcPct val="150000"/>
            </a:lnSpc>
            <a:spcBef>
              <a:spcPct val="0"/>
            </a:spcBef>
            <a:spcAft>
              <a:spcPct val="35000"/>
            </a:spcAft>
            <a:buNone/>
          </a:pPr>
          <a:r>
            <a:rPr lang="ar-MA" sz="1800" b="1" kern="1200" baseline="0" dirty="0">
              <a:solidFill>
                <a:srgbClr val="FF0000"/>
              </a:solidFill>
            </a:rPr>
            <a:t>*-</a:t>
          </a:r>
          <a:r>
            <a:rPr lang="ar-MA" sz="1800" b="1" kern="1200" baseline="0" dirty="0">
              <a:solidFill>
                <a:srgbClr val="002060"/>
              </a:solidFill>
            </a:rPr>
            <a:t>جعل مشروع المؤسسة أداة أساسية </a:t>
          </a:r>
          <a:r>
            <a:rPr lang="ar-MA" sz="1800" b="1" kern="1200" baseline="0" dirty="0" err="1">
              <a:solidFill>
                <a:srgbClr val="002060"/>
              </a:solidFill>
            </a:rPr>
            <a:t>لأجرأة</a:t>
          </a:r>
          <a:r>
            <a:rPr lang="ar-MA" sz="1800" b="1" kern="1200" baseline="0" dirty="0">
              <a:solidFill>
                <a:srgbClr val="002060"/>
              </a:solidFill>
            </a:rPr>
            <a:t> الأنماط التربوية داخل كل مؤسسة تعليمية.</a:t>
          </a:r>
        </a:p>
        <a:p>
          <a:pPr marL="0" lvl="0" indent="0" algn="ctr" defTabSz="800100">
            <a:lnSpc>
              <a:spcPct val="150000"/>
            </a:lnSpc>
            <a:spcBef>
              <a:spcPct val="0"/>
            </a:spcBef>
            <a:spcAft>
              <a:spcPct val="35000"/>
            </a:spcAft>
            <a:buNone/>
          </a:pPr>
          <a:r>
            <a:rPr lang="ar-MA" sz="1800" b="1" kern="1200" baseline="0" dirty="0">
              <a:solidFill>
                <a:srgbClr val="FF0000"/>
              </a:solidFill>
            </a:rPr>
            <a:t>*-</a:t>
          </a:r>
          <a:r>
            <a:rPr lang="ar-MA" sz="1800" b="1" kern="1200" baseline="0" dirty="0">
              <a:solidFill>
                <a:srgbClr val="002060"/>
              </a:solidFill>
            </a:rPr>
            <a:t>توظيف تجهيزات ومعدات القاعات المتعددة الوسائط المتوفرة بالمؤسسات (إنتاج وبث الموارد الرقمية، خلق تواصل دائم بين المتعلمين والمدرسين، تنظيم اللقاءات عن بعد وضمان الاستمرارية البيداغوجية، تنظيم اللقاءات عن بعد والتفاعل الافتراضي، إحداث قنوات للبث الرقمي).</a:t>
          </a:r>
          <a:endParaRPr lang="fr-FR" sz="1800" b="1" kern="1200" dirty="0"/>
        </a:p>
      </dsp:txBody>
      <dsp:txXfrm>
        <a:off x="160292" y="27980"/>
        <a:ext cx="10096937" cy="2836584"/>
      </dsp:txXfrm>
    </dsp:sp>
    <dsp:sp modelId="{D209D539-BD80-4AF6-A0A1-9F333B27935F}">
      <dsp:nvSpPr>
        <dsp:cNvPr id="0" name=""/>
        <dsp:cNvSpPr/>
      </dsp:nvSpPr>
      <dsp:spPr>
        <a:xfrm>
          <a:off x="560692" y="3266232"/>
          <a:ext cx="9221594" cy="2078016"/>
        </a:xfrm>
        <a:prstGeom prst="rect">
          <a:avLst/>
        </a:prstGeom>
        <a:gradFill rotWithShape="0">
          <a:gsLst>
            <a:gs pos="23000">
              <a:schemeClr val="bg1"/>
            </a:gs>
            <a:gs pos="8000">
              <a:srgbClr val="7030A0"/>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rtl="1">
            <a:lnSpc>
              <a:spcPct val="150000"/>
            </a:lnSpc>
            <a:spcBef>
              <a:spcPct val="0"/>
            </a:spcBef>
            <a:spcAft>
              <a:spcPct val="35000"/>
            </a:spcAft>
            <a:buNone/>
          </a:pPr>
          <a:r>
            <a:rPr lang="ar-MA" sz="1800" b="1" kern="1200" baseline="0" dirty="0">
              <a:solidFill>
                <a:srgbClr val="FF0000"/>
              </a:solidFill>
            </a:rPr>
            <a:t>*-</a:t>
          </a:r>
          <a:r>
            <a:rPr lang="ar-MA" sz="1800" b="1" kern="1200" baseline="0" dirty="0">
              <a:solidFill>
                <a:srgbClr val="002060"/>
              </a:solidFill>
            </a:rPr>
            <a:t>إعمال آليات التشبيك: توظيفها من أجل التواصل المنتظم والاستشارة التفكير الجماعي وتقاسم الخبرة والممارسات الجيدة، والاستعمال المشترك للموارد المتوفرة من قبيل الموارد الرقمية والداخليات ووسائل النقل المدرسي ومستلزمات الوقاية الصحية).</a:t>
          </a:r>
          <a:endParaRPr lang="fr-FR" sz="1800" b="1" kern="1200" dirty="0"/>
        </a:p>
      </dsp:txBody>
      <dsp:txXfrm>
        <a:off x="560692" y="3266232"/>
        <a:ext cx="9221594" cy="2078016"/>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62748B-42AF-4EE2-B73A-2016D0F432E2}">
      <dsp:nvSpPr>
        <dsp:cNvPr id="0" name=""/>
        <dsp:cNvSpPr/>
      </dsp:nvSpPr>
      <dsp:spPr>
        <a:xfrm>
          <a:off x="0" y="3325366"/>
          <a:ext cx="8689140" cy="2084134"/>
        </a:xfrm>
        <a:prstGeom prst="rect">
          <a:avLst/>
        </a:prstGeom>
        <a:gradFill rotWithShape="0">
          <a:gsLst>
            <a:gs pos="2000">
              <a:srgbClr val="38DF21"/>
            </a:gs>
            <a:gs pos="30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rtl="1">
            <a:lnSpc>
              <a:spcPct val="150000"/>
            </a:lnSpc>
            <a:spcBef>
              <a:spcPct val="0"/>
            </a:spcBef>
            <a:spcAft>
              <a:spcPct val="35000"/>
            </a:spcAft>
            <a:buNone/>
          </a:pPr>
          <a:r>
            <a:rPr lang="ar-MA" sz="1600" b="1" kern="1200" baseline="0" dirty="0">
              <a:solidFill>
                <a:srgbClr val="FF0000"/>
              </a:solidFill>
            </a:rPr>
            <a:t>*-</a:t>
          </a:r>
          <a:r>
            <a:rPr lang="ar-MA" sz="1600" b="1" kern="1200" baseline="0" dirty="0">
              <a:solidFill>
                <a:srgbClr val="002060"/>
              </a:solidFill>
            </a:rPr>
            <a:t>تسخير جمعيات دعم مدرسة النجاح ومواردها، بشكل استثنائي، للمساهمة في توفير مستلزمات تفعيل الأنماط التربوية المعتمدة وتطبيق البروتوكول الصحي. </a:t>
          </a:r>
        </a:p>
        <a:p>
          <a:pPr marL="0" lvl="0" indent="0" algn="ctr" defTabSz="711200">
            <a:lnSpc>
              <a:spcPct val="150000"/>
            </a:lnSpc>
            <a:spcBef>
              <a:spcPct val="0"/>
            </a:spcBef>
            <a:spcAft>
              <a:spcPct val="35000"/>
            </a:spcAft>
            <a:buNone/>
          </a:pPr>
          <a:r>
            <a:rPr lang="ar-MA" sz="1600" b="1" kern="1200" baseline="0" dirty="0">
              <a:solidFill>
                <a:srgbClr val="FF0000"/>
              </a:solidFill>
            </a:rPr>
            <a:t>*-</a:t>
          </a:r>
          <a:r>
            <a:rPr lang="ar-MA" sz="1600" b="1" kern="1200" baseline="0" dirty="0">
              <a:solidFill>
                <a:srgbClr val="002060"/>
              </a:solidFill>
            </a:rPr>
            <a:t>الانفتاح على جمعيات أمهات وآباء وأولياء التلاميذ وإشراكها في مختلف العمليات التي تستدعي تشاورا موسعا، واستثمار إمكانيات الدعم التي يمكن أن توفرها. </a:t>
          </a:r>
          <a:endParaRPr lang="fr-FR" sz="1600" b="1" kern="1200" dirty="0"/>
        </a:p>
      </dsp:txBody>
      <dsp:txXfrm>
        <a:off x="0" y="3325366"/>
        <a:ext cx="8689140" cy="2084134"/>
      </dsp:txXfrm>
    </dsp:sp>
    <dsp:sp modelId="{28274DBF-63A8-41D6-9C0D-4C0CB124D8B2}">
      <dsp:nvSpPr>
        <dsp:cNvPr id="0" name=""/>
        <dsp:cNvSpPr/>
      </dsp:nvSpPr>
      <dsp:spPr>
        <a:xfrm>
          <a:off x="1003352" y="0"/>
          <a:ext cx="9384392" cy="2043248"/>
        </a:xfrm>
        <a:prstGeom prst="rect">
          <a:avLst/>
        </a:prstGeom>
        <a:gradFill rotWithShape="0">
          <a:gsLst>
            <a:gs pos="24000">
              <a:schemeClr val="bg1"/>
            </a:gs>
            <a:gs pos="4000">
              <a:schemeClr val="accent4"/>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rtl="1">
            <a:lnSpc>
              <a:spcPct val="150000"/>
            </a:lnSpc>
            <a:spcBef>
              <a:spcPct val="0"/>
            </a:spcBef>
            <a:spcAft>
              <a:spcPct val="35000"/>
            </a:spcAft>
            <a:buNone/>
          </a:pPr>
          <a:r>
            <a:rPr lang="ar-MA" sz="1600" b="1" kern="1200" baseline="0" dirty="0">
              <a:solidFill>
                <a:srgbClr val="FF0000"/>
              </a:solidFill>
            </a:rPr>
            <a:t>*-</a:t>
          </a:r>
          <a:r>
            <a:rPr lang="ar-MA" sz="1600" b="1" kern="1200" baseline="0" dirty="0">
              <a:solidFill>
                <a:srgbClr val="002060"/>
              </a:solidFill>
            </a:rPr>
            <a:t>استعمال منظومة "مسار": تحسين الحكامة المدرسية، تيسير التدبير الإداري والمالي والمادي والتربوي، توفير المؤشرات التربوية ولوحات القيادة على كافة مستويات اتخاذ القرار، استعمال هذه المنظومة في توزيع المتعلمين).</a:t>
          </a:r>
        </a:p>
        <a:p>
          <a:pPr marL="0" lvl="0" indent="0" algn="ctr" defTabSz="711200">
            <a:lnSpc>
              <a:spcPct val="150000"/>
            </a:lnSpc>
            <a:spcBef>
              <a:spcPct val="0"/>
            </a:spcBef>
            <a:spcAft>
              <a:spcPct val="35000"/>
            </a:spcAft>
            <a:buNone/>
          </a:pPr>
          <a:r>
            <a:rPr lang="ar-MA" sz="1600" b="1" kern="1200" baseline="0" dirty="0">
              <a:solidFill>
                <a:srgbClr val="FF0000"/>
              </a:solidFill>
            </a:rPr>
            <a:t>*-</a:t>
          </a:r>
          <a:r>
            <a:rPr lang="ar-MA" sz="1600" b="1" kern="1200" baseline="0" dirty="0">
              <a:solidFill>
                <a:srgbClr val="002060"/>
              </a:solidFill>
            </a:rPr>
            <a:t>استثمار المكتبات المدرسية: وضع المراجع والكتب المتوفرة رهن إشارة المتعلمين (دعامات بيداغوجية بالمنازل).</a:t>
          </a:r>
        </a:p>
      </dsp:txBody>
      <dsp:txXfrm>
        <a:off x="1003352" y="0"/>
        <a:ext cx="9384392" cy="2043248"/>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68A7A-6142-4175-9BA9-5C3F69BA0AE9}">
      <dsp:nvSpPr>
        <dsp:cNvPr id="0" name=""/>
        <dsp:cNvSpPr/>
      </dsp:nvSpPr>
      <dsp:spPr>
        <a:xfrm>
          <a:off x="5481686" y="450"/>
          <a:ext cx="4906056" cy="2495493"/>
        </a:xfrm>
        <a:prstGeom prst="rect">
          <a:avLst/>
        </a:prstGeom>
        <a:gradFill rotWithShape="0">
          <a:gsLst>
            <a:gs pos="27000">
              <a:schemeClr val="bg1"/>
            </a:gs>
            <a:gs pos="8000">
              <a:srgbClr val="7030A0"/>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rtl="1">
            <a:lnSpc>
              <a:spcPct val="150000"/>
            </a:lnSpc>
            <a:spcBef>
              <a:spcPct val="0"/>
            </a:spcBef>
            <a:spcAft>
              <a:spcPct val="35000"/>
            </a:spcAft>
            <a:buNone/>
          </a:pPr>
          <a:r>
            <a:rPr lang="ar-MA" sz="1800" b="1" kern="1200" baseline="0" dirty="0">
              <a:solidFill>
                <a:srgbClr val="FF0000"/>
              </a:solidFill>
            </a:rPr>
            <a:t>*-</a:t>
          </a:r>
          <a:r>
            <a:rPr lang="ar-MA" sz="1800" b="1" kern="1200" baseline="0" dirty="0">
              <a:solidFill>
                <a:srgbClr val="002060"/>
              </a:solidFill>
            </a:rPr>
            <a:t>تلقي طلبات </a:t>
          </a:r>
          <a:r>
            <a:rPr lang="ar-MA" sz="1800" b="1" kern="1200" baseline="0" dirty="0" err="1">
              <a:solidFill>
                <a:srgbClr val="002060"/>
              </a:solidFill>
            </a:rPr>
            <a:t>الإستفادة</a:t>
          </a:r>
          <a:r>
            <a:rPr lang="ar-MA" sz="1800" b="1" kern="1200" baseline="0" dirty="0">
              <a:solidFill>
                <a:srgbClr val="002060"/>
              </a:solidFill>
            </a:rPr>
            <a:t> من نمط التعليم الحضوري، واستثمارها في إعداد اللوائح حسب المستويات الدراسية، مع استحضار المستفيدين من النقل المدرسي وخدمات الإيواء والتغذية.</a:t>
          </a:r>
          <a:endParaRPr lang="fr-FR" sz="1800" b="1" kern="1200" dirty="0"/>
        </a:p>
      </dsp:txBody>
      <dsp:txXfrm>
        <a:off x="5481686" y="450"/>
        <a:ext cx="4906056" cy="2495493"/>
      </dsp:txXfrm>
    </dsp:sp>
    <dsp:sp modelId="{28274DBF-63A8-41D6-9C0D-4C0CB124D8B2}">
      <dsp:nvSpPr>
        <dsp:cNvPr id="0" name=""/>
        <dsp:cNvSpPr/>
      </dsp:nvSpPr>
      <dsp:spPr>
        <a:xfrm>
          <a:off x="3350" y="2904672"/>
          <a:ext cx="5075043" cy="2495493"/>
        </a:xfrm>
        <a:prstGeom prst="rect">
          <a:avLst/>
        </a:prstGeom>
        <a:gradFill rotWithShape="0">
          <a:gsLst>
            <a:gs pos="21000">
              <a:schemeClr val="bg1"/>
            </a:gs>
            <a:gs pos="11000">
              <a:srgbClr val="38DF2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rtl="1">
            <a:lnSpc>
              <a:spcPct val="150000"/>
            </a:lnSpc>
            <a:spcBef>
              <a:spcPct val="0"/>
            </a:spcBef>
            <a:spcAft>
              <a:spcPct val="35000"/>
            </a:spcAft>
            <a:buNone/>
          </a:pPr>
          <a:r>
            <a:rPr lang="ar-MA" sz="1800" b="1" kern="1200" baseline="0" dirty="0">
              <a:solidFill>
                <a:srgbClr val="FF0000"/>
              </a:solidFill>
            </a:rPr>
            <a:t>*-</a:t>
          </a:r>
          <a:r>
            <a:rPr lang="ar-MA" sz="1800" b="1" kern="1200" baseline="0" dirty="0">
              <a:solidFill>
                <a:srgbClr val="002060"/>
              </a:solidFill>
            </a:rPr>
            <a:t>تفويج المتعلمين الذين سيستفيدون من التعليم الحضوري وفق المعايير المحددة لذلك.</a:t>
          </a:r>
        </a:p>
        <a:p>
          <a:pPr marL="0" lvl="0" indent="0" algn="ctr" defTabSz="800100">
            <a:lnSpc>
              <a:spcPct val="150000"/>
            </a:lnSpc>
            <a:spcBef>
              <a:spcPct val="0"/>
            </a:spcBef>
            <a:spcAft>
              <a:spcPct val="35000"/>
            </a:spcAft>
            <a:buNone/>
          </a:pPr>
          <a:r>
            <a:rPr lang="ar-MA" sz="1800" b="1" kern="1200" baseline="0" dirty="0">
              <a:solidFill>
                <a:srgbClr val="FF0000"/>
              </a:solidFill>
            </a:rPr>
            <a:t>*-</a:t>
          </a:r>
          <a:r>
            <a:rPr lang="ar-MA" sz="1800" b="1" kern="1200" baseline="0" dirty="0">
              <a:solidFill>
                <a:srgbClr val="002060"/>
              </a:solidFill>
            </a:rPr>
            <a:t>حصر المتعلمين الذين سيستفيدون من التعليم عن بعد حسب المستويات الدراسية.</a:t>
          </a:r>
        </a:p>
      </dsp:txBody>
      <dsp:txXfrm>
        <a:off x="3350" y="2904672"/>
        <a:ext cx="5075043" cy="2495493"/>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62748B-42AF-4EE2-B73A-2016D0F432E2}">
      <dsp:nvSpPr>
        <dsp:cNvPr id="0" name=""/>
        <dsp:cNvSpPr/>
      </dsp:nvSpPr>
      <dsp:spPr>
        <a:xfrm>
          <a:off x="0" y="2819665"/>
          <a:ext cx="4870530" cy="2589835"/>
        </a:xfrm>
        <a:prstGeom prst="rect">
          <a:avLst/>
        </a:prstGeom>
        <a:gradFill rotWithShape="0">
          <a:gsLst>
            <a:gs pos="20000">
              <a:schemeClr val="bg1"/>
            </a:gs>
            <a:gs pos="5000">
              <a:srgbClr val="FF0000"/>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rtl="1">
            <a:lnSpc>
              <a:spcPct val="150000"/>
            </a:lnSpc>
            <a:spcBef>
              <a:spcPct val="0"/>
            </a:spcBef>
            <a:spcAft>
              <a:spcPct val="35000"/>
            </a:spcAft>
            <a:buNone/>
          </a:pPr>
          <a:r>
            <a:rPr lang="ar-MA" sz="1800" b="1" kern="1200" baseline="0" dirty="0">
              <a:solidFill>
                <a:srgbClr val="FF0000"/>
              </a:solidFill>
            </a:rPr>
            <a:t>*-</a:t>
          </a:r>
          <a:r>
            <a:rPr lang="ar-MA" sz="1800" b="1" kern="1200" baseline="0" dirty="0">
              <a:solidFill>
                <a:srgbClr val="002060"/>
              </a:solidFill>
            </a:rPr>
            <a:t>تحديد الأساتذة الذين سيشتغلون بصيغة التعليم الحضوري والذين سيشتغلون بصيغة التعليم عن بعد أو بهما معا.</a:t>
          </a:r>
        </a:p>
        <a:p>
          <a:pPr marL="0" lvl="0" indent="0" algn="ctr" defTabSz="800100">
            <a:lnSpc>
              <a:spcPct val="150000"/>
            </a:lnSpc>
            <a:spcBef>
              <a:spcPct val="0"/>
            </a:spcBef>
            <a:spcAft>
              <a:spcPct val="35000"/>
            </a:spcAft>
            <a:buNone/>
          </a:pPr>
          <a:r>
            <a:rPr lang="ar-MA" sz="1800" b="1" kern="1200" baseline="0" dirty="0">
              <a:solidFill>
                <a:srgbClr val="FF0000"/>
              </a:solidFill>
            </a:rPr>
            <a:t>*-</a:t>
          </a:r>
          <a:r>
            <a:rPr lang="ar-MA" sz="1800" b="1" kern="1200" baseline="0" dirty="0">
              <a:solidFill>
                <a:srgbClr val="002060"/>
              </a:solidFill>
            </a:rPr>
            <a:t>الاستغلال الأمثل لكافة الفضاءات </a:t>
          </a:r>
          <a:r>
            <a:rPr lang="ar-MA" sz="1800" b="1" kern="1200" baseline="0" dirty="0" err="1">
              <a:solidFill>
                <a:srgbClr val="002060"/>
              </a:solidFill>
            </a:rPr>
            <a:t>وتهييئها</a:t>
          </a:r>
          <a:r>
            <a:rPr lang="ar-MA" sz="1800" b="1" kern="1200" baseline="0" dirty="0">
              <a:solidFill>
                <a:srgbClr val="002060"/>
              </a:solidFill>
            </a:rPr>
            <a:t> وتحسينها، والبحث عن فضاءات إضافية للإيواء والتغذية والتدريس كلما امكن ذلك. </a:t>
          </a:r>
          <a:endParaRPr lang="fr-FR" sz="1800" b="1" kern="1200" dirty="0"/>
        </a:p>
      </dsp:txBody>
      <dsp:txXfrm>
        <a:off x="0" y="2819665"/>
        <a:ext cx="4870530" cy="2589835"/>
      </dsp:txXfrm>
    </dsp:sp>
    <dsp:sp modelId="{D209D539-BD80-4AF6-A0A1-9F333B27935F}">
      <dsp:nvSpPr>
        <dsp:cNvPr id="0" name=""/>
        <dsp:cNvSpPr/>
      </dsp:nvSpPr>
      <dsp:spPr>
        <a:xfrm>
          <a:off x="5306617" y="7877"/>
          <a:ext cx="5081127" cy="2589835"/>
        </a:xfrm>
        <a:prstGeom prst="rect">
          <a:avLst/>
        </a:prstGeom>
        <a:gradFill rotWithShape="0">
          <a:gsLst>
            <a:gs pos="25000">
              <a:schemeClr val="bg1"/>
            </a:gs>
            <a:gs pos="8000">
              <a:srgbClr val="00B0F0"/>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rtl="1">
            <a:lnSpc>
              <a:spcPct val="150000"/>
            </a:lnSpc>
            <a:spcBef>
              <a:spcPct val="0"/>
            </a:spcBef>
            <a:spcAft>
              <a:spcPct val="35000"/>
            </a:spcAft>
            <a:buNone/>
          </a:pPr>
          <a:r>
            <a:rPr lang="ar-MA" sz="1800" b="1" kern="1200" baseline="0" dirty="0">
              <a:solidFill>
                <a:srgbClr val="FF0000"/>
              </a:solidFill>
            </a:rPr>
            <a:t>*-</a:t>
          </a:r>
          <a:r>
            <a:rPr lang="ar-MA" sz="1800" b="1" kern="1200" baseline="0" dirty="0">
              <a:solidFill>
                <a:srgbClr val="002060"/>
              </a:solidFill>
            </a:rPr>
            <a:t>إعداد جداول حصص مناسبة لكل صيغة بتنسيق مع هيئة التفتيش.</a:t>
          </a:r>
        </a:p>
        <a:p>
          <a:pPr marL="0" lvl="0" indent="0" algn="ctr" defTabSz="800100">
            <a:lnSpc>
              <a:spcPct val="150000"/>
            </a:lnSpc>
            <a:spcBef>
              <a:spcPct val="0"/>
            </a:spcBef>
            <a:spcAft>
              <a:spcPct val="35000"/>
            </a:spcAft>
            <a:buNone/>
          </a:pPr>
          <a:r>
            <a:rPr lang="ar-MA" sz="1800" b="1" kern="1200" baseline="0" dirty="0">
              <a:solidFill>
                <a:srgbClr val="FF0000"/>
              </a:solidFill>
            </a:rPr>
            <a:t>*-</a:t>
          </a:r>
          <a:r>
            <a:rPr lang="ar-MA" sz="1800" b="1" kern="1200" baseline="0" dirty="0">
              <a:solidFill>
                <a:srgbClr val="002060"/>
              </a:solidFill>
            </a:rPr>
            <a:t>المساهمة في تحديد المواد </a:t>
          </a:r>
          <a:r>
            <a:rPr lang="ar-MA" sz="1800" b="1" kern="1200" baseline="0" dirty="0" err="1">
              <a:solidFill>
                <a:srgbClr val="002060"/>
              </a:solidFill>
            </a:rPr>
            <a:t>والتعلمات</a:t>
          </a:r>
          <a:r>
            <a:rPr lang="ar-MA" sz="1800" b="1" kern="1200" baseline="0" dirty="0">
              <a:solidFill>
                <a:srgbClr val="002060"/>
              </a:solidFill>
            </a:rPr>
            <a:t> الأساسية التي يجب التركيز عليها حضوريا، وتلك المخصصة للتعليم الذاتي.</a:t>
          </a:r>
          <a:endParaRPr lang="fr-FR" sz="1800" b="1" kern="1200" dirty="0"/>
        </a:p>
      </dsp:txBody>
      <dsp:txXfrm>
        <a:off x="5306617" y="7877"/>
        <a:ext cx="5081127" cy="2589835"/>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68A7A-6142-4175-9BA9-5C3F69BA0AE9}">
      <dsp:nvSpPr>
        <dsp:cNvPr id="0" name=""/>
        <dsp:cNvSpPr/>
      </dsp:nvSpPr>
      <dsp:spPr>
        <a:xfrm>
          <a:off x="5104161" y="1783"/>
          <a:ext cx="5359085" cy="2392795"/>
        </a:xfrm>
        <a:prstGeom prst="rect">
          <a:avLst/>
        </a:prstGeom>
        <a:gradFill rotWithShape="0">
          <a:gsLst>
            <a:gs pos="0">
              <a:srgbClr val="FF0000"/>
            </a:gs>
            <a:gs pos="19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733550" rtl="1">
            <a:lnSpc>
              <a:spcPct val="90000"/>
            </a:lnSpc>
            <a:spcBef>
              <a:spcPct val="0"/>
            </a:spcBef>
            <a:spcAft>
              <a:spcPct val="35000"/>
            </a:spcAft>
            <a:buNone/>
          </a:pPr>
          <a:r>
            <a:rPr lang="ar-MA" sz="2800" b="1" kern="1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تقديم الدعم النفسي والمعنوي والمساعدة على التنظيم الزمني لأنشطة التعلم الذاتي وعن بعد</a:t>
          </a:r>
          <a:endParaRPr lang="fr-FR" sz="2800" b="1" kern="1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endParaRPr>
        </a:p>
      </dsp:txBody>
      <dsp:txXfrm>
        <a:off x="5104161" y="1783"/>
        <a:ext cx="5359085" cy="2392795"/>
      </dsp:txXfrm>
    </dsp:sp>
    <dsp:sp modelId="{AF6D6499-CC16-489F-9BB0-00FAB8AC0F4B}">
      <dsp:nvSpPr>
        <dsp:cNvPr id="0" name=""/>
        <dsp:cNvSpPr/>
      </dsp:nvSpPr>
      <dsp:spPr>
        <a:xfrm>
          <a:off x="0" y="2584241"/>
          <a:ext cx="5399481" cy="2891751"/>
        </a:xfrm>
        <a:prstGeom prst="rect">
          <a:avLst/>
        </a:prstGeom>
        <a:gradFill rotWithShape="0">
          <a:gsLst>
            <a:gs pos="6000">
              <a:srgbClr val="7030A0"/>
            </a:gs>
            <a:gs pos="20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r>
            <a:rPr lang="ar-MA" sz="2800" b="1" kern="1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التواصل الدائم مع الأساتذة وإدارة المؤسسة</a:t>
          </a:r>
        </a:p>
      </dsp:txBody>
      <dsp:txXfrm>
        <a:off x="0" y="2584241"/>
        <a:ext cx="5399481" cy="2891751"/>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FAAADE-7B47-42B0-8618-6F2C49261A02}">
      <dsp:nvSpPr>
        <dsp:cNvPr id="0" name=""/>
        <dsp:cNvSpPr/>
      </dsp:nvSpPr>
      <dsp:spPr>
        <a:xfrm>
          <a:off x="0" y="2293"/>
          <a:ext cx="5680544" cy="2399284"/>
        </a:xfrm>
        <a:prstGeom prst="rect">
          <a:avLst/>
        </a:prstGeom>
        <a:gradFill rotWithShape="0">
          <a:gsLst>
            <a:gs pos="6000">
              <a:srgbClr val="7030A0"/>
            </a:gs>
            <a:gs pos="19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733550" rtl="1">
            <a:lnSpc>
              <a:spcPct val="90000"/>
            </a:lnSpc>
            <a:spcBef>
              <a:spcPct val="0"/>
            </a:spcBef>
            <a:spcAft>
              <a:spcPct val="35000"/>
            </a:spcAft>
            <a:buNone/>
          </a:pPr>
          <a:r>
            <a:rPr lang="ar-MA" sz="2800" b="1" kern="1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حث الأبناء على التقيد الصارم بالبروتوكول الصحي</a:t>
          </a:r>
        </a:p>
      </dsp:txBody>
      <dsp:txXfrm>
        <a:off x="0" y="2293"/>
        <a:ext cx="5680544" cy="2399284"/>
      </dsp:txXfrm>
    </dsp:sp>
    <dsp:sp modelId="{E7615DFB-1F13-4849-BE36-B2D7404D3B80}">
      <dsp:nvSpPr>
        <dsp:cNvPr id="0" name=""/>
        <dsp:cNvSpPr/>
      </dsp:nvSpPr>
      <dsp:spPr>
        <a:xfrm>
          <a:off x="4821682" y="2593576"/>
          <a:ext cx="5641561" cy="2885249"/>
        </a:xfrm>
        <a:prstGeom prst="rect">
          <a:avLst/>
        </a:prstGeom>
        <a:gradFill rotWithShape="0">
          <a:gsLst>
            <a:gs pos="4000">
              <a:srgbClr val="FF0000"/>
            </a:gs>
            <a:gs pos="19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rtl="1">
            <a:lnSpc>
              <a:spcPct val="90000"/>
            </a:lnSpc>
            <a:spcBef>
              <a:spcPct val="0"/>
            </a:spcBef>
            <a:spcAft>
              <a:spcPct val="35000"/>
            </a:spcAft>
            <a:buNone/>
          </a:pPr>
          <a:r>
            <a:rPr lang="ar-MA" sz="2800" b="1" kern="1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تتبع المشاركة التزامنية </a:t>
          </a:r>
          <a:r>
            <a:rPr lang="ar-MA" sz="2800" b="1" kern="1200" dirty="0" err="1">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واللاتزامنية</a:t>
          </a:r>
          <a:r>
            <a:rPr lang="ar-MA" sz="2800" b="1" kern="1200" dirty="0">
              <a:solidFill>
                <a:srgbClr val="002060"/>
              </a:solidFill>
              <a:latin typeface="Microsoft Sans Serif" panose="020B0604020202020204" pitchFamily="34" charset="0"/>
              <a:ea typeface="Microsoft Sans Serif" panose="020B0604020202020204" pitchFamily="34" charset="0"/>
              <a:cs typeface="Microsoft Sans Serif" panose="020B0604020202020204" pitchFamily="34" charset="0"/>
            </a:rPr>
            <a:t> في مختلف الأنشطة</a:t>
          </a:r>
        </a:p>
      </dsp:txBody>
      <dsp:txXfrm>
        <a:off x="4821682" y="2593576"/>
        <a:ext cx="5641561" cy="2885249"/>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68A7A-6142-4175-9BA9-5C3F69BA0AE9}">
      <dsp:nvSpPr>
        <dsp:cNvPr id="0" name=""/>
        <dsp:cNvSpPr/>
      </dsp:nvSpPr>
      <dsp:spPr>
        <a:xfrm>
          <a:off x="5418668" y="0"/>
          <a:ext cx="4967029" cy="2608094"/>
        </a:xfrm>
        <a:prstGeom prst="rect">
          <a:avLst/>
        </a:prstGeom>
        <a:gradFill rotWithShape="0">
          <a:gsLst>
            <a:gs pos="18000">
              <a:schemeClr val="bg1"/>
            </a:gs>
            <a:gs pos="5000">
              <a:srgbClr val="7030A0"/>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rtl="1">
            <a:lnSpc>
              <a:spcPct val="150000"/>
            </a:lnSpc>
            <a:spcBef>
              <a:spcPct val="0"/>
            </a:spcBef>
            <a:spcAft>
              <a:spcPct val="35000"/>
            </a:spcAft>
            <a:buNone/>
          </a:pPr>
          <a:r>
            <a:rPr lang="ar-MA" sz="2400" b="1" kern="1200" baseline="0" dirty="0">
              <a:solidFill>
                <a:srgbClr val="002060"/>
              </a:solidFill>
            </a:rPr>
            <a:t>تنظيم لقاءات للتعبئة والتحسيس حضوريا وعن بعد تستهدف جميع المتدخلين</a:t>
          </a:r>
          <a:endParaRPr lang="fr-FR" sz="2400" b="1" kern="1200" dirty="0">
            <a:solidFill>
              <a:srgbClr val="002060"/>
            </a:solidFill>
          </a:endParaRPr>
        </a:p>
      </dsp:txBody>
      <dsp:txXfrm>
        <a:off x="5418668" y="0"/>
        <a:ext cx="4967029" cy="2608094"/>
      </dsp:txXfrm>
    </dsp:sp>
    <dsp:sp modelId="{D209D539-BD80-4AF6-A0A1-9F333B27935F}">
      <dsp:nvSpPr>
        <dsp:cNvPr id="0" name=""/>
        <dsp:cNvSpPr/>
      </dsp:nvSpPr>
      <dsp:spPr>
        <a:xfrm>
          <a:off x="17130" y="2801406"/>
          <a:ext cx="4977505" cy="2608094"/>
        </a:xfrm>
        <a:prstGeom prst="rect">
          <a:avLst/>
        </a:prstGeom>
        <a:gradFill rotWithShape="0">
          <a:gsLst>
            <a:gs pos="24000">
              <a:schemeClr val="bg1"/>
            </a:gs>
            <a:gs pos="5000">
              <a:srgbClr val="FF0000"/>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rtl="1">
            <a:lnSpc>
              <a:spcPct val="150000"/>
            </a:lnSpc>
            <a:spcBef>
              <a:spcPct val="0"/>
            </a:spcBef>
            <a:spcAft>
              <a:spcPct val="35000"/>
            </a:spcAft>
            <a:buNone/>
          </a:pPr>
          <a:r>
            <a:rPr lang="ar-MA" sz="2400" b="1" kern="1200" baseline="0" dirty="0">
              <a:solidFill>
                <a:srgbClr val="002060"/>
              </a:solidFill>
              <a:latin typeface="Trebuchet MS" panose="020B0603020202020204"/>
              <a:ea typeface="+mn-ea"/>
              <a:cs typeface="Tahoma" panose="020B0604030504040204" pitchFamily="34" charset="0"/>
            </a:rPr>
            <a:t>تسجيل وبث كبسولات موجهة للمتعلمات والمتعلمين والأسر للتحسيس والتوعية</a:t>
          </a:r>
          <a:endParaRPr lang="fr-FR" sz="2400" b="1" kern="1200" baseline="0" dirty="0">
            <a:solidFill>
              <a:srgbClr val="002060"/>
            </a:solidFill>
            <a:latin typeface="Trebuchet MS" panose="020B0603020202020204"/>
            <a:ea typeface="+mn-ea"/>
            <a:cs typeface="Tahoma" panose="020B0604030504040204" pitchFamily="34" charset="0"/>
          </a:endParaRPr>
        </a:p>
      </dsp:txBody>
      <dsp:txXfrm>
        <a:off x="17130" y="2801406"/>
        <a:ext cx="4977505" cy="260809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62748B-42AF-4EE2-B73A-2016D0F432E2}">
      <dsp:nvSpPr>
        <dsp:cNvPr id="0" name=""/>
        <dsp:cNvSpPr/>
      </dsp:nvSpPr>
      <dsp:spPr>
        <a:xfrm>
          <a:off x="1014263" y="2777983"/>
          <a:ext cx="3966414" cy="2379848"/>
        </a:xfrm>
        <a:prstGeom prst="rect">
          <a:avLst/>
        </a:prstGeom>
        <a:gradFill rotWithShape="0">
          <a:gsLst>
            <a:gs pos="0">
              <a:schemeClr val="accent2"/>
            </a:gs>
            <a:gs pos="27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rtl="1">
            <a:lnSpc>
              <a:spcPct val="90000"/>
            </a:lnSpc>
            <a:spcBef>
              <a:spcPct val="0"/>
            </a:spcBef>
            <a:spcAft>
              <a:spcPct val="35000"/>
            </a:spcAft>
            <a:buNone/>
          </a:pPr>
          <a:r>
            <a:rPr lang="ar-MA" sz="2000" b="1" kern="1200" dirty="0"/>
            <a:t>* تخويل الصلاحيات اللازمة للسلطات التربوية بتنسيق مع السلطات الترابية والمصالح الصحية.</a:t>
          </a:r>
        </a:p>
        <a:p>
          <a:pPr marL="0" lvl="0" indent="0" algn="ctr" defTabSz="889000" rtl="1">
            <a:lnSpc>
              <a:spcPct val="90000"/>
            </a:lnSpc>
            <a:spcBef>
              <a:spcPct val="0"/>
            </a:spcBef>
            <a:spcAft>
              <a:spcPct val="35000"/>
            </a:spcAft>
            <a:buNone/>
          </a:pPr>
          <a:r>
            <a:rPr lang="ar-MA" sz="2000" b="1" kern="1200" dirty="0"/>
            <a:t>* التمييز الإيجابي للوسط القروي وشريحة الأطفال الأكثر هشاشة.</a:t>
          </a:r>
          <a:endParaRPr lang="fr-FR" sz="2000" b="1" kern="1200" dirty="0"/>
        </a:p>
      </dsp:txBody>
      <dsp:txXfrm>
        <a:off x="1014263" y="2777983"/>
        <a:ext cx="3966414" cy="2379848"/>
      </dsp:txXfrm>
    </dsp:sp>
    <dsp:sp modelId="{E7468A7A-6142-4175-9BA9-5C3F69BA0AE9}">
      <dsp:nvSpPr>
        <dsp:cNvPr id="0" name=""/>
        <dsp:cNvSpPr/>
      </dsp:nvSpPr>
      <dsp:spPr>
        <a:xfrm>
          <a:off x="5384617" y="0"/>
          <a:ext cx="3966414" cy="2379848"/>
        </a:xfrm>
        <a:prstGeom prst="rect">
          <a:avLst/>
        </a:prstGeom>
        <a:gradFill rotWithShape="0">
          <a:gsLst>
            <a:gs pos="0">
              <a:schemeClr val="accent4"/>
            </a:gs>
            <a:gs pos="25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rtl="1">
            <a:lnSpc>
              <a:spcPct val="90000"/>
            </a:lnSpc>
            <a:spcBef>
              <a:spcPct val="0"/>
            </a:spcBef>
            <a:spcAft>
              <a:spcPct val="35000"/>
            </a:spcAft>
            <a:buNone/>
          </a:pPr>
          <a:r>
            <a:rPr lang="ar-MA" sz="2000" b="1" kern="1200" dirty="0"/>
            <a:t>* تأمين الحق الأساسي في التعليم مع اعتبار أهمية الحق في الحماية الصحية.</a:t>
          </a:r>
        </a:p>
        <a:p>
          <a:pPr marL="0" lvl="0" indent="0" algn="ctr" defTabSz="889000" rtl="1">
            <a:lnSpc>
              <a:spcPct val="90000"/>
            </a:lnSpc>
            <a:spcBef>
              <a:spcPct val="0"/>
            </a:spcBef>
            <a:spcAft>
              <a:spcPct val="35000"/>
            </a:spcAft>
            <a:buNone/>
          </a:pPr>
          <a:r>
            <a:rPr lang="ar-MA" sz="2000" b="1" kern="1200" dirty="0"/>
            <a:t>* اعتبار نمط التعليم الحضوري بشكل أساسي، ونمط التعلم عن بعد بشكل استثنائي.</a:t>
          </a:r>
          <a:endParaRPr lang="fr-FR" sz="2000" b="1" kern="1200" dirty="0"/>
        </a:p>
      </dsp:txBody>
      <dsp:txXfrm>
        <a:off x="5384617" y="0"/>
        <a:ext cx="3966414" cy="2379848"/>
      </dsp:txXfrm>
    </dsp:sp>
    <dsp:sp modelId="{28274DBF-63A8-41D6-9C0D-4C0CB124D8B2}">
      <dsp:nvSpPr>
        <dsp:cNvPr id="0" name=""/>
        <dsp:cNvSpPr/>
      </dsp:nvSpPr>
      <dsp:spPr>
        <a:xfrm>
          <a:off x="1026122" y="7354"/>
          <a:ext cx="3966414" cy="2379848"/>
        </a:xfrm>
        <a:prstGeom prst="rect">
          <a:avLst/>
        </a:prstGeom>
        <a:gradFill rotWithShape="0">
          <a:gsLst>
            <a:gs pos="0">
              <a:srgbClr val="FFC000"/>
            </a:gs>
            <a:gs pos="22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rtl="1">
            <a:lnSpc>
              <a:spcPct val="90000"/>
            </a:lnSpc>
            <a:spcBef>
              <a:spcPct val="0"/>
            </a:spcBef>
            <a:spcAft>
              <a:spcPct val="35000"/>
            </a:spcAft>
            <a:buNone/>
          </a:pPr>
          <a:r>
            <a:rPr lang="ar-MA" sz="2000" b="1" kern="1200" dirty="0"/>
            <a:t>* تنويع الأنماط التربوية بما يتناسب والوضعيات الوبائية.</a:t>
          </a:r>
        </a:p>
        <a:p>
          <a:pPr marL="0" lvl="0" indent="0" algn="ctr" defTabSz="889000" rtl="1">
            <a:lnSpc>
              <a:spcPct val="90000"/>
            </a:lnSpc>
            <a:spcBef>
              <a:spcPct val="0"/>
            </a:spcBef>
            <a:spcAft>
              <a:spcPct val="35000"/>
            </a:spcAft>
            <a:buNone/>
          </a:pPr>
          <a:r>
            <a:rPr lang="ar-MA" sz="2000" b="1" kern="1200" dirty="0">
              <a:cs typeface="+mn-cs"/>
            </a:rPr>
            <a:t>* إعمال الجهوية والمقاربة المجالية في اختيار النمط المناسب.</a:t>
          </a:r>
          <a:endParaRPr lang="fr-FR" sz="2000" b="1" kern="1200" dirty="0">
            <a:cs typeface="+mn-cs"/>
          </a:endParaRPr>
        </a:p>
      </dsp:txBody>
      <dsp:txXfrm>
        <a:off x="1026122" y="7354"/>
        <a:ext cx="3966414" cy="2379848"/>
      </dsp:txXfrm>
    </dsp:sp>
    <dsp:sp modelId="{D209D539-BD80-4AF6-A0A1-9F333B27935F}">
      <dsp:nvSpPr>
        <dsp:cNvPr id="0" name=""/>
        <dsp:cNvSpPr/>
      </dsp:nvSpPr>
      <dsp:spPr>
        <a:xfrm>
          <a:off x="5381007" y="2777983"/>
          <a:ext cx="3966414" cy="2379848"/>
        </a:xfrm>
        <a:prstGeom prst="rect">
          <a:avLst/>
        </a:prstGeom>
        <a:gradFill rotWithShape="0">
          <a:gsLst>
            <a:gs pos="0">
              <a:srgbClr val="FF0000"/>
            </a:gs>
            <a:gs pos="26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rtl="1">
            <a:lnSpc>
              <a:spcPct val="90000"/>
            </a:lnSpc>
            <a:spcBef>
              <a:spcPct val="0"/>
            </a:spcBef>
            <a:spcAft>
              <a:spcPct val="35000"/>
            </a:spcAft>
            <a:buNone/>
          </a:pPr>
          <a:r>
            <a:rPr lang="ar-MA" sz="2000" b="1" kern="1200" dirty="0"/>
            <a:t>* ضمان جاهزية كل مؤسسة تعليمية للانتقال من نمط تربوي لآخر على مدار السنة.</a:t>
          </a:r>
        </a:p>
        <a:p>
          <a:pPr marL="0" lvl="0" indent="0" algn="ctr" defTabSz="889000" rtl="1">
            <a:lnSpc>
              <a:spcPct val="90000"/>
            </a:lnSpc>
            <a:spcBef>
              <a:spcPct val="0"/>
            </a:spcBef>
            <a:spcAft>
              <a:spcPct val="35000"/>
            </a:spcAft>
            <a:buNone/>
          </a:pPr>
          <a:r>
            <a:rPr lang="ar-MA" sz="2000" b="1" kern="1200" dirty="0"/>
            <a:t>* اعتماد مقاربة تشاركية موسعة في اعتماد وتطبيق النمط التربوي الذي يتناسب وكل مجال جغرافي.</a:t>
          </a:r>
          <a:endParaRPr lang="fr-FR" sz="2000" b="1" kern="1200" dirty="0"/>
        </a:p>
      </dsp:txBody>
      <dsp:txXfrm>
        <a:off x="5381007" y="2777983"/>
        <a:ext cx="3966414" cy="2379848"/>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62748B-42AF-4EE2-B73A-2016D0F432E2}">
      <dsp:nvSpPr>
        <dsp:cNvPr id="0" name=""/>
        <dsp:cNvSpPr/>
      </dsp:nvSpPr>
      <dsp:spPr>
        <a:xfrm>
          <a:off x="0" y="2764886"/>
          <a:ext cx="4973549" cy="2644614"/>
        </a:xfrm>
        <a:prstGeom prst="rect">
          <a:avLst/>
        </a:prstGeom>
        <a:gradFill rotWithShape="0">
          <a:gsLst>
            <a:gs pos="20000">
              <a:schemeClr val="bg1"/>
            </a:gs>
            <a:gs pos="4000">
              <a:srgbClr val="00B0F0"/>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rtl="1">
            <a:lnSpc>
              <a:spcPct val="150000"/>
            </a:lnSpc>
            <a:spcBef>
              <a:spcPct val="0"/>
            </a:spcBef>
            <a:spcAft>
              <a:spcPct val="35000"/>
            </a:spcAft>
            <a:buNone/>
          </a:pPr>
          <a:r>
            <a:rPr lang="ar-MA" sz="2400" b="1" kern="1200" baseline="0" dirty="0">
              <a:solidFill>
                <a:srgbClr val="002060"/>
              </a:solidFill>
              <a:latin typeface="Trebuchet MS" panose="020B0603020202020204"/>
              <a:ea typeface="+mn-ea"/>
              <a:cs typeface="Tahoma" panose="020B0604030504040204" pitchFamily="34" charset="0"/>
            </a:rPr>
            <a:t>استثمار المواقع الإلكترونية ومنصات التعليم عن بعد</a:t>
          </a:r>
          <a:endParaRPr lang="fr-FR" sz="2400" b="1" kern="1200" baseline="0" dirty="0">
            <a:solidFill>
              <a:srgbClr val="002060"/>
            </a:solidFill>
            <a:latin typeface="Trebuchet MS" panose="020B0603020202020204"/>
            <a:ea typeface="+mn-ea"/>
            <a:cs typeface="Tahoma" panose="020B0604030504040204" pitchFamily="34" charset="0"/>
          </a:endParaRPr>
        </a:p>
      </dsp:txBody>
      <dsp:txXfrm>
        <a:off x="0" y="2764886"/>
        <a:ext cx="4973549" cy="2644614"/>
      </dsp:txXfrm>
    </dsp:sp>
    <dsp:sp modelId="{28274DBF-63A8-41D6-9C0D-4C0CB124D8B2}">
      <dsp:nvSpPr>
        <dsp:cNvPr id="0" name=""/>
        <dsp:cNvSpPr/>
      </dsp:nvSpPr>
      <dsp:spPr>
        <a:xfrm>
          <a:off x="5296725" y="0"/>
          <a:ext cx="4971830" cy="2644614"/>
        </a:xfrm>
        <a:prstGeom prst="rect">
          <a:avLst/>
        </a:prstGeom>
        <a:gradFill rotWithShape="0">
          <a:gsLst>
            <a:gs pos="5310">
              <a:schemeClr val="tx2"/>
            </a:gs>
            <a:gs pos="20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rtl="1">
            <a:lnSpc>
              <a:spcPct val="150000"/>
            </a:lnSpc>
            <a:spcBef>
              <a:spcPct val="0"/>
            </a:spcBef>
            <a:spcAft>
              <a:spcPct val="35000"/>
            </a:spcAft>
            <a:buNone/>
          </a:pPr>
          <a:r>
            <a:rPr lang="ar-MA" sz="2400" b="1" kern="1200" baseline="0" dirty="0">
              <a:solidFill>
                <a:srgbClr val="002060"/>
              </a:solidFill>
            </a:rPr>
            <a:t>تنظيم لقاءات </a:t>
          </a:r>
          <a:r>
            <a:rPr lang="ar-MA" sz="2400" b="1" kern="1200" baseline="0" dirty="0" err="1">
              <a:solidFill>
                <a:srgbClr val="002060"/>
              </a:solidFill>
            </a:rPr>
            <a:t>إداعية</a:t>
          </a:r>
          <a:r>
            <a:rPr lang="ar-MA" sz="2400" b="1" kern="1200" baseline="0" dirty="0">
              <a:solidFill>
                <a:srgbClr val="002060"/>
              </a:solidFill>
            </a:rPr>
            <a:t> للتعبئة والتحسيس إقليمية ومحلية حول الأنماط التربوية </a:t>
          </a:r>
        </a:p>
      </dsp:txBody>
      <dsp:txXfrm>
        <a:off x="5296725" y="0"/>
        <a:ext cx="4971830" cy="2644614"/>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68A7A-6142-4175-9BA9-5C3F69BA0AE9}">
      <dsp:nvSpPr>
        <dsp:cNvPr id="0" name=""/>
        <dsp:cNvSpPr/>
      </dsp:nvSpPr>
      <dsp:spPr>
        <a:xfrm>
          <a:off x="481558" y="0"/>
          <a:ext cx="9431345" cy="5405995"/>
        </a:xfrm>
        <a:prstGeom prst="rect">
          <a:avLst/>
        </a:prstGeom>
        <a:gradFill rotWithShape="0">
          <a:gsLst>
            <a:gs pos="22000">
              <a:schemeClr val="bg1"/>
            </a:gs>
            <a:gs pos="15000">
              <a:schemeClr val="accent1">
                <a:lumMod val="40000"/>
                <a:lumOff val="60000"/>
              </a:schemeClr>
            </a:gs>
            <a:gs pos="4000">
              <a:srgbClr val="FF0000"/>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rtl="1">
            <a:lnSpc>
              <a:spcPct val="150000"/>
            </a:lnSpc>
            <a:spcBef>
              <a:spcPct val="0"/>
            </a:spcBef>
            <a:spcAft>
              <a:spcPct val="35000"/>
            </a:spcAft>
            <a:buNone/>
          </a:pPr>
          <a:r>
            <a:rPr lang="ar-MA" sz="2800" b="1" kern="1200" dirty="0">
              <a:solidFill>
                <a:srgbClr val="FFFF00"/>
              </a:solidFill>
            </a:rPr>
            <a:t>على المستولى الإقليمي</a:t>
          </a:r>
        </a:p>
        <a:p>
          <a:pPr marL="0" lvl="0" indent="0" algn="ctr" defTabSz="1244600" rtl="1">
            <a:lnSpc>
              <a:spcPct val="150000"/>
            </a:lnSpc>
            <a:spcBef>
              <a:spcPct val="0"/>
            </a:spcBef>
            <a:spcAft>
              <a:spcPct val="35000"/>
            </a:spcAft>
            <a:buNone/>
          </a:pPr>
          <a:endParaRPr lang="ar-MA" sz="2000" b="1" kern="1200" dirty="0">
            <a:solidFill>
              <a:srgbClr val="FFFF00"/>
            </a:solidFill>
          </a:endParaRPr>
        </a:p>
        <a:p>
          <a:pPr marL="0" lvl="0" indent="0" algn="ctr" defTabSz="1244600" rtl="1">
            <a:lnSpc>
              <a:spcPct val="150000"/>
            </a:lnSpc>
            <a:spcBef>
              <a:spcPct val="0"/>
            </a:spcBef>
            <a:spcAft>
              <a:spcPct val="35000"/>
            </a:spcAft>
            <a:buNone/>
          </a:pPr>
          <a:endParaRPr lang="ar-MA" sz="1400" b="1" kern="1200" dirty="0">
            <a:solidFill>
              <a:srgbClr val="FFFF00"/>
            </a:solidFill>
          </a:endParaRPr>
        </a:p>
        <a:p>
          <a:pPr marL="0" lvl="0" indent="0" algn="ctr" defTabSz="1244600" rtl="1">
            <a:lnSpc>
              <a:spcPct val="150000"/>
            </a:lnSpc>
            <a:spcBef>
              <a:spcPct val="0"/>
            </a:spcBef>
            <a:spcAft>
              <a:spcPct val="35000"/>
            </a:spcAft>
            <a:buNone/>
          </a:pPr>
          <a:endParaRPr lang="ar-MA" sz="2000" b="1" kern="1200" dirty="0">
            <a:solidFill>
              <a:srgbClr val="FFFF00"/>
            </a:solidFill>
          </a:endParaRPr>
        </a:p>
        <a:p>
          <a:pPr marL="0" lvl="0" indent="0" algn="ctr" defTabSz="1244600" rtl="1">
            <a:lnSpc>
              <a:spcPct val="150000"/>
            </a:lnSpc>
            <a:spcBef>
              <a:spcPct val="0"/>
            </a:spcBef>
            <a:spcAft>
              <a:spcPct val="35000"/>
            </a:spcAft>
            <a:buNone/>
          </a:pPr>
          <a:r>
            <a:rPr lang="ar-MA" sz="1800" b="1" kern="1200" dirty="0">
              <a:solidFill>
                <a:srgbClr val="00B0F0"/>
              </a:solidFill>
            </a:rPr>
            <a:t>1-</a:t>
          </a:r>
          <a:r>
            <a:rPr lang="ar-MA" sz="1800" b="1" kern="1200" dirty="0"/>
            <a:t> التنسيق المستمر مع السيد عامل الإقليم والسيد المدير الإقليمي للصحة.</a:t>
          </a:r>
        </a:p>
        <a:p>
          <a:pPr marL="0" lvl="0" indent="0" algn="ctr" defTabSz="1244600" rtl="1">
            <a:lnSpc>
              <a:spcPct val="150000"/>
            </a:lnSpc>
            <a:spcBef>
              <a:spcPct val="0"/>
            </a:spcBef>
            <a:spcAft>
              <a:spcPct val="35000"/>
            </a:spcAft>
            <a:buNone/>
          </a:pPr>
          <a:r>
            <a:rPr lang="ar-MA" sz="1800" b="1" kern="1200" dirty="0">
              <a:solidFill>
                <a:srgbClr val="00B0F0"/>
              </a:solidFill>
            </a:rPr>
            <a:t>2-</a:t>
          </a:r>
          <a:r>
            <a:rPr lang="ar-MA" sz="1800" b="1" kern="1200" dirty="0"/>
            <a:t> تحديد خارطة المخاطر على المستوى الإقليمي وإعداد خطة عمل </a:t>
          </a:r>
          <a:r>
            <a:rPr lang="ar-MA" sz="1800" b="1" kern="1200" dirty="0" err="1"/>
            <a:t>لتجاوزهان</a:t>
          </a:r>
          <a:r>
            <a:rPr lang="ar-MA" sz="1800" b="1" kern="1200" dirty="0"/>
            <a:t> والسهر على تنزيلها والتشاور بشأنها.</a:t>
          </a:r>
        </a:p>
        <a:p>
          <a:pPr marL="0" lvl="0" indent="0" algn="ctr" defTabSz="1244600" rtl="1">
            <a:lnSpc>
              <a:spcPct val="150000"/>
            </a:lnSpc>
            <a:spcBef>
              <a:spcPct val="0"/>
            </a:spcBef>
            <a:spcAft>
              <a:spcPct val="35000"/>
            </a:spcAft>
            <a:buNone/>
          </a:pPr>
          <a:r>
            <a:rPr lang="ar-MA" sz="1800" b="1" kern="1200" dirty="0">
              <a:solidFill>
                <a:srgbClr val="00B0F0"/>
              </a:solidFill>
            </a:rPr>
            <a:t>3- </a:t>
          </a:r>
          <a:r>
            <a:rPr lang="ar-MA" sz="1800" b="1" kern="1200" dirty="0"/>
            <a:t>إعداد وتنزيل خطة لتتبع وتقييم مختلف العمليات عن قرب والسهر على حسن سيرها.</a:t>
          </a:r>
        </a:p>
        <a:p>
          <a:pPr marL="0" lvl="0" indent="0" algn="ctr" defTabSz="1244600" rtl="1">
            <a:lnSpc>
              <a:spcPct val="150000"/>
            </a:lnSpc>
            <a:spcBef>
              <a:spcPct val="0"/>
            </a:spcBef>
            <a:spcAft>
              <a:spcPct val="35000"/>
            </a:spcAft>
            <a:buNone/>
          </a:pPr>
          <a:r>
            <a:rPr lang="ar-MA" sz="1800" b="1" kern="1200" dirty="0">
              <a:solidFill>
                <a:srgbClr val="00B0F0"/>
              </a:solidFill>
            </a:rPr>
            <a:t>4- </a:t>
          </a:r>
          <a:r>
            <a:rPr lang="ar-MA" sz="1800" b="1" kern="1200" dirty="0"/>
            <a:t>إعداد أنماط التعليم المناسبة على مستوى الإقليم وفق التوجهات والقرارات الصادرة عن اللجنة الجهوية للقيادة.</a:t>
          </a:r>
          <a:endParaRPr lang="fr-FR" sz="1800" b="1" kern="1200" dirty="0"/>
        </a:p>
      </dsp:txBody>
      <dsp:txXfrm>
        <a:off x="481558" y="0"/>
        <a:ext cx="9431345" cy="5405995"/>
      </dsp:txXfrm>
    </dsp:sp>
  </dsp:spTree>
</dsp:drawing>
</file>

<file path=ppt/diagrams/drawing2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62748B-42AF-4EE2-B73A-2016D0F432E2}">
      <dsp:nvSpPr>
        <dsp:cNvPr id="0" name=""/>
        <dsp:cNvSpPr/>
      </dsp:nvSpPr>
      <dsp:spPr>
        <a:xfrm>
          <a:off x="769474" y="0"/>
          <a:ext cx="8862688" cy="5405080"/>
        </a:xfrm>
        <a:prstGeom prst="rect">
          <a:avLst/>
        </a:prstGeom>
        <a:gradFill rotWithShape="0">
          <a:gsLst>
            <a:gs pos="16000">
              <a:schemeClr val="accent1">
                <a:hueOff val="0"/>
                <a:satOff val="0"/>
                <a:lumOff val="0"/>
                <a:alphaOff val="0"/>
                <a:tint val="65000"/>
                <a:lumMod val="110000"/>
              </a:schemeClr>
            </a:gs>
            <a:gs pos="5000">
              <a:srgbClr val="0070C0"/>
            </a:gs>
            <a:gs pos="41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rtl="1">
            <a:lnSpc>
              <a:spcPct val="150000"/>
            </a:lnSpc>
            <a:spcBef>
              <a:spcPct val="0"/>
            </a:spcBef>
            <a:spcAft>
              <a:spcPct val="35000"/>
            </a:spcAft>
            <a:buNone/>
          </a:pPr>
          <a:r>
            <a:rPr lang="ar-MA" sz="2800" b="1" kern="1200" dirty="0">
              <a:solidFill>
                <a:srgbClr val="FFFF00"/>
              </a:solidFill>
            </a:rPr>
            <a:t>على مستوى المؤسسات التعليمية</a:t>
          </a:r>
        </a:p>
        <a:p>
          <a:pPr marL="0" lvl="0" indent="0" algn="ctr" defTabSz="1244600" rtl="1">
            <a:lnSpc>
              <a:spcPct val="150000"/>
            </a:lnSpc>
            <a:spcBef>
              <a:spcPct val="0"/>
            </a:spcBef>
            <a:spcAft>
              <a:spcPct val="35000"/>
            </a:spcAft>
            <a:buNone/>
          </a:pPr>
          <a:endParaRPr lang="ar-MA" sz="2000" b="1" kern="1200" dirty="0">
            <a:solidFill>
              <a:srgbClr val="FFFF00"/>
            </a:solidFill>
          </a:endParaRPr>
        </a:p>
        <a:p>
          <a:pPr marL="0" lvl="0" indent="0" algn="ctr" defTabSz="1244600" rtl="1">
            <a:lnSpc>
              <a:spcPct val="150000"/>
            </a:lnSpc>
            <a:spcBef>
              <a:spcPct val="0"/>
            </a:spcBef>
            <a:spcAft>
              <a:spcPct val="35000"/>
            </a:spcAft>
            <a:buNone/>
          </a:pPr>
          <a:endParaRPr lang="ar-MA" sz="2000" b="1" kern="1200" dirty="0">
            <a:solidFill>
              <a:srgbClr val="FFFF00"/>
            </a:solidFill>
          </a:endParaRPr>
        </a:p>
        <a:p>
          <a:pPr marL="0" lvl="0" indent="0" algn="ctr" defTabSz="1244600" rtl="1">
            <a:lnSpc>
              <a:spcPct val="150000"/>
            </a:lnSpc>
            <a:spcBef>
              <a:spcPct val="0"/>
            </a:spcBef>
            <a:spcAft>
              <a:spcPct val="35000"/>
            </a:spcAft>
            <a:buNone/>
          </a:pPr>
          <a:endParaRPr lang="ar-MA" sz="2000" b="1" kern="1200" dirty="0">
            <a:solidFill>
              <a:srgbClr val="FFFF00"/>
            </a:solidFill>
          </a:endParaRPr>
        </a:p>
        <a:p>
          <a:pPr marL="0" lvl="0" indent="0" algn="ctr" defTabSz="1244600" rtl="1">
            <a:lnSpc>
              <a:spcPct val="150000"/>
            </a:lnSpc>
            <a:spcBef>
              <a:spcPct val="0"/>
            </a:spcBef>
            <a:spcAft>
              <a:spcPct val="35000"/>
            </a:spcAft>
            <a:buNone/>
          </a:pPr>
          <a:r>
            <a:rPr lang="ar-MA" sz="1800" b="1" kern="1200" dirty="0">
              <a:solidFill>
                <a:srgbClr val="FF0000"/>
              </a:solidFill>
            </a:rPr>
            <a:t>1-</a:t>
          </a:r>
          <a:r>
            <a:rPr lang="ar-MA" sz="1800" b="1" kern="1200" dirty="0"/>
            <a:t> التنسيق المستمر مع السلطات الترابية محليا.</a:t>
          </a:r>
        </a:p>
        <a:p>
          <a:pPr marL="0" lvl="0" indent="0" algn="ctr" defTabSz="1244600" rtl="1">
            <a:lnSpc>
              <a:spcPct val="150000"/>
            </a:lnSpc>
            <a:spcBef>
              <a:spcPct val="0"/>
            </a:spcBef>
            <a:spcAft>
              <a:spcPct val="35000"/>
            </a:spcAft>
            <a:buNone/>
          </a:pPr>
          <a:r>
            <a:rPr lang="ar-MA" sz="1800" b="1" kern="1200" dirty="0">
              <a:solidFill>
                <a:srgbClr val="FF0000"/>
              </a:solidFill>
            </a:rPr>
            <a:t>2-</a:t>
          </a:r>
          <a:r>
            <a:rPr lang="ar-MA" sz="1800" b="1" kern="1200" dirty="0"/>
            <a:t> إرساء خلية يقظة لتدبير الزمة ومواكبتها.</a:t>
          </a:r>
        </a:p>
        <a:p>
          <a:pPr marL="0" lvl="0" indent="0" algn="ctr" defTabSz="1244600" rtl="1">
            <a:lnSpc>
              <a:spcPct val="150000"/>
            </a:lnSpc>
            <a:spcBef>
              <a:spcPct val="0"/>
            </a:spcBef>
            <a:spcAft>
              <a:spcPct val="35000"/>
            </a:spcAft>
            <a:buNone/>
          </a:pPr>
          <a:r>
            <a:rPr lang="ar-MA" sz="1800" b="1" kern="1200" dirty="0">
              <a:solidFill>
                <a:srgbClr val="FF0000"/>
              </a:solidFill>
            </a:rPr>
            <a:t>3-</a:t>
          </a:r>
          <a:r>
            <a:rPr lang="ar-MA" sz="1800" b="1" kern="1200" dirty="0"/>
            <a:t> إعداد خطة دقيقة لتنزيل الأنماط التعليمية المناسبة حسب كل مؤسسة.</a:t>
          </a:r>
        </a:p>
        <a:p>
          <a:pPr marL="0" lvl="0" indent="0" algn="ctr" defTabSz="1244600" rtl="1">
            <a:lnSpc>
              <a:spcPct val="150000"/>
            </a:lnSpc>
            <a:spcBef>
              <a:spcPct val="0"/>
            </a:spcBef>
            <a:spcAft>
              <a:spcPct val="35000"/>
            </a:spcAft>
            <a:buNone/>
          </a:pPr>
          <a:r>
            <a:rPr lang="ar-MA" sz="1800" b="1" kern="1200" dirty="0">
              <a:solidFill>
                <a:srgbClr val="FF0000"/>
              </a:solidFill>
            </a:rPr>
            <a:t>4-</a:t>
          </a:r>
          <a:r>
            <a:rPr lang="ar-MA" sz="1800" b="1" kern="1200" dirty="0"/>
            <a:t> إعداد خطة دقيقة للتطبيق الصارم للبروتوكول الصحي المعد لهذا الغرض.</a:t>
          </a:r>
        </a:p>
        <a:p>
          <a:pPr marL="0" lvl="0" indent="0" algn="ctr" defTabSz="1244600" rtl="1">
            <a:lnSpc>
              <a:spcPct val="150000"/>
            </a:lnSpc>
            <a:spcBef>
              <a:spcPct val="0"/>
            </a:spcBef>
            <a:spcAft>
              <a:spcPct val="35000"/>
            </a:spcAft>
            <a:buNone/>
          </a:pPr>
          <a:r>
            <a:rPr lang="ar-MA" sz="1800" b="1" kern="1200" dirty="0">
              <a:solidFill>
                <a:srgbClr val="FF0000"/>
              </a:solidFill>
            </a:rPr>
            <a:t>5-</a:t>
          </a:r>
          <a:r>
            <a:rPr lang="ar-MA" sz="1800" b="1" kern="1200" dirty="0"/>
            <a:t> تفعيل مجالس المؤسسة وخاصة مجلس التدبير والمجلس التربوي وإشراكهما.</a:t>
          </a:r>
          <a:endParaRPr lang="fr-FR" sz="1800" b="1" kern="1200" dirty="0"/>
        </a:p>
      </dsp:txBody>
      <dsp:txXfrm>
        <a:off x="769474" y="0"/>
        <a:ext cx="8862688" cy="5405080"/>
      </dsp:txXfrm>
    </dsp:sp>
  </dsp:spTree>
</dsp:drawing>
</file>

<file path=ppt/diagrams/drawing2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E62748B-42AF-4EE2-B73A-2016D0F432E2}">
      <dsp:nvSpPr>
        <dsp:cNvPr id="0" name=""/>
        <dsp:cNvSpPr/>
      </dsp:nvSpPr>
      <dsp:spPr>
        <a:xfrm>
          <a:off x="357244" y="0"/>
          <a:ext cx="9686858" cy="5292598"/>
        </a:xfrm>
        <a:prstGeom prst="rect">
          <a:avLst/>
        </a:prstGeom>
        <a:gradFill rotWithShape="0">
          <a:gsLst>
            <a:gs pos="7000">
              <a:schemeClr val="accent1">
                <a:hueOff val="0"/>
                <a:satOff val="0"/>
                <a:lumOff val="0"/>
                <a:alphaOff val="0"/>
                <a:tint val="65000"/>
                <a:lumMod val="110000"/>
              </a:schemeClr>
            </a:gs>
            <a:gs pos="5000">
              <a:srgbClr val="FF0000"/>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37160" tIns="137160" rIns="137160" bIns="137160" numCol="1" spcCol="1270" anchor="ctr" anchorCtr="0">
          <a:noAutofit/>
        </a:bodyPr>
        <a:lstStyle/>
        <a:p>
          <a:pPr marL="0" lvl="0" indent="0" algn="ctr" defTabSz="1600200" rtl="1">
            <a:lnSpc>
              <a:spcPct val="150000"/>
            </a:lnSpc>
            <a:spcBef>
              <a:spcPct val="0"/>
            </a:spcBef>
            <a:spcAft>
              <a:spcPct val="35000"/>
            </a:spcAft>
            <a:buNone/>
          </a:pPr>
          <a:r>
            <a:rPr lang="ar-MA" sz="3600" b="1" kern="1200" dirty="0"/>
            <a:t>شكرا على تتبعكم</a:t>
          </a:r>
          <a:endParaRPr lang="fr-FR" sz="3600" b="1" kern="1200" dirty="0"/>
        </a:p>
      </dsp:txBody>
      <dsp:txXfrm>
        <a:off x="357244" y="0"/>
        <a:ext cx="9686858" cy="5292598"/>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68A7A-6142-4175-9BA9-5C3F69BA0AE9}">
      <dsp:nvSpPr>
        <dsp:cNvPr id="0" name=""/>
        <dsp:cNvSpPr/>
      </dsp:nvSpPr>
      <dsp:spPr>
        <a:xfrm>
          <a:off x="2562" y="229957"/>
          <a:ext cx="10496349" cy="1132670"/>
        </a:xfrm>
        <a:prstGeom prst="rect">
          <a:avLst/>
        </a:prstGeom>
        <a:gradFill rotWithShape="0">
          <a:gsLst>
            <a:gs pos="3000">
              <a:srgbClr val="FF0000"/>
            </a:gs>
            <a:gs pos="18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rtl="1">
            <a:lnSpc>
              <a:spcPct val="90000"/>
            </a:lnSpc>
            <a:spcBef>
              <a:spcPct val="0"/>
            </a:spcBef>
            <a:spcAft>
              <a:spcPct val="35000"/>
            </a:spcAft>
            <a:buNone/>
          </a:pPr>
          <a:r>
            <a:rPr lang="ar-MA" sz="1600" b="1" kern="1200" dirty="0"/>
            <a:t>الحرص على تنظيمها بداية الموسم الدراسي "بشكل حضوري"</a:t>
          </a:r>
        </a:p>
        <a:p>
          <a:pPr marL="0" lvl="0" indent="0" algn="ctr" defTabSz="711200" rtl="1">
            <a:lnSpc>
              <a:spcPct val="90000"/>
            </a:lnSpc>
            <a:spcBef>
              <a:spcPct val="0"/>
            </a:spcBef>
            <a:spcAft>
              <a:spcPct val="35000"/>
            </a:spcAft>
            <a:buNone/>
          </a:pPr>
          <a:r>
            <a:rPr lang="ar-MA" sz="1600" b="1" kern="1200" baseline="0" dirty="0">
              <a:solidFill>
                <a:srgbClr val="C00000"/>
              </a:solidFill>
            </a:rPr>
            <a:t>مع ضرورة التقيد التام بالتدابير الوقائية والحاجزية</a:t>
          </a:r>
        </a:p>
        <a:p>
          <a:pPr marL="0" lvl="0" indent="0" algn="ctr" defTabSz="711200" rtl="1">
            <a:lnSpc>
              <a:spcPct val="90000"/>
            </a:lnSpc>
            <a:spcBef>
              <a:spcPct val="0"/>
            </a:spcBef>
            <a:spcAft>
              <a:spcPct val="35000"/>
            </a:spcAft>
            <a:buNone/>
          </a:pPr>
          <a:r>
            <a:rPr lang="ar-MA" sz="1600" b="1" kern="1200" dirty="0">
              <a:solidFill>
                <a:srgbClr val="FFFF00"/>
              </a:solidFill>
            </a:rPr>
            <a:t>(أيام 07 و08 و09 شتنبر 2020)</a:t>
          </a:r>
          <a:endParaRPr lang="fr-FR" sz="1600" b="1" kern="1200" dirty="0">
            <a:solidFill>
              <a:srgbClr val="FFFF00"/>
            </a:solidFill>
          </a:endParaRPr>
        </a:p>
      </dsp:txBody>
      <dsp:txXfrm>
        <a:off x="2562" y="229957"/>
        <a:ext cx="10496349" cy="1132670"/>
      </dsp:txXfrm>
    </dsp:sp>
    <dsp:sp modelId="{7FFAAADE-7B47-42B0-8618-6F2C49261A02}">
      <dsp:nvSpPr>
        <dsp:cNvPr id="0" name=""/>
        <dsp:cNvSpPr/>
      </dsp:nvSpPr>
      <dsp:spPr>
        <a:xfrm>
          <a:off x="1" y="1569670"/>
          <a:ext cx="10496349" cy="1072513"/>
        </a:xfrm>
        <a:prstGeom prst="rect">
          <a:avLst/>
        </a:prstGeom>
        <a:gradFill rotWithShape="0">
          <a:gsLst>
            <a:gs pos="10000">
              <a:srgbClr val="7030A0"/>
            </a:gs>
            <a:gs pos="27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rtl="1">
            <a:lnSpc>
              <a:spcPct val="90000"/>
            </a:lnSpc>
            <a:spcBef>
              <a:spcPct val="0"/>
            </a:spcBef>
            <a:spcAft>
              <a:spcPct val="35000"/>
            </a:spcAft>
            <a:buNone/>
          </a:pPr>
          <a:r>
            <a:rPr lang="ar-MA" sz="1600" b="1" kern="1200" dirty="0"/>
            <a:t>تجديد التواصل المباشر مع المدرسة</a:t>
          </a:r>
        </a:p>
        <a:p>
          <a:pPr marL="0" lvl="0" indent="0" algn="ctr" defTabSz="711200" rtl="1">
            <a:lnSpc>
              <a:spcPct val="90000"/>
            </a:lnSpc>
            <a:spcBef>
              <a:spcPct val="0"/>
            </a:spcBef>
            <a:spcAft>
              <a:spcPct val="35000"/>
            </a:spcAft>
            <a:buNone/>
          </a:pPr>
          <a:r>
            <a:rPr lang="ar-MA" sz="1600" b="1" kern="1200" dirty="0"/>
            <a:t>التعرف على المدرسات والمدرسين والزميلات والزملاء</a:t>
          </a:r>
        </a:p>
        <a:p>
          <a:pPr marL="0" lvl="0" indent="0" algn="ctr" defTabSz="711200" rtl="1">
            <a:lnSpc>
              <a:spcPct val="90000"/>
            </a:lnSpc>
            <a:spcBef>
              <a:spcPct val="0"/>
            </a:spcBef>
            <a:spcAft>
              <a:spcPct val="35000"/>
            </a:spcAft>
            <a:buNone/>
          </a:pPr>
          <a:r>
            <a:rPr lang="ar-MA" sz="1600" b="1" kern="1200" dirty="0">
              <a:solidFill>
                <a:srgbClr val="FF0000"/>
              </a:solidFill>
            </a:rPr>
            <a:t>إعطاء المتعلمات والمتعلمين دفعة معنوية قوية لانطلاق واستكمال المشوار الدراسي</a:t>
          </a:r>
        </a:p>
      </dsp:txBody>
      <dsp:txXfrm>
        <a:off x="1" y="1569670"/>
        <a:ext cx="10496349" cy="1072513"/>
      </dsp:txXfrm>
    </dsp:sp>
    <dsp:sp modelId="{E7615DFB-1F13-4849-BE36-B2D7404D3B80}">
      <dsp:nvSpPr>
        <dsp:cNvPr id="0" name=""/>
        <dsp:cNvSpPr/>
      </dsp:nvSpPr>
      <dsp:spPr>
        <a:xfrm>
          <a:off x="1" y="2836351"/>
          <a:ext cx="10496349" cy="1057534"/>
        </a:xfrm>
        <a:prstGeom prst="rect">
          <a:avLst/>
        </a:prstGeom>
        <a:gradFill rotWithShape="0">
          <a:gsLst>
            <a:gs pos="0">
              <a:schemeClr val="accent6">
                <a:lumMod val="50000"/>
              </a:schemeClr>
            </a:gs>
            <a:gs pos="25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rtl="1">
            <a:lnSpc>
              <a:spcPct val="90000"/>
            </a:lnSpc>
            <a:spcBef>
              <a:spcPct val="0"/>
            </a:spcBef>
            <a:spcAft>
              <a:spcPct val="35000"/>
            </a:spcAft>
            <a:buNone/>
          </a:pPr>
          <a:r>
            <a:rPr lang="ar-MA" sz="1600" b="1" kern="1200" dirty="0"/>
            <a:t>توزيع المحافظ واللوازم المدرسية</a:t>
          </a:r>
        </a:p>
        <a:p>
          <a:pPr marL="0" lvl="0" indent="0" algn="ctr" defTabSz="711200" rtl="1">
            <a:lnSpc>
              <a:spcPct val="90000"/>
            </a:lnSpc>
            <a:spcBef>
              <a:spcPct val="0"/>
            </a:spcBef>
            <a:spcAft>
              <a:spcPct val="35000"/>
            </a:spcAft>
            <a:buNone/>
          </a:pPr>
          <a:r>
            <a:rPr lang="ar-MA" sz="1600" b="1" kern="1200" dirty="0"/>
            <a:t>الاطلاع على النظام الداخلي للمؤسسة</a:t>
          </a:r>
        </a:p>
        <a:p>
          <a:pPr marL="0" lvl="0" indent="0" algn="ctr" defTabSz="711200" rtl="1">
            <a:lnSpc>
              <a:spcPct val="90000"/>
            </a:lnSpc>
            <a:spcBef>
              <a:spcPct val="0"/>
            </a:spcBef>
            <a:spcAft>
              <a:spcPct val="35000"/>
            </a:spcAft>
            <a:buNone/>
          </a:pPr>
          <a:r>
            <a:rPr lang="ar-MA" sz="1600" b="1" kern="1200" dirty="0"/>
            <a:t>التعرف على ميثاق الاشتغال وعلى محطات تنظيم السنة الدراسية</a:t>
          </a:r>
        </a:p>
      </dsp:txBody>
      <dsp:txXfrm>
        <a:off x="1" y="2836351"/>
        <a:ext cx="10496349" cy="1057534"/>
      </dsp:txXfrm>
    </dsp:sp>
    <dsp:sp modelId="{0F4E2970-BB6C-4C29-9FF8-D2E248E62260}">
      <dsp:nvSpPr>
        <dsp:cNvPr id="0" name=""/>
        <dsp:cNvSpPr/>
      </dsp:nvSpPr>
      <dsp:spPr>
        <a:xfrm>
          <a:off x="0" y="4096431"/>
          <a:ext cx="10496349" cy="1048758"/>
        </a:xfrm>
        <a:prstGeom prst="rect">
          <a:avLst/>
        </a:prstGeom>
        <a:gradFill rotWithShape="0">
          <a:gsLst>
            <a:gs pos="0">
              <a:schemeClr val="accent2"/>
            </a:gs>
            <a:gs pos="31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rtl="1">
            <a:lnSpc>
              <a:spcPct val="90000"/>
            </a:lnSpc>
            <a:spcBef>
              <a:spcPct val="0"/>
            </a:spcBef>
            <a:spcAft>
              <a:spcPct val="35000"/>
            </a:spcAft>
            <a:buNone/>
          </a:pPr>
          <a:r>
            <a:rPr lang="ar-MA" sz="1600" b="1" kern="1200" dirty="0">
              <a:solidFill>
                <a:srgbClr val="FF0000"/>
              </a:solidFill>
            </a:rPr>
            <a:t>أنشطة المراجعة والتثبيت</a:t>
          </a:r>
        </a:p>
        <a:p>
          <a:pPr marL="0" lvl="0" indent="0" algn="ctr" defTabSz="711200" rtl="1">
            <a:lnSpc>
              <a:spcPct val="90000"/>
            </a:lnSpc>
            <a:spcBef>
              <a:spcPct val="0"/>
            </a:spcBef>
            <a:spcAft>
              <a:spcPct val="35000"/>
            </a:spcAft>
            <a:buNone/>
          </a:pPr>
          <a:r>
            <a:rPr lang="ar-MA" sz="1600" b="1" kern="1200" dirty="0"/>
            <a:t>تخصص الفترة ما بين 07 شتنبر 2020 و 03 أكتوبر 2020 </a:t>
          </a:r>
        </a:p>
        <a:p>
          <a:pPr marL="0" lvl="0" indent="0" algn="ctr" defTabSz="711200" rtl="1">
            <a:lnSpc>
              <a:spcPct val="90000"/>
            </a:lnSpc>
            <a:spcBef>
              <a:spcPct val="0"/>
            </a:spcBef>
            <a:spcAft>
              <a:spcPct val="35000"/>
            </a:spcAft>
            <a:buNone/>
          </a:pPr>
          <a:r>
            <a:rPr lang="ar-MA" sz="1600" b="1" kern="1200" dirty="0"/>
            <a:t>لبرمجة حصص المراجعة والتثبيت على مستوى جميع المؤسسات التعليمية</a:t>
          </a:r>
        </a:p>
      </dsp:txBody>
      <dsp:txXfrm>
        <a:off x="0" y="4096431"/>
        <a:ext cx="10496349" cy="104875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68A7A-6142-4175-9BA9-5C3F69BA0AE9}">
      <dsp:nvSpPr>
        <dsp:cNvPr id="0" name=""/>
        <dsp:cNvSpPr/>
      </dsp:nvSpPr>
      <dsp:spPr>
        <a:xfrm>
          <a:off x="37221" y="201222"/>
          <a:ext cx="9270594" cy="733616"/>
        </a:xfrm>
        <a:prstGeom prst="rect">
          <a:avLst/>
        </a:prstGeom>
        <a:gradFill rotWithShape="0">
          <a:gsLst>
            <a:gs pos="0">
              <a:schemeClr val="accent6"/>
            </a:gs>
            <a:gs pos="30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rtl="1">
            <a:lnSpc>
              <a:spcPct val="90000"/>
            </a:lnSpc>
            <a:spcBef>
              <a:spcPct val="0"/>
            </a:spcBef>
            <a:spcAft>
              <a:spcPct val="35000"/>
            </a:spcAft>
            <a:buNone/>
          </a:pPr>
          <a:r>
            <a:rPr lang="ar-MA" sz="1400" b="1" kern="1200" dirty="0">
              <a:solidFill>
                <a:srgbClr val="C00000"/>
              </a:solidFill>
            </a:rPr>
            <a:t>نمط التعليم الحضوري</a:t>
          </a:r>
        </a:p>
        <a:p>
          <a:pPr marL="0" lvl="0" indent="0" algn="ctr" defTabSz="622300" rtl="1">
            <a:lnSpc>
              <a:spcPct val="90000"/>
            </a:lnSpc>
            <a:spcBef>
              <a:spcPct val="0"/>
            </a:spcBef>
            <a:spcAft>
              <a:spcPct val="35000"/>
            </a:spcAft>
            <a:buNone/>
          </a:pPr>
          <a:r>
            <a:rPr lang="ar-MA" sz="1400" b="1" kern="1200" dirty="0"/>
            <a:t>تحسن الحالة الوبائية والعودة إلى الوضعية الصحية شبه طبيعية.</a:t>
          </a:r>
        </a:p>
      </dsp:txBody>
      <dsp:txXfrm>
        <a:off x="37221" y="201222"/>
        <a:ext cx="9270594" cy="733616"/>
      </dsp:txXfrm>
    </dsp:sp>
    <dsp:sp modelId="{28274DBF-63A8-41D6-9C0D-4C0CB124D8B2}">
      <dsp:nvSpPr>
        <dsp:cNvPr id="0" name=""/>
        <dsp:cNvSpPr/>
      </dsp:nvSpPr>
      <dsp:spPr>
        <a:xfrm>
          <a:off x="34869" y="1619081"/>
          <a:ext cx="9328435" cy="774257"/>
        </a:xfrm>
        <a:prstGeom prst="rect">
          <a:avLst/>
        </a:prstGeom>
        <a:gradFill rotWithShape="0">
          <a:gsLst>
            <a:gs pos="0">
              <a:srgbClr val="7030A0"/>
            </a:gs>
            <a:gs pos="31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rtl="1">
            <a:lnSpc>
              <a:spcPct val="90000"/>
            </a:lnSpc>
            <a:spcBef>
              <a:spcPct val="0"/>
            </a:spcBef>
            <a:spcAft>
              <a:spcPct val="35000"/>
            </a:spcAft>
            <a:buNone/>
          </a:pPr>
          <a:r>
            <a:rPr lang="ar-MA" sz="1400" b="1" kern="1200" dirty="0">
              <a:solidFill>
                <a:srgbClr val="C00000"/>
              </a:solidFill>
              <a:cs typeface="+mn-cs"/>
            </a:rPr>
            <a:t>نمط التعليم بالتناوب</a:t>
          </a:r>
        </a:p>
        <a:p>
          <a:pPr marL="0" lvl="0" indent="0" algn="ctr" defTabSz="622300" rtl="1">
            <a:lnSpc>
              <a:spcPct val="90000"/>
            </a:lnSpc>
            <a:spcBef>
              <a:spcPct val="0"/>
            </a:spcBef>
            <a:spcAft>
              <a:spcPct val="35000"/>
            </a:spcAft>
            <a:buNone/>
          </a:pPr>
          <a:r>
            <a:rPr lang="ar-MA" sz="1400" b="1" kern="1200" dirty="0"/>
            <a:t>وضعية وبائية تستلزم تطبيق التباعد الجسدي</a:t>
          </a:r>
        </a:p>
      </dsp:txBody>
      <dsp:txXfrm>
        <a:off x="34869" y="1619081"/>
        <a:ext cx="9328435" cy="774257"/>
      </dsp:txXfrm>
    </dsp:sp>
    <dsp:sp modelId="{D209D539-BD80-4AF6-A0A1-9F333B27935F}">
      <dsp:nvSpPr>
        <dsp:cNvPr id="0" name=""/>
        <dsp:cNvSpPr/>
      </dsp:nvSpPr>
      <dsp:spPr>
        <a:xfrm>
          <a:off x="8301" y="3018468"/>
          <a:ext cx="9328435" cy="778450"/>
        </a:xfrm>
        <a:prstGeom prst="rect">
          <a:avLst/>
        </a:prstGeom>
        <a:gradFill rotWithShape="0">
          <a:gsLst>
            <a:gs pos="0">
              <a:schemeClr val="accent1">
                <a:lumMod val="75000"/>
              </a:schemeClr>
            </a:gs>
            <a:gs pos="29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rtl="1">
            <a:lnSpc>
              <a:spcPct val="90000"/>
            </a:lnSpc>
            <a:spcBef>
              <a:spcPct val="0"/>
            </a:spcBef>
            <a:spcAft>
              <a:spcPct val="35000"/>
            </a:spcAft>
            <a:buNone/>
          </a:pPr>
          <a:r>
            <a:rPr lang="ar-MA" sz="1400" b="1" kern="1200" dirty="0">
              <a:solidFill>
                <a:srgbClr val="C00000"/>
              </a:solidFill>
            </a:rPr>
            <a:t>نمط التعليم عن بعد</a:t>
          </a:r>
        </a:p>
        <a:p>
          <a:pPr marL="0" lvl="0" indent="0" algn="ctr" defTabSz="622300" rtl="1">
            <a:lnSpc>
              <a:spcPct val="90000"/>
            </a:lnSpc>
            <a:spcBef>
              <a:spcPct val="0"/>
            </a:spcBef>
            <a:spcAft>
              <a:spcPct val="35000"/>
            </a:spcAft>
            <a:buNone/>
          </a:pPr>
          <a:r>
            <a:rPr lang="ar-MA" sz="1400" b="1" kern="1200" dirty="0"/>
            <a:t>استفحال الحالة الوبائية بما يستوجب تعليق الدراسة</a:t>
          </a:r>
        </a:p>
      </dsp:txBody>
      <dsp:txXfrm>
        <a:off x="8301" y="3018468"/>
        <a:ext cx="9328435" cy="778450"/>
      </dsp:txXfrm>
    </dsp:sp>
    <dsp:sp modelId="{7ABE1781-FDAF-434C-9687-E6EBAA014D81}">
      <dsp:nvSpPr>
        <dsp:cNvPr id="0" name=""/>
        <dsp:cNvSpPr/>
      </dsp:nvSpPr>
      <dsp:spPr>
        <a:xfrm>
          <a:off x="296297" y="4178989"/>
          <a:ext cx="9951336" cy="956748"/>
        </a:xfrm>
        <a:prstGeom prst="rect">
          <a:avLst/>
        </a:prstGeom>
        <a:gradFill rotWithShape="0">
          <a:gsLst>
            <a:gs pos="1000">
              <a:srgbClr val="FFFF00"/>
            </a:gs>
            <a:gs pos="30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rtl="1">
            <a:lnSpc>
              <a:spcPct val="90000"/>
            </a:lnSpc>
            <a:spcBef>
              <a:spcPct val="0"/>
            </a:spcBef>
            <a:spcAft>
              <a:spcPct val="35000"/>
            </a:spcAft>
            <a:buNone/>
          </a:pPr>
          <a:r>
            <a:rPr lang="ar-MA" sz="1400" b="1" kern="1200" dirty="0">
              <a:solidFill>
                <a:srgbClr val="FF0000"/>
              </a:solidFill>
              <a:latin typeface="Trebuchet MS" panose="020B0603020202020204"/>
              <a:ea typeface="+mn-ea"/>
              <a:cs typeface="Tahoma" panose="020B0604030504040204" pitchFamily="34" charset="0"/>
            </a:rPr>
            <a:t>وتوكل صلاحية مسؤولية اقتراح النمط التربوي الأنسب لكل مؤسسة تعليمية، إلى المديريات الإقليمية، تحت إشراف الأكاديميات الجهوية للتربية والتكوين، وذلك بتنسيق مع السلطات الترابية والمصالح الصحية على المستويين الإقليمي والجهوي، على أن تتولى المؤسسات التعليمية عملية </a:t>
          </a:r>
          <a:r>
            <a:rPr lang="ar-MA" sz="1400" b="1" kern="1200" dirty="0" err="1">
              <a:solidFill>
                <a:srgbClr val="FF0000"/>
              </a:solidFill>
              <a:latin typeface="Trebuchet MS" panose="020B0603020202020204"/>
              <a:ea typeface="+mn-ea"/>
              <a:cs typeface="Tahoma" panose="020B0604030504040204" pitchFamily="34" charset="0"/>
            </a:rPr>
            <a:t>الأجرأة</a:t>
          </a:r>
          <a:r>
            <a:rPr lang="ar-MA" sz="1400" b="1" kern="1200" dirty="0">
              <a:solidFill>
                <a:srgbClr val="FF0000"/>
              </a:solidFill>
              <a:latin typeface="Trebuchet MS" panose="020B0603020202020204"/>
              <a:ea typeface="+mn-ea"/>
              <a:cs typeface="Tahoma" panose="020B0604030504040204" pitchFamily="34" charset="0"/>
            </a:rPr>
            <a:t> الفعلية </a:t>
          </a:r>
          <a:r>
            <a:rPr lang="ar-MA" sz="1400" b="1" kern="1200" dirty="0" err="1">
              <a:solidFill>
                <a:srgbClr val="FF0000"/>
              </a:solidFill>
              <a:latin typeface="Trebuchet MS" panose="020B0603020202020204"/>
              <a:ea typeface="+mn-ea"/>
              <a:cs typeface="Tahoma" panose="020B0604030504040204" pitchFamily="34" charset="0"/>
            </a:rPr>
            <a:t>للانماط</a:t>
          </a:r>
          <a:r>
            <a:rPr lang="ar-MA" sz="1400" b="1" kern="1200" dirty="0">
              <a:solidFill>
                <a:srgbClr val="FF0000"/>
              </a:solidFill>
              <a:latin typeface="Trebuchet MS" panose="020B0603020202020204"/>
              <a:ea typeface="+mn-ea"/>
              <a:cs typeface="Tahoma" panose="020B0604030504040204" pitchFamily="34" charset="0"/>
            </a:rPr>
            <a:t> التربوية المحددة</a:t>
          </a:r>
        </a:p>
      </dsp:txBody>
      <dsp:txXfrm>
        <a:off x="296297" y="4178989"/>
        <a:ext cx="9951336" cy="95674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FAAADE-7B47-42B0-8618-6F2C49261A02}">
      <dsp:nvSpPr>
        <dsp:cNvPr id="0" name=""/>
        <dsp:cNvSpPr/>
      </dsp:nvSpPr>
      <dsp:spPr>
        <a:xfrm>
          <a:off x="388513" y="2012990"/>
          <a:ext cx="9766697" cy="1386380"/>
        </a:xfrm>
        <a:prstGeom prst="rect">
          <a:avLst/>
        </a:prstGeom>
        <a:gradFill rotWithShape="0">
          <a:gsLst>
            <a:gs pos="0">
              <a:srgbClr val="FF0000"/>
            </a:gs>
            <a:gs pos="24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0960" tIns="60960" rIns="60960" bIns="60960" numCol="1" spcCol="1270" anchor="ctr" anchorCtr="0">
          <a:noAutofit/>
        </a:bodyPr>
        <a:lstStyle/>
        <a:p>
          <a:pPr marL="0" lvl="0" indent="0" algn="ctr" defTabSz="711200" rtl="1">
            <a:lnSpc>
              <a:spcPct val="90000"/>
            </a:lnSpc>
            <a:spcBef>
              <a:spcPct val="0"/>
            </a:spcBef>
            <a:spcAft>
              <a:spcPct val="35000"/>
            </a:spcAft>
            <a:buNone/>
          </a:pPr>
          <a:r>
            <a:rPr lang="ar-MA" sz="1600" b="1" kern="1200" dirty="0">
              <a:solidFill>
                <a:srgbClr val="002060"/>
              </a:solidFill>
            </a:rPr>
            <a:t>النمط التربوي الأساسي لانطلاق الدخول المدرسي لسنة 2021-2020</a:t>
          </a:r>
        </a:p>
        <a:p>
          <a:pPr marL="0" lvl="0" indent="0" algn="ctr" defTabSz="711200" rtl="1">
            <a:lnSpc>
              <a:spcPct val="90000"/>
            </a:lnSpc>
            <a:spcBef>
              <a:spcPct val="0"/>
            </a:spcBef>
            <a:spcAft>
              <a:spcPct val="35000"/>
            </a:spcAft>
            <a:buNone/>
          </a:pPr>
          <a:r>
            <a:rPr lang="ar-MA" sz="1600" b="1" kern="1200" dirty="0">
              <a:solidFill>
                <a:srgbClr val="002060"/>
              </a:solidFill>
            </a:rPr>
            <a:t>بالنسبة لجميع المستويات الدراسية، هو:</a:t>
          </a:r>
        </a:p>
        <a:p>
          <a:pPr marL="0" lvl="0" indent="0" algn="ctr" defTabSz="711200" rtl="1">
            <a:lnSpc>
              <a:spcPct val="90000"/>
            </a:lnSpc>
            <a:spcBef>
              <a:spcPct val="0"/>
            </a:spcBef>
            <a:spcAft>
              <a:spcPct val="35000"/>
            </a:spcAft>
            <a:buNone/>
          </a:pPr>
          <a:r>
            <a:rPr lang="ar-MA" sz="2000" b="1" kern="1200" dirty="0">
              <a:solidFill>
                <a:srgbClr val="C00000"/>
              </a:solidFill>
            </a:rPr>
            <a:t>"التعليم عن بعد"</a:t>
          </a:r>
          <a:endParaRPr lang="fr-FR" sz="2000" b="1" kern="1200" dirty="0">
            <a:solidFill>
              <a:srgbClr val="C00000"/>
            </a:solidFill>
          </a:endParaRPr>
        </a:p>
      </dsp:txBody>
      <dsp:txXfrm>
        <a:off x="388513" y="2012990"/>
        <a:ext cx="9766697" cy="1386380"/>
      </dsp:txXfrm>
    </dsp:sp>
    <dsp:sp modelId="{E7615DFB-1F13-4849-BE36-B2D7404D3B80}">
      <dsp:nvSpPr>
        <dsp:cNvPr id="0" name=""/>
        <dsp:cNvSpPr/>
      </dsp:nvSpPr>
      <dsp:spPr>
        <a:xfrm>
          <a:off x="388513" y="0"/>
          <a:ext cx="9766697" cy="1981046"/>
        </a:xfrm>
        <a:prstGeom prst="rect">
          <a:avLst/>
        </a:prstGeom>
        <a:gradFill rotWithShape="0">
          <a:gsLst>
            <a:gs pos="0">
              <a:schemeClr val="accent1">
                <a:lumMod val="75000"/>
              </a:schemeClr>
            </a:gs>
            <a:gs pos="12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53340" tIns="53340" rIns="53340" bIns="53340" numCol="1" spcCol="1270" anchor="ctr" anchorCtr="0">
          <a:noAutofit/>
        </a:bodyPr>
        <a:lstStyle/>
        <a:p>
          <a:pPr marL="0" lvl="0" indent="0" algn="ctr" defTabSz="622300" rtl="1">
            <a:lnSpc>
              <a:spcPct val="90000"/>
            </a:lnSpc>
            <a:spcBef>
              <a:spcPct val="0"/>
            </a:spcBef>
            <a:spcAft>
              <a:spcPct val="35000"/>
            </a:spcAft>
            <a:buNone/>
          </a:pPr>
          <a:r>
            <a:rPr lang="ar-MA" sz="1600" b="1" kern="1200" dirty="0">
              <a:solidFill>
                <a:srgbClr val="002060"/>
              </a:solidFill>
              <a:latin typeface="Trebuchet MS" panose="020B0603020202020204"/>
              <a:ea typeface="+mn-ea"/>
              <a:cs typeface="Tahoma" panose="020B0604030504040204" pitchFamily="34" charset="0"/>
            </a:rPr>
            <a:t>بالنظر للتطور المقلق الذي عرفته مؤشرات الحالة الوبائية ببلادنا في الآونة الأخيرة،</a:t>
          </a:r>
        </a:p>
        <a:p>
          <a:pPr marL="0" lvl="0" indent="0" algn="ctr" defTabSz="622300" rtl="1">
            <a:lnSpc>
              <a:spcPct val="90000"/>
            </a:lnSpc>
            <a:spcBef>
              <a:spcPct val="0"/>
            </a:spcBef>
            <a:spcAft>
              <a:spcPct val="35000"/>
            </a:spcAft>
            <a:buNone/>
          </a:pPr>
          <a:r>
            <a:rPr lang="ar-MA" sz="1600" b="1" kern="1200" dirty="0">
              <a:solidFill>
                <a:srgbClr val="002060"/>
              </a:solidFill>
              <a:latin typeface="Trebuchet MS" panose="020B0603020202020204"/>
              <a:ea typeface="+mn-ea"/>
              <a:cs typeface="Tahoma" panose="020B0604030504040204" pitchFamily="34" charset="0"/>
            </a:rPr>
            <a:t>والتوسع الجغرافي لنطاق الجائحة،</a:t>
          </a:r>
        </a:p>
        <a:p>
          <a:pPr marL="0" lvl="0" indent="0" algn="ctr" defTabSz="622300" rtl="1">
            <a:lnSpc>
              <a:spcPct val="90000"/>
            </a:lnSpc>
            <a:spcBef>
              <a:spcPct val="0"/>
            </a:spcBef>
            <a:spcAft>
              <a:spcPct val="35000"/>
            </a:spcAft>
            <a:buNone/>
          </a:pPr>
          <a:r>
            <a:rPr lang="ar-MA" sz="1600" b="1" kern="1200" dirty="0">
              <a:solidFill>
                <a:srgbClr val="002060"/>
              </a:solidFill>
              <a:latin typeface="Trebuchet MS" panose="020B0603020202020204"/>
              <a:ea typeface="+mn-ea"/>
              <a:cs typeface="Tahoma" panose="020B0604030504040204" pitchFamily="34" charset="0"/>
            </a:rPr>
            <a:t>وانسجاما مع المجهودات المبذولة في إطار المنظومة الوطنية للتصدي لهذا الوباء، والتي تم في إطارها تشديد التدابير الوقائية والحاجزية،</a:t>
          </a:r>
        </a:p>
        <a:p>
          <a:pPr marL="0" lvl="0" indent="0" algn="ctr" defTabSz="622300" rtl="1">
            <a:lnSpc>
              <a:spcPct val="90000"/>
            </a:lnSpc>
            <a:spcBef>
              <a:spcPct val="0"/>
            </a:spcBef>
            <a:spcAft>
              <a:spcPct val="35000"/>
            </a:spcAft>
            <a:buNone/>
          </a:pPr>
          <a:r>
            <a:rPr lang="ar-MA" sz="1600" b="1" kern="1200" dirty="0">
              <a:solidFill>
                <a:srgbClr val="002060"/>
              </a:solidFill>
              <a:latin typeface="Trebuchet MS" panose="020B0603020202020204"/>
              <a:ea typeface="+mn-ea"/>
              <a:cs typeface="Tahoma" panose="020B0604030504040204" pitchFamily="34" charset="0"/>
            </a:rPr>
            <a:t>وحرصا على صحة وسلامة مختلف مكونات المجتمع المدرسي، وعلى تكافؤ الفرص بين جميع المتعلمين.</a:t>
          </a:r>
        </a:p>
      </dsp:txBody>
      <dsp:txXfrm>
        <a:off x="388513" y="0"/>
        <a:ext cx="9766697" cy="1981046"/>
      </dsp:txXfrm>
    </dsp:sp>
    <dsp:sp modelId="{0F4E2970-BB6C-4C29-9FF8-D2E248E62260}">
      <dsp:nvSpPr>
        <dsp:cNvPr id="0" name=""/>
        <dsp:cNvSpPr/>
      </dsp:nvSpPr>
      <dsp:spPr>
        <a:xfrm>
          <a:off x="386130" y="3468466"/>
          <a:ext cx="9766697" cy="1710023"/>
        </a:xfrm>
        <a:prstGeom prst="rect">
          <a:avLst/>
        </a:prstGeom>
        <a:gradFill rotWithShape="0">
          <a:gsLst>
            <a:gs pos="18000">
              <a:schemeClr val="bg1"/>
            </a:gs>
            <a:gs pos="2000">
              <a:srgbClr val="7030A0"/>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marL="0" lvl="0" indent="0" algn="ctr" defTabSz="889000" rtl="1">
            <a:lnSpc>
              <a:spcPct val="90000"/>
            </a:lnSpc>
            <a:spcBef>
              <a:spcPct val="0"/>
            </a:spcBef>
            <a:spcAft>
              <a:spcPct val="35000"/>
            </a:spcAft>
            <a:buNone/>
          </a:pPr>
          <a:r>
            <a:rPr lang="ar-MA" sz="2000" b="1" kern="1200" dirty="0">
              <a:solidFill>
                <a:srgbClr val="38DF21"/>
              </a:solidFill>
            </a:rPr>
            <a:t>وذلك من خلال:</a:t>
          </a:r>
        </a:p>
        <a:p>
          <a:pPr marL="0" lvl="0" indent="0" algn="ctr" defTabSz="889000" rtl="1">
            <a:lnSpc>
              <a:spcPct val="90000"/>
            </a:lnSpc>
            <a:spcBef>
              <a:spcPct val="0"/>
            </a:spcBef>
            <a:spcAft>
              <a:spcPct val="35000"/>
            </a:spcAft>
            <a:buNone/>
          </a:pPr>
          <a:r>
            <a:rPr lang="ar-MA" sz="1600" b="1" kern="1200" dirty="0"/>
            <a:t>* بث الدروس المصورة عبر القنوات التلفزية الوطنية</a:t>
          </a:r>
        </a:p>
        <a:p>
          <a:pPr marL="0" lvl="0" indent="0" algn="ctr" defTabSz="889000" rtl="1">
            <a:lnSpc>
              <a:spcPct val="90000"/>
            </a:lnSpc>
            <a:spcBef>
              <a:spcPct val="0"/>
            </a:spcBef>
            <a:spcAft>
              <a:spcPct val="35000"/>
            </a:spcAft>
            <a:buNone/>
          </a:pPr>
          <a:r>
            <a:rPr lang="ar-MA" sz="1600" b="1" kern="1200" dirty="0"/>
            <a:t>* توفير الموارد الرقمية عبر المنصات الإلكترونية المعتمدة من طرف الوزارة</a:t>
          </a:r>
        </a:p>
        <a:p>
          <a:pPr marL="0" lvl="0" indent="0" algn="ctr" defTabSz="889000" rtl="1">
            <a:lnSpc>
              <a:spcPct val="90000"/>
            </a:lnSpc>
            <a:spcBef>
              <a:spcPct val="0"/>
            </a:spcBef>
            <a:spcAft>
              <a:spcPct val="35000"/>
            </a:spcAft>
            <a:buNone/>
          </a:pPr>
          <a:r>
            <a:rPr lang="ar-MA" sz="1600" b="1" kern="1200" dirty="0"/>
            <a:t>* تنظيم الحصص الدراسية عبر الأقسام الافتراضية</a:t>
          </a:r>
        </a:p>
      </dsp:txBody>
      <dsp:txXfrm>
        <a:off x="386130" y="3468466"/>
        <a:ext cx="9766697" cy="171002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FFAAADE-7B47-42B0-8618-6F2C49261A02}">
      <dsp:nvSpPr>
        <dsp:cNvPr id="0" name=""/>
        <dsp:cNvSpPr/>
      </dsp:nvSpPr>
      <dsp:spPr>
        <a:xfrm>
          <a:off x="2562" y="1623739"/>
          <a:ext cx="10498443" cy="947637"/>
        </a:xfrm>
        <a:prstGeom prst="rect">
          <a:avLst/>
        </a:prstGeom>
        <a:gradFill rotWithShape="0">
          <a:gsLst>
            <a:gs pos="23000">
              <a:schemeClr val="bg1"/>
            </a:gs>
            <a:gs pos="12000">
              <a:schemeClr val="accent6">
                <a:lumMod val="5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marL="0" lvl="0" indent="0" algn="ctr" defTabSz="800100" rtl="1">
            <a:lnSpc>
              <a:spcPct val="90000"/>
            </a:lnSpc>
            <a:spcBef>
              <a:spcPct val="0"/>
            </a:spcBef>
            <a:spcAft>
              <a:spcPct val="35000"/>
            </a:spcAft>
            <a:buNone/>
          </a:pPr>
          <a:r>
            <a:rPr lang="ar-MA" sz="1800" b="1" kern="1200" dirty="0"/>
            <a:t>تم فتح المجال أمام الأسر من أجل التعبير عن رغبتها في استفادة بناتها وأبنائها من</a:t>
          </a:r>
        </a:p>
        <a:p>
          <a:pPr marL="0" lvl="0" indent="0" algn="ctr" defTabSz="800100" rtl="1">
            <a:lnSpc>
              <a:spcPct val="90000"/>
            </a:lnSpc>
            <a:spcBef>
              <a:spcPct val="0"/>
            </a:spcBef>
            <a:spcAft>
              <a:spcPct val="35000"/>
            </a:spcAft>
            <a:buNone/>
          </a:pPr>
          <a:r>
            <a:rPr lang="ar-MA" sz="1800" b="1" kern="1200" dirty="0">
              <a:solidFill>
                <a:srgbClr val="C00000"/>
              </a:solidFill>
            </a:rPr>
            <a:t>"نمط التعليم الحضوري"</a:t>
          </a:r>
          <a:endParaRPr lang="fr-FR" sz="1800" b="1" kern="1200" dirty="0">
            <a:solidFill>
              <a:srgbClr val="C00000"/>
            </a:solidFill>
          </a:endParaRPr>
        </a:p>
      </dsp:txBody>
      <dsp:txXfrm>
        <a:off x="2562" y="1623739"/>
        <a:ext cx="10498443" cy="947637"/>
      </dsp:txXfrm>
    </dsp:sp>
    <dsp:sp modelId="{E7615DFB-1F13-4849-BE36-B2D7404D3B80}">
      <dsp:nvSpPr>
        <dsp:cNvPr id="0" name=""/>
        <dsp:cNvSpPr/>
      </dsp:nvSpPr>
      <dsp:spPr>
        <a:xfrm>
          <a:off x="2562" y="0"/>
          <a:ext cx="10498443" cy="1437144"/>
        </a:xfrm>
        <a:prstGeom prst="rect">
          <a:avLst/>
        </a:prstGeom>
        <a:gradFill rotWithShape="0">
          <a:gsLst>
            <a:gs pos="32000">
              <a:schemeClr val="bg1"/>
            </a:gs>
            <a:gs pos="84000">
              <a:schemeClr val="bg1"/>
            </a:gs>
            <a:gs pos="11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rtl="1">
            <a:lnSpc>
              <a:spcPct val="90000"/>
            </a:lnSpc>
            <a:spcBef>
              <a:spcPct val="0"/>
            </a:spcBef>
            <a:spcAft>
              <a:spcPct val="35000"/>
            </a:spcAft>
            <a:buNone/>
          </a:pPr>
          <a:r>
            <a:rPr lang="ar-MA" sz="1700" b="1" kern="1200" dirty="0">
              <a:solidFill>
                <a:srgbClr val="C00000"/>
              </a:solidFill>
            </a:rPr>
            <a:t>ترسيخا</a:t>
          </a:r>
          <a:r>
            <a:rPr lang="ar-MA" sz="1700" b="1" kern="1200" dirty="0"/>
            <a:t> للمقاربة التشاركية مع الأسر، باعتبارها شريكا أساسيا ومباشرا للمدرسة، </a:t>
          </a:r>
        </a:p>
        <a:p>
          <a:pPr marL="0" lvl="0" indent="0" algn="ctr" defTabSz="755650" rtl="1">
            <a:lnSpc>
              <a:spcPct val="90000"/>
            </a:lnSpc>
            <a:spcBef>
              <a:spcPct val="0"/>
            </a:spcBef>
            <a:spcAft>
              <a:spcPct val="35000"/>
            </a:spcAft>
            <a:buNone/>
          </a:pPr>
          <a:r>
            <a:rPr lang="ar-MA" sz="1700" b="1" kern="1200" dirty="0"/>
            <a:t>ومساهما فعالا في اتخاذ القرار التربوي،</a:t>
          </a:r>
        </a:p>
        <a:p>
          <a:pPr marL="0" lvl="0" indent="0" algn="ctr" defTabSz="755650" rtl="1">
            <a:lnSpc>
              <a:spcPct val="90000"/>
            </a:lnSpc>
            <a:spcBef>
              <a:spcPct val="0"/>
            </a:spcBef>
            <a:spcAft>
              <a:spcPct val="35000"/>
            </a:spcAft>
            <a:buNone/>
          </a:pPr>
          <a:r>
            <a:rPr lang="ar-MA" sz="1700" b="1" kern="1200" dirty="0">
              <a:solidFill>
                <a:srgbClr val="C00000"/>
              </a:solidFill>
            </a:rPr>
            <a:t>ومراعاة</a:t>
          </a:r>
          <a:r>
            <a:rPr lang="ar-MA" sz="1700" b="1" kern="1200" dirty="0"/>
            <a:t> للوضعية الخاصة وللإكراهات الشخصية للعديد من الأمهات والآباء،</a:t>
          </a:r>
        </a:p>
        <a:p>
          <a:pPr marL="0" lvl="0" indent="0" algn="ctr" defTabSz="755650" rtl="1">
            <a:lnSpc>
              <a:spcPct val="90000"/>
            </a:lnSpc>
            <a:spcBef>
              <a:spcPct val="0"/>
            </a:spcBef>
            <a:spcAft>
              <a:spcPct val="35000"/>
            </a:spcAft>
            <a:buNone/>
          </a:pPr>
          <a:r>
            <a:rPr lang="ar-MA" sz="1700" b="1" kern="1200" dirty="0">
              <a:solidFill>
                <a:srgbClr val="C00000"/>
              </a:solidFill>
            </a:rPr>
            <a:t>واستحضارا</a:t>
          </a:r>
          <a:r>
            <a:rPr lang="ar-MA" sz="1700" b="1" kern="1200" dirty="0"/>
            <a:t> لعدم توفر مجموعة من الأسر على الوسائل الكافية للولوج إلى خدمة </a:t>
          </a:r>
          <a:r>
            <a:rPr lang="ar-MA" sz="1700" b="1" kern="1200" dirty="0">
              <a:solidFill>
                <a:srgbClr val="C00000"/>
              </a:solidFill>
            </a:rPr>
            <a:t>"التعليم عن بعد"،</a:t>
          </a:r>
        </a:p>
      </dsp:txBody>
      <dsp:txXfrm>
        <a:off x="2562" y="0"/>
        <a:ext cx="10498443" cy="1437144"/>
      </dsp:txXfrm>
    </dsp:sp>
    <dsp:sp modelId="{0F4E2970-BB6C-4C29-9FF8-D2E248E62260}">
      <dsp:nvSpPr>
        <dsp:cNvPr id="0" name=""/>
        <dsp:cNvSpPr/>
      </dsp:nvSpPr>
      <dsp:spPr>
        <a:xfrm>
          <a:off x="1" y="2890136"/>
          <a:ext cx="10498443" cy="1071918"/>
        </a:xfrm>
        <a:prstGeom prst="rect">
          <a:avLst/>
        </a:prstGeom>
        <a:gradFill rotWithShape="0">
          <a:gsLst>
            <a:gs pos="16000">
              <a:schemeClr val="bg1"/>
            </a:gs>
            <a:gs pos="15000">
              <a:schemeClr val="accent1">
                <a:hueOff val="0"/>
                <a:satOff val="0"/>
                <a:lumOff val="0"/>
                <a:alphaOff val="0"/>
                <a:tint val="9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4770" tIns="64770" rIns="64770" bIns="64770" numCol="1" spcCol="1270" anchor="ctr" anchorCtr="0">
          <a:noAutofit/>
        </a:bodyPr>
        <a:lstStyle/>
        <a:p>
          <a:pPr marL="0" lvl="0" indent="0" algn="ctr" defTabSz="755650" rtl="1">
            <a:lnSpc>
              <a:spcPct val="90000"/>
            </a:lnSpc>
            <a:spcBef>
              <a:spcPct val="0"/>
            </a:spcBef>
            <a:spcAft>
              <a:spcPct val="35000"/>
            </a:spcAft>
            <a:buNone/>
          </a:pPr>
          <a:r>
            <a:rPr lang="ar-MA" sz="1700" b="1" kern="1200" dirty="0"/>
            <a:t>عبر تعبئة أب، أم، أو ولي أمر التلميذ(ة)</a:t>
          </a:r>
        </a:p>
        <a:p>
          <a:pPr marL="0" lvl="0" indent="0" algn="ctr" defTabSz="755650">
            <a:lnSpc>
              <a:spcPct val="90000"/>
            </a:lnSpc>
            <a:spcBef>
              <a:spcPct val="0"/>
            </a:spcBef>
            <a:spcAft>
              <a:spcPct val="35000"/>
            </a:spcAft>
            <a:buNone/>
          </a:pPr>
          <a:r>
            <a:rPr lang="ar-MA" sz="1700" b="1" kern="1200" dirty="0">
              <a:solidFill>
                <a:srgbClr val="00B050"/>
              </a:solidFill>
            </a:rPr>
            <a:t>استمارة طلب الاستفادة من التعليم الحضوري بالمؤسسات التعليمية العمومية والخصوصية</a:t>
          </a:r>
        </a:p>
        <a:p>
          <a:pPr marL="0" lvl="0" indent="0" algn="ctr" defTabSz="755650">
            <a:lnSpc>
              <a:spcPct val="90000"/>
            </a:lnSpc>
            <a:spcBef>
              <a:spcPct val="0"/>
            </a:spcBef>
            <a:spcAft>
              <a:spcPct val="35000"/>
            </a:spcAft>
            <a:buNone/>
          </a:pPr>
          <a:r>
            <a:rPr lang="ar-MA" sz="1700" b="1" kern="1200" dirty="0">
              <a:solidFill>
                <a:srgbClr val="FFC000"/>
              </a:solidFill>
            </a:rPr>
            <a:t>(</a:t>
          </a:r>
          <a:r>
            <a:rPr lang="ar-MA" sz="1700" b="1" kern="1200" dirty="0">
              <a:solidFill>
                <a:srgbClr val="002060"/>
              </a:solidFill>
            </a:rPr>
            <a:t>من يوم </a:t>
          </a:r>
          <a:r>
            <a:rPr lang="ar-MA" sz="1700" b="1" kern="1200" dirty="0">
              <a:solidFill>
                <a:srgbClr val="FF0000"/>
              </a:solidFill>
            </a:rPr>
            <a:t>الثلاثاء 01 شتنبر 2020 </a:t>
          </a:r>
          <a:r>
            <a:rPr lang="ar-MA" sz="1700" b="1" kern="1200" dirty="0">
              <a:solidFill>
                <a:srgbClr val="002060"/>
              </a:solidFill>
            </a:rPr>
            <a:t>إلى غاية يوم </a:t>
          </a:r>
          <a:r>
            <a:rPr lang="ar-MA" sz="1700" b="1" kern="1200" dirty="0">
              <a:solidFill>
                <a:srgbClr val="FF0000"/>
              </a:solidFill>
            </a:rPr>
            <a:t>الخميس 03 شتنبر 2020</a:t>
          </a:r>
          <a:r>
            <a:rPr lang="ar-MA" sz="1700" b="1" kern="1200" dirty="0">
              <a:solidFill>
                <a:srgbClr val="FFC000"/>
              </a:solidFill>
            </a:rPr>
            <a:t>)</a:t>
          </a:r>
          <a:endParaRPr lang="ar-MA" sz="1700" b="1" kern="1200" dirty="0"/>
        </a:p>
      </dsp:txBody>
      <dsp:txXfrm>
        <a:off x="1" y="2890136"/>
        <a:ext cx="10498443" cy="107191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4404DA-F25D-4347-A23E-4E2556FAF5FF}">
      <dsp:nvSpPr>
        <dsp:cNvPr id="0" name=""/>
        <dsp:cNvSpPr/>
      </dsp:nvSpPr>
      <dsp:spPr>
        <a:xfrm>
          <a:off x="293618" y="453"/>
          <a:ext cx="4495321" cy="1016583"/>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ctr" defTabSz="711200">
            <a:lnSpc>
              <a:spcPct val="90000"/>
            </a:lnSpc>
            <a:spcBef>
              <a:spcPct val="0"/>
            </a:spcBef>
            <a:spcAft>
              <a:spcPct val="35000"/>
            </a:spcAft>
            <a:buNone/>
          </a:pPr>
          <a:r>
            <a:rPr lang="ar-MA" sz="1600" b="1" kern="1200" dirty="0">
              <a:solidFill>
                <a:srgbClr val="FFFF00"/>
              </a:solidFill>
            </a:rPr>
            <a:t>عبر البوابة الإلكترونية مسار من خلال خدمة "ولي" لمنظومة مسار للتدبير المدرسي</a:t>
          </a:r>
          <a:endParaRPr lang="fr-FR" sz="1600" b="1" kern="1200" dirty="0">
            <a:solidFill>
              <a:srgbClr val="FFFF00"/>
            </a:solidFill>
          </a:endParaRPr>
        </a:p>
      </dsp:txBody>
      <dsp:txXfrm>
        <a:off x="293618" y="453"/>
        <a:ext cx="4495321" cy="1016583"/>
      </dsp:txXfrm>
    </dsp:sp>
    <dsp:sp modelId="{2DB68617-9B2F-43E6-B3D5-05DEF69813D7}">
      <dsp:nvSpPr>
        <dsp:cNvPr id="0" name=""/>
        <dsp:cNvSpPr/>
      </dsp:nvSpPr>
      <dsp:spPr>
        <a:xfrm>
          <a:off x="5631909" y="0"/>
          <a:ext cx="4232356" cy="1015418"/>
        </a:xfrm>
        <a:prstGeom prst="rect">
          <a:avLst/>
        </a:prstGeom>
        <a:solidFill>
          <a:schemeClr val="accent1">
            <a:hueOff val="0"/>
            <a:satOff val="0"/>
            <a:lumOff val="0"/>
            <a:alphaOff val="0"/>
          </a:schemeClr>
        </a:solidFill>
        <a:ln w="19050"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ar-MA" sz="2000" b="1" kern="1200" dirty="0">
              <a:solidFill>
                <a:srgbClr val="FFFF00"/>
              </a:solidFill>
            </a:rPr>
            <a:t>مباشرة لدى إدارة المؤسسات التعليمية العمومية والخصوصية بعد تحميلها من بوابة الوزارة</a:t>
          </a:r>
          <a:endParaRPr lang="fr-FR" sz="2000" b="1" kern="1200" dirty="0">
            <a:solidFill>
              <a:srgbClr val="FFFF00"/>
            </a:solidFill>
          </a:endParaRPr>
        </a:p>
      </dsp:txBody>
      <dsp:txXfrm>
        <a:off x="5631909" y="0"/>
        <a:ext cx="4232356" cy="1015418"/>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468A7A-6142-4175-9BA9-5C3F69BA0AE9}">
      <dsp:nvSpPr>
        <dsp:cNvPr id="0" name=""/>
        <dsp:cNvSpPr/>
      </dsp:nvSpPr>
      <dsp:spPr>
        <a:xfrm>
          <a:off x="2554" y="259163"/>
          <a:ext cx="10460692" cy="1604848"/>
        </a:xfrm>
        <a:prstGeom prst="rect">
          <a:avLst/>
        </a:prstGeom>
        <a:gradFill rotWithShape="0">
          <a:gsLst>
            <a:gs pos="0">
              <a:srgbClr val="FF0000"/>
            </a:gs>
            <a:gs pos="18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rtl="1">
            <a:lnSpc>
              <a:spcPct val="90000"/>
            </a:lnSpc>
            <a:spcBef>
              <a:spcPct val="0"/>
            </a:spcBef>
            <a:spcAft>
              <a:spcPct val="35000"/>
            </a:spcAft>
            <a:buNone/>
          </a:pPr>
          <a:r>
            <a:rPr lang="ar-MA" sz="2400" b="1" kern="1200" dirty="0">
              <a:solidFill>
                <a:srgbClr val="38DF21"/>
              </a:solidFill>
            </a:rPr>
            <a:t>الإدارة المركزية:</a:t>
          </a:r>
        </a:p>
        <a:p>
          <a:pPr marL="0" lvl="0" indent="0" algn="ctr" defTabSz="1066800" rtl="1">
            <a:lnSpc>
              <a:spcPct val="90000"/>
            </a:lnSpc>
            <a:spcBef>
              <a:spcPct val="0"/>
            </a:spcBef>
            <a:spcAft>
              <a:spcPct val="35000"/>
            </a:spcAft>
            <a:buNone/>
          </a:pPr>
          <a:endParaRPr lang="ar-MA" sz="2000" b="1" kern="1200" dirty="0">
            <a:solidFill>
              <a:srgbClr val="38DF21"/>
            </a:solidFill>
          </a:endParaRPr>
        </a:p>
        <a:p>
          <a:pPr marL="0" lvl="0" indent="0" algn="ctr" defTabSz="1066800" rtl="1">
            <a:lnSpc>
              <a:spcPct val="90000"/>
            </a:lnSpc>
            <a:spcBef>
              <a:spcPct val="0"/>
            </a:spcBef>
            <a:spcAft>
              <a:spcPct val="35000"/>
            </a:spcAft>
            <a:buNone/>
          </a:pPr>
          <a:r>
            <a:rPr lang="ar-MA" sz="2000" b="1" kern="1200" baseline="0" dirty="0">
              <a:solidFill>
                <a:srgbClr val="002060"/>
              </a:solidFill>
            </a:rPr>
            <a:t>الإشراف العام والتوجيه </a:t>
          </a:r>
          <a:r>
            <a:rPr lang="ar-MA" sz="2000" b="1" kern="1200" baseline="0" dirty="0" err="1">
              <a:solidFill>
                <a:srgbClr val="002060"/>
              </a:solidFill>
            </a:rPr>
            <a:t>والمعيرة</a:t>
          </a:r>
          <a:r>
            <a:rPr lang="ar-MA" sz="2000" b="1" kern="1200" baseline="0" dirty="0">
              <a:solidFill>
                <a:srgbClr val="002060"/>
              </a:solidFill>
            </a:rPr>
            <a:t> والدعم والتتبع والتقويم،</a:t>
          </a:r>
        </a:p>
        <a:p>
          <a:pPr marL="0" lvl="0" indent="0" algn="ctr" defTabSz="1066800" rtl="1">
            <a:lnSpc>
              <a:spcPct val="90000"/>
            </a:lnSpc>
            <a:spcBef>
              <a:spcPct val="0"/>
            </a:spcBef>
            <a:spcAft>
              <a:spcPct val="35000"/>
            </a:spcAft>
            <a:buNone/>
          </a:pPr>
          <a:r>
            <a:rPr lang="ar-MA" sz="2000" b="1" kern="1200" baseline="0" dirty="0">
              <a:solidFill>
                <a:srgbClr val="002060"/>
              </a:solidFill>
            </a:rPr>
            <a:t>وضع الآليات المؤسساتية والقانونية الملائمة.</a:t>
          </a:r>
          <a:endParaRPr lang="fr-FR" sz="2000" b="1" kern="1200" dirty="0">
            <a:solidFill>
              <a:srgbClr val="002060"/>
            </a:solidFill>
          </a:endParaRPr>
        </a:p>
      </dsp:txBody>
      <dsp:txXfrm>
        <a:off x="2554" y="259163"/>
        <a:ext cx="10460692" cy="1604848"/>
      </dsp:txXfrm>
    </dsp:sp>
    <dsp:sp modelId="{7FFAAADE-7B47-42B0-8618-6F2C49261A02}">
      <dsp:nvSpPr>
        <dsp:cNvPr id="0" name=""/>
        <dsp:cNvSpPr/>
      </dsp:nvSpPr>
      <dsp:spPr>
        <a:xfrm>
          <a:off x="2554" y="2103405"/>
          <a:ext cx="10460692" cy="2908484"/>
        </a:xfrm>
        <a:prstGeom prst="rect">
          <a:avLst/>
        </a:prstGeom>
        <a:gradFill rotWithShape="0">
          <a:gsLst>
            <a:gs pos="6000">
              <a:srgbClr val="7030A0"/>
            </a:gs>
            <a:gs pos="14000">
              <a:schemeClr val="bg1"/>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marL="0" lvl="0" indent="0" algn="ctr" defTabSz="1066800" rtl="1">
            <a:lnSpc>
              <a:spcPct val="90000"/>
            </a:lnSpc>
            <a:spcBef>
              <a:spcPct val="0"/>
            </a:spcBef>
            <a:spcAft>
              <a:spcPct val="35000"/>
            </a:spcAft>
            <a:buNone/>
          </a:pPr>
          <a:r>
            <a:rPr lang="ar-MA" sz="2400" b="1" kern="1200" dirty="0">
              <a:solidFill>
                <a:srgbClr val="38DF21"/>
              </a:solidFill>
            </a:rPr>
            <a:t>الأكاديميات الجهوية للتربية والتكوين:</a:t>
          </a:r>
        </a:p>
        <a:p>
          <a:pPr marL="0" lvl="0" indent="0" algn="ctr" defTabSz="1066800" rtl="1">
            <a:lnSpc>
              <a:spcPct val="90000"/>
            </a:lnSpc>
            <a:spcBef>
              <a:spcPct val="0"/>
            </a:spcBef>
            <a:spcAft>
              <a:spcPct val="35000"/>
            </a:spcAft>
            <a:buNone/>
          </a:pPr>
          <a:endParaRPr lang="ar-MA" sz="2000" b="1" kern="1200" dirty="0">
            <a:solidFill>
              <a:srgbClr val="38DF21"/>
            </a:solidFill>
          </a:endParaRPr>
        </a:p>
        <a:p>
          <a:pPr marL="0" lvl="0" indent="0" algn="ctr" defTabSz="1066800" rtl="1">
            <a:lnSpc>
              <a:spcPct val="90000"/>
            </a:lnSpc>
            <a:spcBef>
              <a:spcPct val="0"/>
            </a:spcBef>
            <a:spcAft>
              <a:spcPct val="35000"/>
            </a:spcAft>
            <a:buNone/>
          </a:pPr>
          <a:r>
            <a:rPr lang="ar-MA" sz="2000" b="1" kern="1200" dirty="0"/>
            <a:t>إعداد وتفعيل وتتبع خطط العمل الجهوية،</a:t>
          </a:r>
        </a:p>
        <a:p>
          <a:pPr marL="0" lvl="0" indent="0" algn="ctr" defTabSz="1066800" rtl="1">
            <a:lnSpc>
              <a:spcPct val="90000"/>
            </a:lnSpc>
            <a:spcBef>
              <a:spcPct val="0"/>
            </a:spcBef>
            <a:spcAft>
              <a:spcPct val="35000"/>
            </a:spcAft>
            <a:buNone/>
          </a:pPr>
          <a:r>
            <a:rPr lang="ar-MA" sz="2000" b="1" kern="1200" dirty="0"/>
            <a:t>تحضير الخرائط التربوية الجهوية التي تراعي الأنماط التربوية،</a:t>
          </a:r>
        </a:p>
        <a:p>
          <a:pPr marL="0" lvl="0" indent="0" algn="ctr" defTabSz="1066800" rtl="1">
            <a:lnSpc>
              <a:spcPct val="90000"/>
            </a:lnSpc>
            <a:spcBef>
              <a:spcPct val="0"/>
            </a:spcBef>
            <a:spcAft>
              <a:spcPct val="35000"/>
            </a:spcAft>
            <a:buNone/>
          </a:pPr>
          <a:r>
            <a:rPr lang="ar-MA" sz="2000" b="1" kern="1200" dirty="0"/>
            <a:t>دراسة الأنماط التربوية المقترحة من لدن المديريات الإقليمية،</a:t>
          </a:r>
        </a:p>
        <a:p>
          <a:pPr marL="0" lvl="0" indent="0" algn="ctr" defTabSz="1066800" rtl="1">
            <a:lnSpc>
              <a:spcPct val="90000"/>
            </a:lnSpc>
            <a:spcBef>
              <a:spcPct val="0"/>
            </a:spcBef>
            <a:spcAft>
              <a:spcPct val="35000"/>
            </a:spcAft>
            <a:buNone/>
          </a:pPr>
          <a:r>
            <a:rPr lang="ar-MA" sz="1700" b="1" kern="1200" dirty="0">
              <a:solidFill>
                <a:srgbClr val="FF0000"/>
              </a:solidFill>
            </a:rPr>
            <a:t>تأطير ودعم عملية تطبيق البروتوكول الصحي على مستوى المؤسسات التعليمية تحت إشراف السادة ولاة الجهات، وبتنسيق وثيق مع المصالح الصحية الجهوية، وبمراعاة الأطر المرجعية الوطنية.</a:t>
          </a:r>
        </a:p>
      </dsp:txBody>
      <dsp:txXfrm>
        <a:off x="2554" y="2103405"/>
        <a:ext cx="10460692" cy="2908484"/>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7615DFB-1F13-4849-BE36-B2D7404D3B80}">
      <dsp:nvSpPr>
        <dsp:cNvPr id="0" name=""/>
        <dsp:cNvSpPr/>
      </dsp:nvSpPr>
      <dsp:spPr>
        <a:xfrm>
          <a:off x="2553" y="270595"/>
          <a:ext cx="10460692" cy="4956946"/>
        </a:xfrm>
        <a:prstGeom prst="rect">
          <a:avLst/>
        </a:prstGeom>
        <a:gradFill rotWithShape="0">
          <a:gsLst>
            <a:gs pos="0">
              <a:srgbClr val="7030A0"/>
            </a:gs>
            <a:gs pos="19000">
              <a:schemeClr val="bg1"/>
            </a:gs>
            <a:gs pos="18000">
              <a:schemeClr val="accent6">
                <a:lumMod val="60000"/>
                <a:lumOff val="40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marL="0" lvl="0" indent="0" algn="ctr" defTabSz="1244600" rtl="1">
            <a:lnSpc>
              <a:spcPct val="150000"/>
            </a:lnSpc>
            <a:spcBef>
              <a:spcPct val="0"/>
            </a:spcBef>
            <a:spcAft>
              <a:spcPct val="35000"/>
            </a:spcAft>
            <a:buNone/>
          </a:pPr>
          <a:r>
            <a:rPr lang="ar-MA" sz="2800" b="1" kern="1200" dirty="0">
              <a:solidFill>
                <a:srgbClr val="FF0000"/>
              </a:solidFill>
            </a:rPr>
            <a:t>المديريات الإقليمية:</a:t>
          </a:r>
        </a:p>
        <a:p>
          <a:pPr marL="0" lvl="0" indent="0" algn="ctr" defTabSz="1244600" rtl="1">
            <a:lnSpc>
              <a:spcPct val="150000"/>
            </a:lnSpc>
            <a:spcBef>
              <a:spcPct val="0"/>
            </a:spcBef>
            <a:spcAft>
              <a:spcPct val="35000"/>
            </a:spcAft>
            <a:buNone/>
          </a:pPr>
          <a:endParaRPr lang="ar-MA" sz="1600" b="1" kern="1200" dirty="0">
            <a:solidFill>
              <a:srgbClr val="38DF21"/>
            </a:solidFill>
          </a:endParaRPr>
        </a:p>
        <a:p>
          <a:pPr marL="0" lvl="0" indent="0" algn="ctr" defTabSz="1244600" rtl="1">
            <a:lnSpc>
              <a:spcPct val="150000"/>
            </a:lnSpc>
            <a:spcBef>
              <a:spcPct val="0"/>
            </a:spcBef>
            <a:spcAft>
              <a:spcPct val="35000"/>
            </a:spcAft>
            <a:buNone/>
          </a:pPr>
          <a:endParaRPr lang="ar-MA" sz="1600" b="1" kern="1200" dirty="0">
            <a:solidFill>
              <a:srgbClr val="38DF21"/>
            </a:solidFill>
          </a:endParaRPr>
        </a:p>
        <a:p>
          <a:pPr marL="0" lvl="0" indent="0" algn="ctr" defTabSz="1244600" rtl="1">
            <a:lnSpc>
              <a:spcPct val="150000"/>
            </a:lnSpc>
            <a:spcBef>
              <a:spcPct val="0"/>
            </a:spcBef>
            <a:spcAft>
              <a:spcPct val="35000"/>
            </a:spcAft>
            <a:buNone/>
          </a:pPr>
          <a:endParaRPr lang="ar-MA" sz="1600" b="1" kern="1200" dirty="0">
            <a:solidFill>
              <a:srgbClr val="38DF21"/>
            </a:solidFill>
          </a:endParaRPr>
        </a:p>
        <a:p>
          <a:pPr marL="0" lvl="0" indent="0" algn="ctr" defTabSz="1244600" rtl="1">
            <a:lnSpc>
              <a:spcPct val="150000"/>
            </a:lnSpc>
            <a:spcBef>
              <a:spcPct val="0"/>
            </a:spcBef>
            <a:spcAft>
              <a:spcPct val="35000"/>
            </a:spcAft>
            <a:buNone/>
          </a:pPr>
          <a:r>
            <a:rPr lang="ar-MA" sz="1600" b="1" kern="1200" dirty="0"/>
            <a:t>إعداد وتفعيل وتتبع خطط العمل الإقليمية،</a:t>
          </a:r>
        </a:p>
        <a:p>
          <a:pPr marL="0" lvl="0" indent="0" algn="ctr" defTabSz="1244600" rtl="1">
            <a:lnSpc>
              <a:spcPct val="150000"/>
            </a:lnSpc>
            <a:spcBef>
              <a:spcPct val="0"/>
            </a:spcBef>
            <a:spcAft>
              <a:spcPct val="35000"/>
            </a:spcAft>
            <a:buNone/>
          </a:pPr>
          <a:r>
            <a:rPr lang="ar-MA" sz="1600" b="1" kern="1200" dirty="0"/>
            <a:t>تحضير الخرائط التربوية الإقليمية التي تراعي الأنماط التربوية،</a:t>
          </a:r>
        </a:p>
        <a:p>
          <a:pPr marL="0" lvl="0" indent="0" algn="ctr" defTabSz="1244600" rtl="1">
            <a:lnSpc>
              <a:spcPct val="150000"/>
            </a:lnSpc>
            <a:spcBef>
              <a:spcPct val="0"/>
            </a:spcBef>
            <a:spcAft>
              <a:spcPct val="35000"/>
            </a:spcAft>
            <a:buNone/>
          </a:pPr>
          <a:r>
            <a:rPr lang="ar-MA" sz="1600" b="1" kern="1200" dirty="0"/>
            <a:t>إعداد وتنزيل أنماط التعليم المناسبة على مستوى الإقليم،</a:t>
          </a:r>
        </a:p>
        <a:p>
          <a:pPr marL="0" lvl="0" indent="0" algn="ctr" defTabSz="1244600" rtl="1">
            <a:lnSpc>
              <a:spcPct val="150000"/>
            </a:lnSpc>
            <a:spcBef>
              <a:spcPct val="0"/>
            </a:spcBef>
            <a:spcAft>
              <a:spcPct val="35000"/>
            </a:spcAft>
            <a:buNone/>
          </a:pPr>
          <a:r>
            <a:rPr lang="ar-MA" sz="1600" b="1" kern="1200" dirty="0">
              <a:solidFill>
                <a:srgbClr val="FF0000"/>
              </a:solidFill>
            </a:rPr>
            <a:t>السهر على تطبيق البروتوكول الصحي للمؤسسات التعليمية تحت إشراف السيدات والسادة عمال العمالات والأقاليم، وبتنسيق وثيق مع المصالح الصحية الإقليمية، وبمراعاة الأطر المرجعية الوطنية.</a:t>
          </a:r>
          <a:endParaRPr lang="ar-MA" sz="1600" b="1" kern="1200" dirty="0"/>
        </a:p>
      </dsp:txBody>
      <dsp:txXfrm>
        <a:off x="2553" y="270595"/>
        <a:ext cx="10460692" cy="4956946"/>
      </dsp:txXfrm>
    </dsp:sp>
  </dsp:spTree>
</dsp:drawing>
</file>

<file path=ppt/diagrams/layout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0.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2.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2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grpSp>
        <p:nvGrpSpPr>
          <p:cNvPr id="16" name="Group 15"/>
          <p:cNvGrpSpPr/>
          <p:nvPr/>
        </p:nvGrpSpPr>
        <p:grpSpPr>
          <a:xfrm>
            <a:off x="0" y="-8467"/>
            <a:ext cx="12192000" cy="6866467"/>
            <a:chOff x="0" y="-8467"/>
            <a:chExt cx="12192000" cy="6866467"/>
          </a:xfrm>
        </p:grpSpPr>
        <p:sp>
          <p:nvSpPr>
            <p:cNvPr id="15" name="Freeform 14"/>
            <p:cNvSpPr/>
            <p:nvPr/>
          </p:nvSpPr>
          <p:spPr>
            <a:xfrm>
              <a:off x="0" y="-7862"/>
              <a:ext cx="863600" cy="5698067"/>
            </a:xfrm>
            <a:custGeom>
              <a:avLst/>
              <a:gdLst/>
              <a:ahLst/>
              <a:cxnLst/>
              <a:rect l="l" t="t" r="r" b="b"/>
              <a:pathLst>
                <a:path w="863600" h="5698067">
                  <a:moveTo>
                    <a:pt x="0" y="8467"/>
                  </a:moveTo>
                  <a:lnTo>
                    <a:pt x="863600" y="0"/>
                  </a:lnTo>
                  <a:lnTo>
                    <a:pt x="863600" y="16934"/>
                  </a:lnTo>
                  <a:lnTo>
                    <a:pt x="0" y="5698067"/>
                  </a:lnTo>
                  <a:lnTo>
                    <a:pt x="0" y="8467"/>
                  </a:lnTo>
                  <a:close/>
                </a:path>
              </a:pathLst>
            </a:cu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cxnSp>
          <p:nvCxnSpPr>
            <p:cNvPr id="19" name="Straight Connector 18"/>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1"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Isosceles Triangle 22"/>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fr-FR"/>
              <a:t>Modifiez le style du titre</a:t>
            </a:r>
            <a:endParaRPr lang="en-US" dirty="0"/>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re et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Citation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arte nom">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arte nom cita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lumMod val="60000"/>
                    <a:lumOff val="40000"/>
                  </a:schemeClr>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Vrai ou faux">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fr-FR"/>
              <a:t>Modifiez le style du titre</a:t>
            </a:r>
            <a:endParaRPr lang="en-US" dirty="0"/>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fr-FR"/>
              <a:t>Cliquez pour modifier les styles du texte du masque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dirty="0"/>
              <a:t>9/3/2020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dirty="0"/>
              <a:t>‹N°›</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fr-FR"/>
              <a:t>Modifiez le style du titre</a:t>
            </a:r>
            <a:endParaRPr lang="en-US" dirty="0"/>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9/3/2020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42A54C80-263E-416B-A8E0-580EDEADCBDC}" type="datetimeFigureOut">
              <a:rPr lang="en-US" dirty="0"/>
              <a:t>9/3/2020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fr-FR"/>
              <a:t>Modifiez le style du titre</a:t>
            </a:r>
            <a:endParaRPr lang="en-US" dirty="0"/>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B61BEF0D-F0BB-DE4B-95CE-6DB70DBA9567}" type="datetimeFigureOut">
              <a:rPr lang="en-US" dirty="0"/>
              <a:pPr/>
              <a:t>9/3/2020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677334" y="2160589"/>
            <a:ext cx="4184035" cy="3880772"/>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5089970" y="2160589"/>
            <a:ext cx="4184034" cy="3880773"/>
          </a:xfrm>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42A54C80-263E-416B-A8E0-580EDEADCBDC}" type="datetimeFigureOut">
              <a:rPr lang="en-US" dirty="0"/>
              <a:t>9/3/2020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9/3/2020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fr-FR"/>
              <a:t>Modifiez le style du titre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9/3/2020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9/3/2020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fr-FR"/>
              <a:t>Modifiez le style du titre</a:t>
            </a:r>
            <a:endParaRPr lang="en-US" dirty="0"/>
          </a:p>
        </p:txBody>
      </p:sp>
      <p:sp>
        <p:nvSpPr>
          <p:cNvPr id="3" name="Content Placeholder 2"/>
          <p:cNvSpPr>
            <a:spLocks noGrp="1"/>
          </p:cNvSpPr>
          <p:nvPr>
            <p:ph idx="1"/>
          </p:nvPr>
        </p:nvSpPr>
        <p:spPr>
          <a:xfrm>
            <a:off x="4760461" y="514924"/>
            <a:ext cx="4513541" cy="5526437"/>
          </a:xfrm>
        </p:spPr>
        <p:txBody>
          <a:bodyP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fr-FR"/>
              <a:t>Cliquez pour modifier les styles du texte du masque</a:t>
            </a:r>
          </a:p>
        </p:txBody>
      </p:sp>
      <p:sp>
        <p:nvSpPr>
          <p:cNvPr id="5" name="Date Placeholder 4"/>
          <p:cNvSpPr>
            <a:spLocks noGrp="1"/>
          </p:cNvSpPr>
          <p:nvPr>
            <p:ph type="dt" sz="half" idx="10"/>
          </p:nvPr>
        </p:nvSpPr>
        <p:spPr/>
        <p:txBody>
          <a:bodyPr/>
          <a:lstStyle/>
          <a:p>
            <a:fld id="{42A54C80-263E-416B-A8E0-580EDEADCBDC}" type="datetimeFigureOut">
              <a:rPr lang="en-US" dirty="0"/>
              <a:t>9/3/2020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dirty="0"/>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fr-FR"/>
              <a:t>Cliquez sur l'icône pour ajouter une image</a:t>
            </a:r>
            <a:endParaRPr lang="en-US" dirty="0"/>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‹N°›</a:t>
            </a:fld>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9/3/2020</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44" name="Group 43"/>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accent1">
                  <a:alpha val="70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1">
                <a:lumMod val="75000"/>
                <a:alpha val="5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2">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2">
                <a:lumMod val="75000"/>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lumMod val="75000"/>
                <a:alpha val="66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a:off x="0" y="4013200"/>
              <a:ext cx="448733" cy="2844800"/>
            </a:xfrm>
            <a:prstGeom prst="triangle">
              <a:avLst>
                <a:gd name="adj" fmla="val 0"/>
              </a:avLst>
            </a:prstGeom>
            <a:solidFill>
              <a:schemeClr val="accent1">
                <a:alpha val="70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fr-FR"/>
              <a:t>Modifiez le style du titre</a:t>
            </a:r>
            <a:endParaRPr lang="en-US" dirty="0"/>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9/3/2020</a:t>
            </a:fld>
            <a:endParaRPr lang="en-US" dirty="0"/>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D57F1E4F-1CFF-5643-939E-217C01CDF565}"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65" r:id="rId2"/>
    <p:sldLayoutId id="2147483651" r:id="rId3"/>
    <p:sldLayoutId id="2147483666" r:id="rId4"/>
    <p:sldLayoutId id="2147483653" r:id="rId5"/>
    <p:sldLayoutId id="2147483654" r:id="rId6"/>
    <p:sldLayoutId id="2147483655" r:id="rId7"/>
    <p:sldLayoutId id="2147483667" r:id="rId8"/>
    <p:sldLayoutId id="2147483657" r:id="rId9"/>
    <p:sldLayoutId id="2147483660" r:id="rId10"/>
    <p:sldLayoutId id="2147483661" r:id="rId11"/>
    <p:sldLayoutId id="2147483662" r:id="rId12"/>
    <p:sldLayoutId id="2147483663" r:id="rId13"/>
    <p:sldLayoutId id="2147483664" r:id="rId14"/>
    <p:sldLayoutId id="2147483668" r:id="rId15"/>
    <p:sldLayoutId id="2147483659"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1.xml"/><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2.xml"/><Relationship Id="rId2" Type="http://schemas.openxmlformats.org/officeDocument/2006/relationships/diagramData" Target="../diagrams/data12.xml"/><Relationship Id="rId1" Type="http://schemas.openxmlformats.org/officeDocument/2006/relationships/slideLayout" Target="../slideLayouts/slideLayout2.xml"/><Relationship Id="rId6" Type="http://schemas.microsoft.com/office/2007/relationships/diagramDrawing" Target="../diagrams/drawing12.xml"/><Relationship Id="rId5" Type="http://schemas.openxmlformats.org/officeDocument/2006/relationships/diagramColors" Target="../diagrams/colors12.xml"/><Relationship Id="rId4" Type="http://schemas.openxmlformats.org/officeDocument/2006/relationships/diagramQuickStyle" Target="../diagrams/quickStyle12.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3.xml"/><Relationship Id="rId2" Type="http://schemas.openxmlformats.org/officeDocument/2006/relationships/diagramData" Target="../diagrams/data13.xml"/><Relationship Id="rId1" Type="http://schemas.openxmlformats.org/officeDocument/2006/relationships/slideLayout" Target="../slideLayouts/slideLayout2.xml"/><Relationship Id="rId6" Type="http://schemas.microsoft.com/office/2007/relationships/diagramDrawing" Target="../diagrams/drawing13.xml"/><Relationship Id="rId5" Type="http://schemas.openxmlformats.org/officeDocument/2006/relationships/diagramColors" Target="../diagrams/colors13.xml"/><Relationship Id="rId4" Type="http://schemas.openxmlformats.org/officeDocument/2006/relationships/diagramQuickStyle" Target="../diagrams/quickStyle13.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4.xml"/><Relationship Id="rId2" Type="http://schemas.openxmlformats.org/officeDocument/2006/relationships/diagramData" Target="../diagrams/data14.xml"/><Relationship Id="rId1" Type="http://schemas.openxmlformats.org/officeDocument/2006/relationships/slideLayout" Target="../slideLayouts/slideLayout2.xml"/><Relationship Id="rId6" Type="http://schemas.microsoft.com/office/2007/relationships/diagramDrawing" Target="../diagrams/drawing14.xml"/><Relationship Id="rId5" Type="http://schemas.openxmlformats.org/officeDocument/2006/relationships/diagramColors" Target="../diagrams/colors14.xml"/><Relationship Id="rId4" Type="http://schemas.openxmlformats.org/officeDocument/2006/relationships/diagramQuickStyle" Target="../diagrams/quickStyle14.xml"/></Relationships>
</file>

<file path=ppt/slides/_rels/slide15.xml.rels><?xml version="1.0" encoding="UTF-8" standalone="yes"?>
<Relationships xmlns="http://schemas.openxmlformats.org/package/2006/relationships"><Relationship Id="rId3" Type="http://schemas.openxmlformats.org/officeDocument/2006/relationships/diagramLayout" Target="../diagrams/layout15.xml"/><Relationship Id="rId2" Type="http://schemas.openxmlformats.org/officeDocument/2006/relationships/diagramData" Target="../diagrams/data15.xml"/><Relationship Id="rId1" Type="http://schemas.openxmlformats.org/officeDocument/2006/relationships/slideLayout" Target="../slideLayouts/slideLayout2.xml"/><Relationship Id="rId6" Type="http://schemas.microsoft.com/office/2007/relationships/diagramDrawing" Target="../diagrams/drawing15.xml"/><Relationship Id="rId5" Type="http://schemas.openxmlformats.org/officeDocument/2006/relationships/diagramColors" Target="../diagrams/colors15.xml"/><Relationship Id="rId4" Type="http://schemas.openxmlformats.org/officeDocument/2006/relationships/diagramQuickStyle" Target="../diagrams/quickStyle15.xml"/></Relationships>
</file>

<file path=ppt/slides/_rels/slide16.xml.rels><?xml version="1.0" encoding="UTF-8" standalone="yes"?>
<Relationships xmlns="http://schemas.openxmlformats.org/package/2006/relationships"><Relationship Id="rId3" Type="http://schemas.openxmlformats.org/officeDocument/2006/relationships/diagramLayout" Target="../diagrams/layout16.xml"/><Relationship Id="rId2" Type="http://schemas.openxmlformats.org/officeDocument/2006/relationships/diagramData" Target="../diagrams/data16.xml"/><Relationship Id="rId1" Type="http://schemas.openxmlformats.org/officeDocument/2006/relationships/slideLayout" Target="../slideLayouts/slideLayout2.xml"/><Relationship Id="rId6" Type="http://schemas.microsoft.com/office/2007/relationships/diagramDrawing" Target="../diagrams/drawing16.xml"/><Relationship Id="rId5" Type="http://schemas.openxmlformats.org/officeDocument/2006/relationships/diagramColors" Target="../diagrams/colors16.xml"/><Relationship Id="rId4" Type="http://schemas.openxmlformats.org/officeDocument/2006/relationships/diagramQuickStyle" Target="../diagrams/quickStyle16.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17.xml"/><Relationship Id="rId2" Type="http://schemas.openxmlformats.org/officeDocument/2006/relationships/diagramData" Target="../diagrams/data17.xml"/><Relationship Id="rId1" Type="http://schemas.openxmlformats.org/officeDocument/2006/relationships/slideLayout" Target="../slideLayouts/slideLayout2.xml"/><Relationship Id="rId6" Type="http://schemas.microsoft.com/office/2007/relationships/diagramDrawing" Target="../diagrams/drawing17.xml"/><Relationship Id="rId5" Type="http://schemas.openxmlformats.org/officeDocument/2006/relationships/diagramColors" Target="../diagrams/colors17.xml"/><Relationship Id="rId4" Type="http://schemas.openxmlformats.org/officeDocument/2006/relationships/diagramQuickStyle" Target="../diagrams/quickStyle17.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18.xml"/><Relationship Id="rId2" Type="http://schemas.openxmlformats.org/officeDocument/2006/relationships/diagramData" Target="../diagrams/data18.xml"/><Relationship Id="rId1" Type="http://schemas.openxmlformats.org/officeDocument/2006/relationships/slideLayout" Target="../slideLayouts/slideLayout2.xml"/><Relationship Id="rId6" Type="http://schemas.microsoft.com/office/2007/relationships/diagramDrawing" Target="../diagrams/drawing18.xml"/><Relationship Id="rId5" Type="http://schemas.openxmlformats.org/officeDocument/2006/relationships/diagramColors" Target="../diagrams/colors18.xml"/><Relationship Id="rId4" Type="http://schemas.openxmlformats.org/officeDocument/2006/relationships/diagramQuickStyle" Target="../diagrams/quickStyle18.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19.xml"/><Relationship Id="rId2" Type="http://schemas.openxmlformats.org/officeDocument/2006/relationships/diagramData" Target="../diagrams/data19.xml"/><Relationship Id="rId1" Type="http://schemas.openxmlformats.org/officeDocument/2006/relationships/slideLayout" Target="../slideLayouts/slideLayout2.xml"/><Relationship Id="rId6" Type="http://schemas.microsoft.com/office/2007/relationships/diagramDrawing" Target="../diagrams/drawing19.xml"/><Relationship Id="rId5" Type="http://schemas.openxmlformats.org/officeDocument/2006/relationships/diagramColors" Target="../diagrams/colors19.xml"/><Relationship Id="rId4" Type="http://schemas.openxmlformats.org/officeDocument/2006/relationships/diagramQuickStyle" Target="../diagrams/quickStyle19.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diagramLayout" Target="../diagrams/layout20.xml"/><Relationship Id="rId2" Type="http://schemas.openxmlformats.org/officeDocument/2006/relationships/diagramData" Target="../diagrams/data20.xml"/><Relationship Id="rId1" Type="http://schemas.openxmlformats.org/officeDocument/2006/relationships/slideLayout" Target="../slideLayouts/slideLayout2.xml"/><Relationship Id="rId6" Type="http://schemas.microsoft.com/office/2007/relationships/diagramDrawing" Target="../diagrams/drawing20.xml"/><Relationship Id="rId5" Type="http://schemas.openxmlformats.org/officeDocument/2006/relationships/diagramColors" Target="../diagrams/colors20.xml"/><Relationship Id="rId4" Type="http://schemas.openxmlformats.org/officeDocument/2006/relationships/diagramQuickStyle" Target="../diagrams/quickStyle20.xml"/></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21.xml"/><Relationship Id="rId2" Type="http://schemas.openxmlformats.org/officeDocument/2006/relationships/diagramData" Target="../diagrams/data21.xml"/><Relationship Id="rId1" Type="http://schemas.openxmlformats.org/officeDocument/2006/relationships/slideLayout" Target="../slideLayouts/slideLayout2.xml"/><Relationship Id="rId6" Type="http://schemas.microsoft.com/office/2007/relationships/diagramDrawing" Target="../diagrams/drawing21.xml"/><Relationship Id="rId5" Type="http://schemas.openxmlformats.org/officeDocument/2006/relationships/diagramColors" Target="../diagrams/colors21.xml"/><Relationship Id="rId4" Type="http://schemas.openxmlformats.org/officeDocument/2006/relationships/diagramQuickStyle" Target="../diagrams/quickStyle21.xml"/></Relationships>
</file>

<file path=ppt/slides/_rels/slide22.xml.rels><?xml version="1.0" encoding="UTF-8" standalone="yes"?>
<Relationships xmlns="http://schemas.openxmlformats.org/package/2006/relationships"><Relationship Id="rId3" Type="http://schemas.openxmlformats.org/officeDocument/2006/relationships/diagramLayout" Target="../diagrams/layout22.xml"/><Relationship Id="rId2" Type="http://schemas.openxmlformats.org/officeDocument/2006/relationships/diagramData" Target="../diagrams/data22.xml"/><Relationship Id="rId1" Type="http://schemas.openxmlformats.org/officeDocument/2006/relationships/slideLayout" Target="../slideLayouts/slideLayout2.xml"/><Relationship Id="rId6" Type="http://schemas.microsoft.com/office/2007/relationships/diagramDrawing" Target="../diagrams/drawing22.xml"/><Relationship Id="rId5" Type="http://schemas.openxmlformats.org/officeDocument/2006/relationships/diagramColors" Target="../diagrams/colors22.xml"/><Relationship Id="rId4" Type="http://schemas.openxmlformats.org/officeDocument/2006/relationships/diagramQuickStyle" Target="../diagrams/quickStyle22.xml"/></Relationships>
</file>

<file path=ppt/slides/_rels/slide23.xml.rels><?xml version="1.0" encoding="UTF-8" standalone="yes"?>
<Relationships xmlns="http://schemas.openxmlformats.org/package/2006/relationships"><Relationship Id="rId3" Type="http://schemas.openxmlformats.org/officeDocument/2006/relationships/diagramLayout" Target="../diagrams/layout23.xml"/><Relationship Id="rId2" Type="http://schemas.openxmlformats.org/officeDocument/2006/relationships/diagramData" Target="../diagrams/data23.xml"/><Relationship Id="rId1" Type="http://schemas.openxmlformats.org/officeDocument/2006/relationships/slideLayout" Target="../slideLayouts/slideLayout2.xml"/><Relationship Id="rId6" Type="http://schemas.microsoft.com/office/2007/relationships/diagramDrawing" Target="../diagrams/drawing23.xml"/><Relationship Id="rId5" Type="http://schemas.openxmlformats.org/officeDocument/2006/relationships/diagramColors" Target="../diagrams/colors23.xml"/><Relationship Id="rId4" Type="http://schemas.openxmlformats.org/officeDocument/2006/relationships/diagramQuickStyle" Target="../diagrams/quickStyle23.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7.xml"/><Relationship Id="rId3" Type="http://schemas.openxmlformats.org/officeDocument/2006/relationships/diagramLayout" Target="../diagrams/layout6.xml"/><Relationship Id="rId7" Type="http://schemas.openxmlformats.org/officeDocument/2006/relationships/diagramData" Target="../diagrams/data7.xml"/><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11" Type="http://schemas.microsoft.com/office/2007/relationships/diagramDrawing" Target="../diagrams/drawing7.xml"/><Relationship Id="rId5" Type="http://schemas.openxmlformats.org/officeDocument/2006/relationships/diagramColors" Target="../diagrams/colors6.xml"/><Relationship Id="rId10" Type="http://schemas.openxmlformats.org/officeDocument/2006/relationships/diagramColors" Target="../diagrams/colors7.xml"/><Relationship Id="rId4" Type="http://schemas.openxmlformats.org/officeDocument/2006/relationships/diagramQuickStyle" Target="../diagrams/quickStyle6.xml"/><Relationship Id="rId9" Type="http://schemas.openxmlformats.org/officeDocument/2006/relationships/diagramQuickStyle" Target="../diagrams/quickStyle7.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4B87C3-2A28-4C16-AAF9-AA752C350AA9}"/>
              </a:ext>
            </a:extLst>
          </p:cNvPr>
          <p:cNvSpPr>
            <a:spLocks noGrp="1"/>
          </p:cNvSpPr>
          <p:nvPr>
            <p:ph type="ctrTitle"/>
          </p:nvPr>
        </p:nvSpPr>
        <p:spPr>
          <a:xfrm>
            <a:off x="1473511" y="2130804"/>
            <a:ext cx="7766936" cy="2483141"/>
          </a:xfrm>
        </p:spPr>
        <p:txBody>
          <a:bodyPr/>
          <a:lstStyle/>
          <a:p>
            <a:pPr algn="ctr"/>
            <a:r>
              <a:rPr lang="ar-MA" sz="6000" b="1" dirty="0">
                <a:solidFill>
                  <a:srgbClr val="0070C0"/>
                </a:solidFill>
                <a:latin typeface="Andalus" panose="02020603050405020304" pitchFamily="18" charset="-78"/>
                <a:cs typeface="Andalus" panose="02020603050405020304" pitchFamily="18" charset="-78"/>
              </a:rPr>
              <a:t>ترتيبات الدخول المدرسي الحالي</a:t>
            </a:r>
            <a:br>
              <a:rPr lang="ar-MA" b="1" dirty="0">
                <a:solidFill>
                  <a:srgbClr val="0070C0"/>
                </a:solidFill>
                <a:latin typeface="Andalus" panose="02020603050405020304" pitchFamily="18" charset="-78"/>
                <a:cs typeface="Andalus" panose="02020603050405020304" pitchFamily="18" charset="-78"/>
              </a:rPr>
            </a:br>
            <a:br>
              <a:rPr lang="ar-MA" sz="2800" dirty="0">
                <a:latin typeface="Andalus" panose="02020603050405020304" pitchFamily="18" charset="-78"/>
                <a:cs typeface="Andalus" panose="02020603050405020304" pitchFamily="18" charset="-78"/>
              </a:rPr>
            </a:br>
            <a:r>
              <a:rPr lang="ar-MA" sz="4800" b="1" dirty="0">
                <a:solidFill>
                  <a:srgbClr val="C00000"/>
                </a:solidFill>
                <a:latin typeface="Andalus" panose="02020603050405020304" pitchFamily="18" charset="-78"/>
                <a:cs typeface="Andalus" panose="02020603050405020304" pitchFamily="18" charset="-78"/>
              </a:rPr>
              <a:t>2021-2020</a:t>
            </a:r>
            <a:endParaRPr lang="fr-FR" sz="6600" b="1" dirty="0">
              <a:solidFill>
                <a:srgbClr val="C00000"/>
              </a:solidFill>
              <a:latin typeface="Andalus" panose="02020603050405020304" pitchFamily="18" charset="-78"/>
              <a:cs typeface="Andalus" panose="02020603050405020304" pitchFamily="18" charset="-78"/>
            </a:endParaRPr>
          </a:p>
        </p:txBody>
      </p:sp>
      <p:sp>
        <p:nvSpPr>
          <p:cNvPr id="3" name="Sous-titre 2">
            <a:extLst>
              <a:ext uri="{FF2B5EF4-FFF2-40B4-BE49-F238E27FC236}">
                <a16:creationId xmlns:a16="http://schemas.microsoft.com/office/drawing/2014/main" id="{8014D270-A9DE-47BC-A405-84E518332CB5}"/>
              </a:ext>
            </a:extLst>
          </p:cNvPr>
          <p:cNvSpPr>
            <a:spLocks noGrp="1"/>
          </p:cNvSpPr>
          <p:nvPr>
            <p:ph type="subTitle" idx="1"/>
          </p:nvPr>
        </p:nvSpPr>
        <p:spPr>
          <a:xfrm>
            <a:off x="289412" y="5972962"/>
            <a:ext cx="4366564" cy="394283"/>
          </a:xfrm>
        </p:spPr>
        <p:txBody>
          <a:bodyPr>
            <a:normAutofit lnSpcReduction="10000"/>
          </a:bodyPr>
          <a:lstStyle/>
          <a:p>
            <a:pPr algn="ctr"/>
            <a:r>
              <a:rPr lang="ar-MA" sz="2000" b="1" dirty="0">
                <a:solidFill>
                  <a:srgbClr val="C00000"/>
                </a:solidFill>
              </a:rPr>
              <a:t>أزيلال، في: </a:t>
            </a:r>
            <a:r>
              <a:rPr lang="ar-MA" sz="2000" b="1" dirty="0">
                <a:solidFill>
                  <a:schemeClr val="accent6">
                    <a:lumMod val="50000"/>
                  </a:schemeClr>
                </a:solidFill>
              </a:rPr>
              <a:t>31 غشت 2020</a:t>
            </a:r>
            <a:endParaRPr lang="fr-FR" sz="2000" b="1" dirty="0">
              <a:solidFill>
                <a:schemeClr val="accent6">
                  <a:lumMod val="50000"/>
                </a:schemeClr>
              </a:solidFill>
            </a:endParaRPr>
          </a:p>
        </p:txBody>
      </p:sp>
      <p:pic>
        <p:nvPicPr>
          <p:cNvPr id="6" name="Image 5">
            <a:extLst>
              <a:ext uri="{FF2B5EF4-FFF2-40B4-BE49-F238E27FC236}">
                <a16:creationId xmlns:a16="http://schemas.microsoft.com/office/drawing/2014/main" id="{E9D14124-3400-4578-B760-FFB7A3547344}"/>
              </a:ext>
            </a:extLst>
          </p:cNvPr>
          <p:cNvPicPr/>
          <p:nvPr/>
        </p:nvPicPr>
        <p:blipFill>
          <a:blip r:embed="rId2">
            <a:extLst>
              <a:ext uri="{28A0092B-C50C-407E-A947-70E740481C1C}">
                <a14:useLocalDpi xmlns:a14="http://schemas.microsoft.com/office/drawing/2010/main" val="0"/>
              </a:ext>
            </a:extLst>
          </a:blip>
          <a:stretch>
            <a:fillRect/>
          </a:stretch>
        </p:blipFill>
        <p:spPr>
          <a:xfrm>
            <a:off x="1880601" y="164613"/>
            <a:ext cx="7515325" cy="1262971"/>
          </a:xfrm>
          <a:prstGeom prst="rect">
            <a:avLst/>
          </a:prstGeom>
        </p:spPr>
      </p:pic>
    </p:spTree>
    <p:extLst>
      <p:ext uri="{BB962C8B-B14F-4D97-AF65-F5344CB8AC3E}">
        <p14:creationId xmlns:p14="http://schemas.microsoft.com/office/powerpoint/2010/main" val="32990506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1222618" y="102804"/>
            <a:ext cx="8596668" cy="662473"/>
          </a:xfrm>
        </p:spPr>
        <p:txBody>
          <a:bodyPr anchor="ctr" anchorCtr="0">
            <a:normAutofit/>
          </a:bodyPr>
          <a:lstStyle/>
          <a:p>
            <a:pPr lvl="0" algn="ctr" rtl="0"/>
            <a:r>
              <a:rPr lang="ar-MA" sz="2400" b="1" dirty="0">
                <a:solidFill>
                  <a:srgbClr val="002060"/>
                </a:solidFill>
              </a:rPr>
              <a:t>توزيع الأدوار بين مختلف الفاعلين والمتدخلين الأساسيين</a:t>
            </a:r>
            <a:endParaRPr lang="fr-FR" sz="2400" b="1" dirty="0">
              <a:solidFill>
                <a:srgbClr val="C0000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406187120"/>
              </p:ext>
            </p:extLst>
          </p:nvPr>
        </p:nvGraphicFramePr>
        <p:xfrm>
          <a:off x="509552" y="869859"/>
          <a:ext cx="10463247" cy="54806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931952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1675624" y="102804"/>
            <a:ext cx="8596668" cy="662473"/>
          </a:xfrm>
        </p:spPr>
        <p:txBody>
          <a:bodyPr anchor="ctr" anchorCtr="0">
            <a:normAutofit/>
          </a:bodyPr>
          <a:lstStyle/>
          <a:p>
            <a:pPr lvl="0" algn="ctr" rtl="0"/>
            <a:r>
              <a:rPr lang="ar-MA" sz="2400" b="1" dirty="0">
                <a:solidFill>
                  <a:srgbClr val="002060"/>
                </a:solidFill>
              </a:rPr>
              <a:t>توزيع الأدوار بين مختلف الفاعلين والمتدخلين الأساسيين</a:t>
            </a:r>
            <a:endParaRPr lang="fr-FR" sz="2400" b="1" dirty="0">
              <a:solidFill>
                <a:srgbClr val="C0000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1161882307"/>
              </p:ext>
            </p:extLst>
          </p:nvPr>
        </p:nvGraphicFramePr>
        <p:xfrm>
          <a:off x="677333" y="911804"/>
          <a:ext cx="10287077" cy="56756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73805773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1675624" y="102804"/>
            <a:ext cx="8596668" cy="662473"/>
          </a:xfrm>
        </p:spPr>
        <p:txBody>
          <a:bodyPr anchor="ctr" anchorCtr="0">
            <a:normAutofit/>
          </a:bodyPr>
          <a:lstStyle/>
          <a:p>
            <a:pPr lvl="0" algn="ctr" rtl="0"/>
            <a:r>
              <a:rPr lang="ar-MA" sz="2400" b="1" dirty="0">
                <a:solidFill>
                  <a:srgbClr val="002060"/>
                </a:solidFill>
              </a:rPr>
              <a:t>توزيع الأدوار بين مختلف الفاعلين والمتدخلين الأساسيين</a:t>
            </a:r>
            <a:endParaRPr lang="fr-FR" sz="2400" b="1" dirty="0">
              <a:solidFill>
                <a:srgbClr val="C0000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45966711"/>
              </p:ext>
            </p:extLst>
          </p:nvPr>
        </p:nvGraphicFramePr>
        <p:xfrm>
          <a:off x="677333" y="911804"/>
          <a:ext cx="10287077" cy="56756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1678284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1572870" y="89483"/>
            <a:ext cx="8596668" cy="648748"/>
          </a:xfrm>
        </p:spPr>
        <p:txBody>
          <a:bodyPr>
            <a:normAutofit fontScale="90000"/>
          </a:bodyPr>
          <a:lstStyle/>
          <a:p>
            <a:pPr algn="ctr" rtl="1"/>
            <a:r>
              <a:rPr lang="ar-MA" sz="2400" b="1" dirty="0">
                <a:solidFill>
                  <a:srgbClr val="002060"/>
                </a:solidFill>
              </a:rPr>
              <a:t>آليات التنزيل على مستوى المؤسسة التعليمية</a:t>
            </a:r>
            <a:br>
              <a:rPr lang="ar-MA" sz="2400" b="1" dirty="0">
                <a:solidFill>
                  <a:srgbClr val="002060"/>
                </a:solidFill>
              </a:rPr>
            </a:br>
            <a:r>
              <a:rPr lang="ar-MA" sz="2400" b="1" dirty="0">
                <a:solidFill>
                  <a:srgbClr val="00B050"/>
                </a:solidFill>
              </a:rPr>
              <a:t>رؤساء المؤسسات التعليمية</a:t>
            </a:r>
            <a:endParaRPr lang="fr-FR" sz="2400" b="1" dirty="0">
              <a:solidFill>
                <a:srgbClr val="00206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2927842472"/>
              </p:ext>
            </p:extLst>
          </p:nvPr>
        </p:nvGraphicFramePr>
        <p:xfrm>
          <a:off x="576664" y="956345"/>
          <a:ext cx="10387745" cy="54095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988498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1572870" y="89483"/>
            <a:ext cx="8596668" cy="648748"/>
          </a:xfrm>
        </p:spPr>
        <p:txBody>
          <a:bodyPr>
            <a:normAutofit fontScale="90000"/>
          </a:bodyPr>
          <a:lstStyle/>
          <a:p>
            <a:pPr algn="ctr" rtl="1"/>
            <a:r>
              <a:rPr lang="ar-MA" sz="2400" b="1" dirty="0">
                <a:solidFill>
                  <a:srgbClr val="002060"/>
                </a:solidFill>
              </a:rPr>
              <a:t>آليات التنزيل على مستوى المؤسسة التعليمية</a:t>
            </a:r>
            <a:br>
              <a:rPr lang="ar-MA" sz="2400" b="1" dirty="0">
                <a:solidFill>
                  <a:srgbClr val="002060"/>
                </a:solidFill>
              </a:rPr>
            </a:br>
            <a:r>
              <a:rPr lang="ar-MA" sz="2400" b="1" dirty="0">
                <a:solidFill>
                  <a:srgbClr val="00B050"/>
                </a:solidFill>
              </a:rPr>
              <a:t>رؤساء المؤسسات التعليمية</a:t>
            </a:r>
            <a:endParaRPr lang="fr-FR" sz="2400" b="1" dirty="0">
              <a:solidFill>
                <a:srgbClr val="00206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2391845823"/>
              </p:ext>
            </p:extLst>
          </p:nvPr>
        </p:nvGraphicFramePr>
        <p:xfrm>
          <a:off x="677332" y="897622"/>
          <a:ext cx="10387745" cy="54095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5338139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1572870" y="89483"/>
            <a:ext cx="8596668" cy="648748"/>
          </a:xfrm>
        </p:spPr>
        <p:txBody>
          <a:bodyPr>
            <a:normAutofit fontScale="90000"/>
          </a:bodyPr>
          <a:lstStyle/>
          <a:p>
            <a:pPr algn="ctr" rtl="1"/>
            <a:r>
              <a:rPr lang="ar-MA" sz="2400" b="1" dirty="0">
                <a:solidFill>
                  <a:srgbClr val="002060"/>
                </a:solidFill>
              </a:rPr>
              <a:t>آليات التنزيل على مستوى المؤسسة التعليمية</a:t>
            </a:r>
            <a:br>
              <a:rPr lang="ar-MA" sz="2400" b="1" dirty="0">
                <a:solidFill>
                  <a:srgbClr val="002060"/>
                </a:solidFill>
              </a:rPr>
            </a:br>
            <a:r>
              <a:rPr lang="ar-MA" sz="2400" b="1" dirty="0">
                <a:solidFill>
                  <a:srgbClr val="00B050"/>
                </a:solidFill>
              </a:rPr>
              <a:t>رؤساء المؤسسات التعليمية</a:t>
            </a:r>
            <a:endParaRPr lang="fr-FR" sz="2400" b="1" dirty="0">
              <a:solidFill>
                <a:srgbClr val="00206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146753282"/>
              </p:ext>
            </p:extLst>
          </p:nvPr>
        </p:nvGraphicFramePr>
        <p:xfrm>
          <a:off x="677332" y="897622"/>
          <a:ext cx="10387745" cy="54095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5930600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1572870" y="89483"/>
            <a:ext cx="8596668" cy="648748"/>
          </a:xfrm>
        </p:spPr>
        <p:txBody>
          <a:bodyPr>
            <a:normAutofit fontScale="90000"/>
          </a:bodyPr>
          <a:lstStyle/>
          <a:p>
            <a:pPr algn="ctr" rtl="1"/>
            <a:r>
              <a:rPr lang="ar-MA" sz="2400" b="1" dirty="0">
                <a:solidFill>
                  <a:srgbClr val="002060"/>
                </a:solidFill>
              </a:rPr>
              <a:t>آليات التنزيل على مستوى المؤسسة التعليمية</a:t>
            </a:r>
            <a:br>
              <a:rPr lang="ar-MA" sz="2400" b="1" dirty="0">
                <a:solidFill>
                  <a:srgbClr val="002060"/>
                </a:solidFill>
              </a:rPr>
            </a:br>
            <a:r>
              <a:rPr lang="ar-MA" sz="2400" b="1" dirty="0">
                <a:solidFill>
                  <a:srgbClr val="00B050"/>
                </a:solidFill>
              </a:rPr>
              <a:t>رؤساء المؤسسات التعليمية</a:t>
            </a:r>
            <a:endParaRPr lang="fr-FR" sz="2400" b="1" dirty="0">
              <a:solidFill>
                <a:srgbClr val="00206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4023212981"/>
              </p:ext>
            </p:extLst>
          </p:nvPr>
        </p:nvGraphicFramePr>
        <p:xfrm>
          <a:off x="677332" y="897622"/>
          <a:ext cx="10387745" cy="54095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00850908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1222618" y="102804"/>
            <a:ext cx="8596668" cy="662473"/>
          </a:xfrm>
        </p:spPr>
        <p:txBody>
          <a:bodyPr anchor="ctr" anchorCtr="0">
            <a:normAutofit/>
          </a:bodyPr>
          <a:lstStyle/>
          <a:p>
            <a:pPr lvl="0" algn="ctr" rtl="0"/>
            <a:r>
              <a:rPr lang="ar-MA" sz="3200" b="1" dirty="0">
                <a:solidFill>
                  <a:srgbClr val="002060"/>
                </a:solidFill>
              </a:rPr>
              <a:t>دور الأسر</a:t>
            </a:r>
            <a:endParaRPr lang="fr-FR" sz="3200" b="1" dirty="0">
              <a:solidFill>
                <a:srgbClr val="C0000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652775257"/>
              </p:ext>
            </p:extLst>
          </p:nvPr>
        </p:nvGraphicFramePr>
        <p:xfrm>
          <a:off x="506135" y="821427"/>
          <a:ext cx="10463247" cy="54806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7418967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1222618" y="102804"/>
            <a:ext cx="8596668" cy="662473"/>
          </a:xfrm>
        </p:spPr>
        <p:txBody>
          <a:bodyPr anchor="ctr" anchorCtr="0">
            <a:normAutofit/>
          </a:bodyPr>
          <a:lstStyle/>
          <a:p>
            <a:pPr lvl="0" algn="ctr" rtl="0"/>
            <a:r>
              <a:rPr lang="ar-MA" sz="2400" b="1" dirty="0">
                <a:solidFill>
                  <a:srgbClr val="002060"/>
                </a:solidFill>
              </a:rPr>
              <a:t>دور الأسر</a:t>
            </a:r>
            <a:endParaRPr lang="fr-FR" sz="2400" b="1" dirty="0">
              <a:solidFill>
                <a:srgbClr val="C0000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3414123071"/>
              </p:ext>
            </p:extLst>
          </p:nvPr>
        </p:nvGraphicFramePr>
        <p:xfrm>
          <a:off x="506135" y="821427"/>
          <a:ext cx="10463247" cy="54806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5863106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1572870" y="89483"/>
            <a:ext cx="8596668" cy="648748"/>
          </a:xfrm>
        </p:spPr>
        <p:txBody>
          <a:bodyPr>
            <a:normAutofit/>
          </a:bodyPr>
          <a:lstStyle/>
          <a:p>
            <a:pPr algn="ctr" rtl="1"/>
            <a:r>
              <a:rPr lang="ar-MA" sz="2800" b="1" dirty="0">
                <a:solidFill>
                  <a:srgbClr val="002060"/>
                </a:solidFill>
              </a:rPr>
              <a:t>التواصل الداخلي والخارجي</a:t>
            </a:r>
            <a:endParaRPr lang="fr-FR" sz="2800" b="1" dirty="0">
              <a:solidFill>
                <a:srgbClr val="00206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3989077595"/>
              </p:ext>
            </p:extLst>
          </p:nvPr>
        </p:nvGraphicFramePr>
        <p:xfrm>
          <a:off x="677332" y="897622"/>
          <a:ext cx="10387745" cy="54095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5259947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1539315" y="369117"/>
            <a:ext cx="8596668" cy="623753"/>
          </a:xfrm>
        </p:spPr>
        <p:txBody>
          <a:bodyPr>
            <a:normAutofit/>
          </a:bodyPr>
          <a:lstStyle/>
          <a:p>
            <a:pPr algn="ctr" rtl="1"/>
            <a:r>
              <a:rPr lang="ar-MA" sz="3000" b="1" dirty="0">
                <a:solidFill>
                  <a:srgbClr val="002060"/>
                </a:solidFill>
              </a:rPr>
              <a:t>المرجعيات</a:t>
            </a:r>
            <a:endParaRPr lang="fr-FR" sz="3000" b="1" dirty="0">
              <a:solidFill>
                <a:srgbClr val="00206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3335681148"/>
              </p:ext>
            </p:extLst>
          </p:nvPr>
        </p:nvGraphicFramePr>
        <p:xfrm>
          <a:off x="677333" y="1191719"/>
          <a:ext cx="10320633" cy="52678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829551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1572870" y="89483"/>
            <a:ext cx="8596668" cy="648748"/>
          </a:xfrm>
        </p:spPr>
        <p:txBody>
          <a:bodyPr>
            <a:normAutofit/>
          </a:bodyPr>
          <a:lstStyle/>
          <a:p>
            <a:pPr algn="ctr" rtl="1"/>
            <a:r>
              <a:rPr lang="ar-MA" sz="2800" b="1" dirty="0">
                <a:solidFill>
                  <a:srgbClr val="002060"/>
                </a:solidFill>
              </a:rPr>
              <a:t>التواصل الداخلي والخارجي</a:t>
            </a:r>
            <a:endParaRPr lang="fr-FR" sz="2800" b="1" dirty="0">
              <a:solidFill>
                <a:srgbClr val="00206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401437704"/>
              </p:ext>
            </p:extLst>
          </p:nvPr>
        </p:nvGraphicFramePr>
        <p:xfrm>
          <a:off x="677332" y="897622"/>
          <a:ext cx="10387745" cy="54095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501276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1572870" y="89483"/>
            <a:ext cx="8596668" cy="648748"/>
          </a:xfrm>
        </p:spPr>
        <p:txBody>
          <a:bodyPr>
            <a:normAutofit/>
          </a:bodyPr>
          <a:lstStyle/>
          <a:p>
            <a:pPr algn="ctr" rtl="1"/>
            <a:r>
              <a:rPr lang="ar-MA" sz="2400" b="1" dirty="0">
                <a:solidFill>
                  <a:srgbClr val="002060"/>
                </a:solidFill>
              </a:rPr>
              <a:t>نظام </a:t>
            </a:r>
            <a:r>
              <a:rPr lang="ar-MA" sz="2800" b="1" dirty="0">
                <a:solidFill>
                  <a:srgbClr val="002060"/>
                </a:solidFill>
              </a:rPr>
              <a:t>الحكامة</a:t>
            </a:r>
            <a:endParaRPr lang="fr-FR" sz="2400" b="1" dirty="0">
              <a:solidFill>
                <a:srgbClr val="00206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3938101254"/>
              </p:ext>
            </p:extLst>
          </p:nvPr>
        </p:nvGraphicFramePr>
        <p:xfrm>
          <a:off x="537374" y="897622"/>
          <a:ext cx="10387745" cy="54095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2892473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1572870" y="89483"/>
            <a:ext cx="8596668" cy="648748"/>
          </a:xfrm>
        </p:spPr>
        <p:txBody>
          <a:bodyPr>
            <a:normAutofit/>
          </a:bodyPr>
          <a:lstStyle/>
          <a:p>
            <a:pPr algn="ctr" rtl="1"/>
            <a:r>
              <a:rPr lang="ar-MA" sz="2400" b="1" dirty="0">
                <a:solidFill>
                  <a:srgbClr val="002060"/>
                </a:solidFill>
              </a:rPr>
              <a:t>نظام </a:t>
            </a:r>
            <a:r>
              <a:rPr lang="ar-MA" sz="2800" b="1" dirty="0">
                <a:solidFill>
                  <a:srgbClr val="002060"/>
                </a:solidFill>
              </a:rPr>
              <a:t>الحكامة</a:t>
            </a:r>
            <a:endParaRPr lang="fr-FR" sz="2400" b="1" dirty="0">
              <a:solidFill>
                <a:srgbClr val="00206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1034795582"/>
              </p:ext>
            </p:extLst>
          </p:nvPr>
        </p:nvGraphicFramePr>
        <p:xfrm>
          <a:off x="537374" y="897622"/>
          <a:ext cx="10387745" cy="54095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36130326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3112220108"/>
              </p:ext>
            </p:extLst>
          </p:nvPr>
        </p:nvGraphicFramePr>
        <p:xfrm>
          <a:off x="677332" y="897622"/>
          <a:ext cx="10387745" cy="52979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972051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677334" y="458598"/>
            <a:ext cx="8596668" cy="782972"/>
          </a:xfrm>
        </p:spPr>
        <p:txBody>
          <a:bodyPr/>
          <a:lstStyle/>
          <a:p>
            <a:pPr algn="ctr" rtl="1"/>
            <a:r>
              <a:rPr lang="ar-MA" b="1" dirty="0">
                <a:solidFill>
                  <a:srgbClr val="002060"/>
                </a:solidFill>
              </a:rPr>
              <a:t>المبادئ والمرتكزات</a:t>
            </a:r>
            <a:endParaRPr lang="fr-FR" b="1" dirty="0">
              <a:solidFill>
                <a:srgbClr val="00206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4219838909"/>
              </p:ext>
            </p:extLst>
          </p:nvPr>
        </p:nvGraphicFramePr>
        <p:xfrm>
          <a:off x="677333" y="1241570"/>
          <a:ext cx="10387745" cy="51578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4439690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1415565" y="254837"/>
            <a:ext cx="8596668" cy="662473"/>
          </a:xfrm>
        </p:spPr>
        <p:txBody>
          <a:bodyPr anchor="ctr" anchorCtr="0">
            <a:normAutofit fontScale="90000"/>
          </a:bodyPr>
          <a:lstStyle/>
          <a:p>
            <a:pPr lvl="0" algn="ctr" rtl="0"/>
            <a:r>
              <a:rPr lang="ar-MA" sz="2400" b="1" dirty="0">
                <a:solidFill>
                  <a:srgbClr val="002060"/>
                </a:solidFill>
              </a:rPr>
              <a:t>استقبال</a:t>
            </a:r>
            <a:r>
              <a:rPr lang="ar-MA" sz="2400" b="1" baseline="0" dirty="0">
                <a:solidFill>
                  <a:srgbClr val="002060"/>
                </a:solidFill>
              </a:rPr>
              <a:t> المتعلمات والمتعلمين بفضاءات المؤسسات التعليمية</a:t>
            </a:r>
            <a:br>
              <a:rPr lang="ar-MA" sz="2400" b="1" baseline="0" dirty="0">
                <a:solidFill>
                  <a:srgbClr val="002060"/>
                </a:solidFill>
              </a:rPr>
            </a:br>
            <a:endParaRPr lang="fr-FR" sz="2400" b="1" dirty="0">
              <a:solidFill>
                <a:srgbClr val="C0000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1319484152"/>
              </p:ext>
            </p:extLst>
          </p:nvPr>
        </p:nvGraphicFramePr>
        <p:xfrm>
          <a:off x="532609" y="994837"/>
          <a:ext cx="10498913" cy="535836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95602644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1340064" y="217228"/>
            <a:ext cx="8596668" cy="615193"/>
          </a:xfrm>
        </p:spPr>
        <p:txBody>
          <a:bodyPr>
            <a:normAutofit/>
          </a:bodyPr>
          <a:lstStyle/>
          <a:p>
            <a:pPr algn="ctr" rtl="1"/>
            <a:r>
              <a:rPr lang="ar-MA" sz="3000" b="1" dirty="0">
                <a:solidFill>
                  <a:srgbClr val="002060"/>
                </a:solidFill>
              </a:rPr>
              <a:t>الأنماط التربوية المعتمدة</a:t>
            </a:r>
            <a:endParaRPr lang="fr-FR" sz="3000" b="1" dirty="0">
              <a:solidFill>
                <a:srgbClr val="00206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2467228146"/>
              </p:ext>
            </p:extLst>
          </p:nvPr>
        </p:nvGraphicFramePr>
        <p:xfrm>
          <a:off x="453084" y="1020601"/>
          <a:ext cx="10653940" cy="53214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Accolade fermante 2">
            <a:extLst>
              <a:ext uri="{FF2B5EF4-FFF2-40B4-BE49-F238E27FC236}">
                <a16:creationId xmlns:a16="http://schemas.microsoft.com/office/drawing/2014/main" id="{CB15E6CB-0CF2-4FB6-A6F2-BD289D8E15CD}"/>
              </a:ext>
            </a:extLst>
          </p:cNvPr>
          <p:cNvSpPr/>
          <p:nvPr/>
        </p:nvSpPr>
        <p:spPr>
          <a:xfrm>
            <a:off x="9859656" y="1259434"/>
            <a:ext cx="391262" cy="3508511"/>
          </a:xfrm>
          <a:prstGeom prst="rightBrace">
            <a:avLst/>
          </a:prstGeom>
        </p:spPr>
        <p:style>
          <a:lnRef idx="3">
            <a:schemeClr val="accent4"/>
          </a:lnRef>
          <a:fillRef idx="0">
            <a:schemeClr val="accent4"/>
          </a:fillRef>
          <a:effectRef idx="2">
            <a:schemeClr val="accent4"/>
          </a:effectRef>
          <a:fontRef idx="minor">
            <a:schemeClr val="tx1"/>
          </a:fontRef>
        </p:style>
        <p:txBody>
          <a:bodyPr rtlCol="0" anchor="ctr"/>
          <a:lstStyle/>
          <a:p>
            <a:pPr algn="ctr"/>
            <a:endParaRPr lang="fr-FR"/>
          </a:p>
        </p:txBody>
      </p:sp>
      <p:sp>
        <p:nvSpPr>
          <p:cNvPr id="5" name="Rectangle : coins arrondis 4">
            <a:extLst>
              <a:ext uri="{FF2B5EF4-FFF2-40B4-BE49-F238E27FC236}">
                <a16:creationId xmlns:a16="http://schemas.microsoft.com/office/drawing/2014/main" id="{0D311907-90C3-4885-ABAC-588B0113DB93}"/>
              </a:ext>
            </a:extLst>
          </p:cNvPr>
          <p:cNvSpPr/>
          <p:nvPr/>
        </p:nvSpPr>
        <p:spPr>
          <a:xfrm rot="5400000">
            <a:off x="8983438" y="2793031"/>
            <a:ext cx="3391066" cy="491649"/>
          </a:xfrm>
          <a:prstGeom prst="roundRect">
            <a:avLst/>
          </a:prstGeom>
          <a:solidFill>
            <a:schemeClr val="accent6"/>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lang="ar-MA" sz="1600" b="1" dirty="0">
                <a:solidFill>
                  <a:srgbClr val="002060"/>
                </a:solidFill>
              </a:rPr>
              <a:t>إمكانية الانتقال من نمط إلى آخر</a:t>
            </a:r>
            <a:endParaRPr lang="fr-FR" sz="1600" b="1" dirty="0">
              <a:solidFill>
                <a:srgbClr val="002060"/>
              </a:solidFill>
            </a:endParaRPr>
          </a:p>
        </p:txBody>
      </p:sp>
    </p:spTree>
    <p:extLst>
      <p:ext uri="{BB962C8B-B14F-4D97-AF65-F5344CB8AC3E}">
        <p14:creationId xmlns:p14="http://schemas.microsoft.com/office/powerpoint/2010/main" val="171002043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1546408" y="256592"/>
            <a:ext cx="8596668" cy="662473"/>
          </a:xfrm>
        </p:spPr>
        <p:txBody>
          <a:bodyPr anchor="ctr" anchorCtr="0">
            <a:normAutofit/>
          </a:bodyPr>
          <a:lstStyle/>
          <a:p>
            <a:pPr lvl="0" algn="ctr" rtl="0"/>
            <a:r>
              <a:rPr lang="ar-MA" sz="3000" b="1" dirty="0">
                <a:solidFill>
                  <a:srgbClr val="002060"/>
                </a:solidFill>
              </a:rPr>
              <a:t>الأنماط التربوية المعتمدة</a:t>
            </a:r>
            <a:endParaRPr lang="fr-FR" sz="3000" b="1" dirty="0">
              <a:solidFill>
                <a:srgbClr val="00206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3274832871"/>
              </p:ext>
            </p:extLst>
          </p:nvPr>
        </p:nvGraphicFramePr>
        <p:xfrm>
          <a:off x="574071" y="1091681"/>
          <a:ext cx="10541342" cy="517849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8063952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1797666" y="204503"/>
            <a:ext cx="8596668" cy="662473"/>
          </a:xfrm>
        </p:spPr>
        <p:txBody>
          <a:bodyPr anchor="ctr" anchorCtr="0">
            <a:normAutofit/>
          </a:bodyPr>
          <a:lstStyle/>
          <a:p>
            <a:pPr lvl="0" algn="ctr" rtl="0"/>
            <a:r>
              <a:rPr lang="ar-MA" sz="2000" b="1" dirty="0">
                <a:solidFill>
                  <a:srgbClr val="002060"/>
                </a:solidFill>
              </a:rPr>
              <a:t>التعبير عن الرغبة في الاستفادة من </a:t>
            </a:r>
            <a:r>
              <a:rPr lang="ar-MA" sz="2000" b="1" dirty="0">
                <a:solidFill>
                  <a:srgbClr val="C00000"/>
                </a:solidFill>
              </a:rPr>
              <a:t>"التعليم الحضوري"</a:t>
            </a:r>
            <a:endParaRPr lang="fr-FR" sz="2000" b="1" dirty="0">
              <a:solidFill>
                <a:srgbClr val="C0000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3982575673"/>
              </p:ext>
            </p:extLst>
          </p:nvPr>
        </p:nvGraphicFramePr>
        <p:xfrm>
          <a:off x="574071" y="1026367"/>
          <a:ext cx="10501007" cy="538282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3" name="Diagramme 2">
            <a:extLst>
              <a:ext uri="{FF2B5EF4-FFF2-40B4-BE49-F238E27FC236}">
                <a16:creationId xmlns:a16="http://schemas.microsoft.com/office/drawing/2014/main" id="{0B277EAC-E56E-4305-A029-5F4291D460BB}"/>
              </a:ext>
            </a:extLst>
          </p:cNvPr>
          <p:cNvGraphicFramePr/>
          <p:nvPr>
            <p:extLst>
              <p:ext uri="{D42A27DB-BD31-4B8C-83A1-F6EECF244321}">
                <p14:modId xmlns:p14="http://schemas.microsoft.com/office/powerpoint/2010/main" val="262125509"/>
              </p:ext>
            </p:extLst>
          </p:nvPr>
        </p:nvGraphicFramePr>
        <p:xfrm>
          <a:off x="737244" y="5148321"/>
          <a:ext cx="10174660" cy="101703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50266004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1222618" y="102804"/>
            <a:ext cx="8596668" cy="662473"/>
          </a:xfrm>
        </p:spPr>
        <p:txBody>
          <a:bodyPr anchor="ctr" anchorCtr="0">
            <a:normAutofit/>
          </a:bodyPr>
          <a:lstStyle/>
          <a:p>
            <a:pPr lvl="0" algn="ctr" rtl="0"/>
            <a:r>
              <a:rPr lang="ar-MA" sz="2400" b="1" dirty="0">
                <a:solidFill>
                  <a:srgbClr val="002060"/>
                </a:solidFill>
              </a:rPr>
              <a:t>توزيع الأدوار بين مختلف الفاعلين والمتدخلين الأساسيين</a:t>
            </a:r>
            <a:endParaRPr lang="fr-FR" sz="2400" b="1" dirty="0">
              <a:solidFill>
                <a:srgbClr val="C0000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2425009608"/>
              </p:ext>
            </p:extLst>
          </p:nvPr>
        </p:nvGraphicFramePr>
        <p:xfrm>
          <a:off x="509552" y="869859"/>
          <a:ext cx="10463247" cy="54806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8638781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AAEC8B24-018F-4BBD-9CEE-9A289F9BF86E}"/>
              </a:ext>
            </a:extLst>
          </p:cNvPr>
          <p:cNvSpPr>
            <a:spLocks noGrp="1"/>
          </p:cNvSpPr>
          <p:nvPr>
            <p:ph type="title"/>
          </p:nvPr>
        </p:nvSpPr>
        <p:spPr>
          <a:xfrm>
            <a:off x="1222618" y="102804"/>
            <a:ext cx="8596668" cy="662473"/>
          </a:xfrm>
        </p:spPr>
        <p:txBody>
          <a:bodyPr anchor="ctr" anchorCtr="0">
            <a:normAutofit/>
          </a:bodyPr>
          <a:lstStyle/>
          <a:p>
            <a:pPr lvl="0" algn="ctr" rtl="0"/>
            <a:r>
              <a:rPr lang="ar-MA" sz="2400" b="1" dirty="0">
                <a:solidFill>
                  <a:srgbClr val="002060"/>
                </a:solidFill>
              </a:rPr>
              <a:t>توزيع الأدوار بين مختلف الفاعلين والمتدخلين الأساسيين</a:t>
            </a:r>
            <a:endParaRPr lang="fr-FR" sz="2400" b="1" dirty="0">
              <a:solidFill>
                <a:srgbClr val="C00000"/>
              </a:solidFill>
            </a:endParaRPr>
          </a:p>
        </p:txBody>
      </p:sp>
      <p:graphicFrame>
        <p:nvGraphicFramePr>
          <p:cNvPr id="4" name="Espace réservé du contenu 3">
            <a:extLst>
              <a:ext uri="{FF2B5EF4-FFF2-40B4-BE49-F238E27FC236}">
                <a16:creationId xmlns:a16="http://schemas.microsoft.com/office/drawing/2014/main" id="{A7EDD22C-46A0-4719-86E2-0CFE7D5FC907}"/>
              </a:ext>
            </a:extLst>
          </p:cNvPr>
          <p:cNvGraphicFramePr>
            <a:graphicFrameLocks noGrp="1"/>
          </p:cNvGraphicFramePr>
          <p:nvPr>
            <p:ph idx="1"/>
            <p:extLst>
              <p:ext uri="{D42A27DB-BD31-4B8C-83A1-F6EECF244321}">
                <p14:modId xmlns:p14="http://schemas.microsoft.com/office/powerpoint/2010/main" val="3879916340"/>
              </p:ext>
            </p:extLst>
          </p:nvPr>
        </p:nvGraphicFramePr>
        <p:xfrm>
          <a:off x="509552" y="869859"/>
          <a:ext cx="10463247" cy="54806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454616524"/>
      </p:ext>
    </p:extLst>
  </p:cSld>
  <p:clrMapOvr>
    <a:masterClrMapping/>
  </p:clrMapOvr>
</p:sld>
</file>

<file path=ppt/theme/theme1.xml><?xml version="1.0" encoding="utf-8"?>
<a:theme xmlns:a="http://schemas.openxmlformats.org/drawingml/2006/main" name="Facette">
  <a:themeElements>
    <a:clrScheme name="Facet">
      <a:dk1>
        <a:sysClr val="windowText" lastClr="000000"/>
      </a:dk1>
      <a:lt1>
        <a:sysClr val="window" lastClr="FFFFFF"/>
      </a:lt1>
      <a:dk2>
        <a:srgbClr val="2C3C43"/>
      </a:dk2>
      <a:lt2>
        <a:srgbClr val="EBEBEB"/>
      </a:lt2>
      <a:accent1>
        <a:srgbClr val="5FCBEF"/>
      </a:accent1>
      <a:accent2>
        <a:srgbClr val="2E83C3"/>
      </a:accent2>
      <a:accent3>
        <a:srgbClr val="42D0A2"/>
      </a:accent3>
      <a:accent4>
        <a:srgbClr val="2E946B"/>
      </a:accent4>
      <a:accent5>
        <a:srgbClr val="42B051"/>
      </a:accent5>
      <a:accent6>
        <a:srgbClr val="96D141"/>
      </a:accent6>
      <a:hlink>
        <a:srgbClr val="3FCDE7"/>
      </a:hlink>
      <a:folHlink>
        <a:srgbClr val="A9D3E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0B5AB586-D108-4FC1-8368-649FE654B894}"/>
    </a:ext>
  </a:extLst>
</a:theme>
</file>

<file path=docProps/app.xml><?xml version="1.0" encoding="utf-8"?>
<Properties xmlns="http://schemas.openxmlformats.org/officeDocument/2006/extended-properties" xmlns:vt="http://schemas.openxmlformats.org/officeDocument/2006/docPropsVTypes">
  <Template>Facet</Template>
  <TotalTime>768</TotalTime>
  <Words>1482</Words>
  <Application>Microsoft Office PowerPoint</Application>
  <PresentationFormat>Grand écran</PresentationFormat>
  <Paragraphs>152</Paragraphs>
  <Slides>23</Slides>
  <Notes>0</Notes>
  <HiddenSlides>0</HiddenSlides>
  <MMClips>0</MMClips>
  <ScaleCrop>false</ScaleCrop>
  <HeadingPairs>
    <vt:vector size="6" baseType="variant">
      <vt:variant>
        <vt:lpstr>Polices utilisées</vt:lpstr>
      </vt:variant>
      <vt:variant>
        <vt:i4>5</vt:i4>
      </vt:variant>
      <vt:variant>
        <vt:lpstr>Thème</vt:lpstr>
      </vt:variant>
      <vt:variant>
        <vt:i4>1</vt:i4>
      </vt:variant>
      <vt:variant>
        <vt:lpstr>Titres des diapositives</vt:lpstr>
      </vt:variant>
      <vt:variant>
        <vt:i4>23</vt:i4>
      </vt:variant>
    </vt:vector>
  </HeadingPairs>
  <TitlesOfParts>
    <vt:vector size="29" baseType="lpstr">
      <vt:lpstr>Andalus</vt:lpstr>
      <vt:lpstr>Arial</vt:lpstr>
      <vt:lpstr>Microsoft Sans Serif</vt:lpstr>
      <vt:lpstr>Trebuchet MS</vt:lpstr>
      <vt:lpstr>Wingdings 3</vt:lpstr>
      <vt:lpstr>Facette</vt:lpstr>
      <vt:lpstr>ترتيبات الدخول المدرسي الحالي  2021-2020</vt:lpstr>
      <vt:lpstr>المرجعيات</vt:lpstr>
      <vt:lpstr>المبادئ والمرتكزات</vt:lpstr>
      <vt:lpstr>استقبال المتعلمات والمتعلمين بفضاءات المؤسسات التعليمية </vt:lpstr>
      <vt:lpstr>الأنماط التربوية المعتمدة</vt:lpstr>
      <vt:lpstr>الأنماط التربوية المعتمدة</vt:lpstr>
      <vt:lpstr>التعبير عن الرغبة في الاستفادة من "التعليم الحضوري"</vt:lpstr>
      <vt:lpstr>توزيع الأدوار بين مختلف الفاعلين والمتدخلين الأساسيين</vt:lpstr>
      <vt:lpstr>توزيع الأدوار بين مختلف الفاعلين والمتدخلين الأساسيين</vt:lpstr>
      <vt:lpstr>توزيع الأدوار بين مختلف الفاعلين والمتدخلين الأساسيين</vt:lpstr>
      <vt:lpstr>توزيع الأدوار بين مختلف الفاعلين والمتدخلين الأساسيين</vt:lpstr>
      <vt:lpstr>توزيع الأدوار بين مختلف الفاعلين والمتدخلين الأساسيين</vt:lpstr>
      <vt:lpstr>آليات التنزيل على مستوى المؤسسة التعليمية رؤساء المؤسسات التعليمية</vt:lpstr>
      <vt:lpstr>آليات التنزيل على مستوى المؤسسة التعليمية رؤساء المؤسسات التعليمية</vt:lpstr>
      <vt:lpstr>آليات التنزيل على مستوى المؤسسة التعليمية رؤساء المؤسسات التعليمية</vt:lpstr>
      <vt:lpstr>آليات التنزيل على مستوى المؤسسة التعليمية رؤساء المؤسسات التعليمية</vt:lpstr>
      <vt:lpstr>دور الأسر</vt:lpstr>
      <vt:lpstr>دور الأسر</vt:lpstr>
      <vt:lpstr>التواصل الداخلي والخارجي</vt:lpstr>
      <vt:lpstr>التواصل الداخلي والخارجي</vt:lpstr>
      <vt:lpstr>نظام الحكامة</vt:lpstr>
      <vt:lpstr>نظام الحكامة</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ترتيبات الدخول المدرسي الحالي  2021-2020</dc:title>
  <dc:creator>dirazilal</dc:creator>
  <cp:lastModifiedBy>dirazilal</cp:lastModifiedBy>
  <cp:revision>82</cp:revision>
  <dcterms:created xsi:type="dcterms:W3CDTF">2020-08-30T13:29:12Z</dcterms:created>
  <dcterms:modified xsi:type="dcterms:W3CDTF">2020-09-03T15:55:42Z</dcterms:modified>
</cp:coreProperties>
</file>