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1397B-A69C-DC94-62E1-52A4E4100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C9AB24-C08E-44EB-A6A5-FAC3E6AE98D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1F5E1-A414-C050-EBAF-31EE1688D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5A6E2-595D-4DF1-34E5-8D6FB72C9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9BBDD-0F2C-4E27-ABC5-5147C45150A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16585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F23D2-66B5-7D47-3DE1-2DCE169A8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A07FC7-899F-4741-AE34-1280B673407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FFF3F-90DF-65F0-181F-7DBD0B5E6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F7ACD-3437-46D5-C431-4F8F7B6C2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AF149-4EDA-454A-9878-08994E853B2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90104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C138C-26E8-89CF-93BE-07258F7A4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7269FB-140F-494E-AA83-8ED546AEFE5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54899-C511-5D88-CE7C-7148CC1E8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1C185-FC90-DC2B-645F-99FA751FC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085CF-3F86-4EE6-8E0C-B0B8C3040C1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53507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80B76-A502-2738-4E48-B8B6B7AC1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164D3A-1254-40ED-9D9D-FADC7643358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69C10-64E4-8FFD-8F76-E637EE9DC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FAA6D-15C5-8FEB-65B3-586E758E8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0BB53-1213-419C-A8BA-0B2BDBBA024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5576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CBE2-791C-29CD-BD57-7C77C341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C0E652-63CD-4785-ADCD-A7ACB674E31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7E44B-8752-A8AB-5EEC-A05E1D18D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CD3954-C82F-1CA4-DC93-CB35573CE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ED5E5-6FC5-495E-A20D-CF2065BC82C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35312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A947F68-DAB1-5581-4DD2-F242D9AE2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E23B6C-AE58-4B5F-97F6-64C0469AA58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B5F4267-6772-9F8D-807D-487B5A32A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F64BF84-1C8E-D513-3502-70228B3C9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CBBB5-448F-4711-BFEB-63FE30E0BF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1557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973C2C3-D8AA-F18D-57B1-958E6DB48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8CBF5-52EF-41C3-B249-D4445CA2272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F384E15-B94A-E7FD-3319-B22CF26EE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5D82EB4-0575-C676-F6CA-19D2CA8B7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A571A-9B3D-4F44-B9E8-14139DB6089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6378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7E4D01D-3CEA-7DF0-39FA-318ADDE7B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055A48-F0DC-41C7-AE5E-43E54F96686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BE9E66E-4C5C-FE80-E207-737B53744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915B333-E719-8EF4-32FC-42B083CF7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373B1-8776-47A6-8320-D62D865930E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692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55E0A1F-5DED-3889-6D01-7EAAA01EA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2D889B-9CD2-4C9C-B2F3-6291B0605E6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D94EC8B-90E7-EA0A-71F5-BB1DF7EC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891EE23-FF5A-8272-D832-CD2956B40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67DBC-609C-4F41-B907-1E3E3CAD272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18701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B3048AC-90B1-18D6-204B-6ACF176D5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2A52B2-4EAB-482A-9EA1-C9746E962EE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BC74569-9FD9-1DF5-312F-1004AA0A6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68E58A-EFBC-CEBB-DCFC-D0260ED40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414DC-78AA-4D99-B57D-02338D21C9D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56314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C2C6FA0-42F9-548E-FA10-161FE6A55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34AF9D-1582-4CDA-8010-591E8320E5A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DFE292D-E056-5ADC-3E23-A5ADCC246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F893D45-E4D9-6A2E-E04C-A15D8B12F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A551F6-FEBC-4F2B-B7BD-439D3A4D930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5005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19EC0CE-B6A2-34EC-4860-EC5637244E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588B99F-6A6F-A4BB-F6CB-B36B59EDF0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341F5-50FD-7A76-3CAF-80B73EC29B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68680CE-E1D8-4574-8B64-7B51173828D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FCA51-EC43-6750-65DC-36E95F56C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8AA63-B00F-F283-92DD-FA7CABA959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580AC7C-7552-4851-A99C-5BE1AA23729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41899557-8602-CA01-3424-ADE7647981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967DD26-1734-47CB-9C52-2F5B26AB8269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04B02F76-C50D-8909-5198-204B8661F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A8D4048D-62A1-C860-897D-70F542CBA6A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85C807C-2F84-FFDF-0F80-7F45FF501A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5C202E1-34EC-95B5-F01B-60738D29E1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4345FA2F-044A-2936-F5FE-8DFC5508280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4A22067-8AC1-6E2B-5587-E09081C1D8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A4D4020-DCFB-4525-5AF2-7345DC7193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BA2D8191-9294-8A9A-B740-30A36AA9DCA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7584CBE-6AC5-AC75-9D5E-8FA092862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B905913-CC3A-0336-16B4-2A785E01BC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CDD1695D-E0FE-6FA8-9BE1-71BB8B77729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4ADCAF76-8E8F-9755-EC09-F9E416DA5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6CD039D-8CC4-9E5B-4AAE-981095902D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550FA0DD-EB11-6299-DAFF-BDED4F286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409ED55F-A0BE-5F16-03E8-2A3A4ED68C9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A212238-9800-3F23-8335-8E759D834D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254AC72-1686-5052-D99B-87F5BC514B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1522E5F6-C0D5-A070-DABD-45B63BB3814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100BD57-3153-772D-39FD-B4332BAEF0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B9A521D-702D-DCEF-E2B7-03DC610103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2DCB6C8F-0474-B2BD-47F4-F53C71DBE75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06BB45F-7C4A-3B60-A463-83D4717A44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7438ABF-81E5-BD11-5845-B8479FED47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7F124A26-DDF0-F9F0-43B0-4EDBC282E2B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9B527F6C-91A4-04DA-47B2-FD3820F505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17916D0-43B7-6661-654E-0A8387D147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C88CCFDA-16F5-06F1-FBCD-7FB39AF32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F55BEBF6-427A-DCF4-24FB-0DDCAF7BD6E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104E6D2-DA5F-6A8F-CBAC-A98D63F1FE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5E504B4-92CB-6CC0-5B90-7D7D32F375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4D36EFD8-2BD0-9CB5-8570-769BAFF4496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F678520-BBFD-3698-4688-355DFF16A1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288FD5D-9D2C-BE87-00C9-2C539D898A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57B5E06A-7F8D-F17E-62AE-B458ABED963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E0AAB56-A291-7CC4-EE97-71C8BCF784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847B263-CCC7-9341-16BE-9A8FE713B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03CB1AA1-262E-7C8F-9A04-556DFBF169A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E9E17042-B25E-BEB4-0F32-9D30C90805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25A8F96-C81D-58F6-FBF4-C005F435C0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953AC45C-64EF-F36F-E816-E6D8A7D01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0768A11E-6C19-19A7-4F1D-54F9ACEC1B6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347F9F8-0699-8849-01F3-A781A40BD3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CE03CB7-46F3-50F1-0EE4-3365273625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3231FD3-B99F-932A-A526-1A1C29DDE2B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EF4EA5A-A2BB-0A6C-5CA5-07BBF667B7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5ED2E9D-383B-72ED-56F2-71615FAF74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94457FF8-D038-FC4C-26EB-D1544F12B80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FE784A0-1485-F287-4248-E2AA8C710F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05CF095-DEA6-06B1-A91E-3A5F89AE7D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6503FE47-8206-1602-29ED-89E9D95FB36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4BEB95EF-4142-7F67-6160-999346BE5D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1A042C8-A995-1902-7821-142C440F7C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56F0A610-F89A-0739-E22F-BBB0674A2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EE0AB47F-2013-C5F6-1D32-B0F26816E7E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05BEB64-DA3E-549F-3448-588EB8AC33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A81D8A1-3A12-098F-4645-358A8CF6D8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54E63C75-6FFA-8E7B-4594-1D8282998FF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9D0EEAD-AAEA-CE40-FEBF-E1AF6AA457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B85A84F-E65C-4C80-0AB5-822A418170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A92EF33B-6351-C9A2-FD89-B34468A4139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1FA7BB9-544C-EB62-105C-4D0349DD45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C6E069E-0447-2BA4-B1A3-3B0C163F95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E46AEFF0-3F80-D18C-0EE2-CF693EFEE49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5062C0FF-352A-0EFF-7085-927A236CD7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43E2C24-C4A1-42E3-1315-FA524E99C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3F17A99B-B5E1-7749-162F-676CA26A7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1AC964E4-DB80-5988-5B44-AF88F43B568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B04D6C6-E21F-B0A9-FD4D-27AD334878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2BB0BDF-5B47-0658-3336-9814CAF26E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5AF6B172-843E-ECA6-6E97-B8DBE279BBF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2B16375-7A4D-6A19-7E20-2BB632FCAF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38EB9AF-EA48-0810-CCC5-96AFC767BE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C5B8F02C-3738-0A34-EC72-F698FDA46AB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93B9B96-CC97-D451-1537-55DF71F4E7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A38D610-456A-6AA9-2683-07F3C1CB27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5CC16CAE-5EA5-A0A1-6901-7DD7DDCC828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5B95EC8C-8299-6AA3-BDCB-0228EB98FA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53A56B3-53D6-C3F9-C7F4-E5AAD793E5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6B8507C3-66FB-D2EB-F5B8-98EB9AD39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1332FC53-87D3-4DDF-6E33-0E2D10CE83A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5D01F28-3509-9691-C9C8-B620D38063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3DFC122-7B54-196F-A404-557C6C0548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C598E95C-4AA2-9FF5-8451-2D80B91C001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31B1F88-55B2-B6D0-3750-89E3CDCDA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B32399E-5B3A-277A-9B10-2170247388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1FAF9796-EC98-026A-EEBE-2C307382399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0537E51-CA80-92DE-7259-98963198F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86B0674-E88B-021F-7AD4-5B69FBE6C9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AF5F3816-0814-4C03-97C8-8F5C4104EC8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CBC5DBB7-4327-6EA9-C496-26884D50A1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E2B3CCA-5217-FC7C-9DEE-666DB5BBC8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FB0A262E-25A3-6BD6-73E8-95E025D5F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3D073693-0971-0036-0D4C-9CF435D9C2A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3C7D994-E2AD-7634-0279-14EFA115F3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E5AE237-89C3-E265-A6A6-CF4037FE97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015CEB1B-A204-F019-BE0D-2B844D2AE35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BE5633A-F410-7635-8439-72B2095BE6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BDC07DC-6ECB-71E5-9331-3F7D8EB066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FAF3E6C3-FB9B-6162-8B9C-A23F100082B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4DEC436-D000-08B3-3FF8-1340C771B7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98B9B60-5985-C177-D68B-EEC9081C27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D80CC660-9A61-B6D3-7182-F295A8FE452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E5B6ADBB-147D-937E-ED40-C10DE992A0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E8EF5C4-FD8B-CBD1-07CF-3EF79FFF59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2008-09-22T02:29:01Z</dcterms:created>
  <dcterms:modified xsi:type="dcterms:W3CDTF">2024-10-17T06:21:11Z</dcterms:modified>
</cp:coreProperties>
</file>