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4" r:id="rId9"/>
    <p:sldId id="265" r:id="rId10"/>
    <p:sldId id="261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403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2BD4A-952C-704E-E8CA-87CF94B2E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1AC70-D46C-4D93-9530-6611BB3114B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C319E-C490-9CC4-EF48-AD3774545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2DEE43-7E4B-D16E-1694-ED138A077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9A91F-B501-4471-8754-876D00E58EF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27721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2FF13-CC35-244B-1BCB-8DCA97DE3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CFA786-AA4F-43FC-BB91-01D2CE9EEDD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AB1E5-59D7-7EE5-01D5-1C452107A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8442F-51EC-6128-CC7D-CA7A0910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2B23B6-226C-4D67-A0BC-09E61106FFB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48169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699DDE-AB0E-3198-ABCD-FEC375200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841996-24EB-4D98-84CC-559B0AEA05E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7DEDBE-D0A4-2EAF-2786-26E4FD75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BCBFF-A089-8EC6-7900-9FC4A063B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9639E-B4EC-4B43-8586-CEB349FE5D8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41640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A661FA-9FD3-6B86-7F50-363FE5E9F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C4B304-A917-40F6-8E04-F3A6723EB02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47DC5-54C1-1F38-9594-68B7D6850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722D9-4187-2D2A-3188-5AE31E274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760909-0330-4F62-8E4D-5F94324F2113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580591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9F34E-1B21-A464-4C12-4EDC2CF71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997000-46C5-4108-95EB-24F592FBFAD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53360-4AAD-5C09-AB5C-75CBDAA1E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35B73-5256-EDB2-A189-75431E038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88A04-2A79-439E-94C9-F6C1DA1A44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8925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FDB793E-8865-B489-A302-E797092D30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90499E-D3AA-44AC-89C2-860C24C2551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9F394D-2D5B-50AD-D9E0-9C4303A05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DFDD618-F29F-D295-A204-38A63F4F0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DAB9C-40D4-403F-A094-9A4D0DAB8DA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937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6C7175A-A8A1-36FC-3872-38141F709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6AC0FA-0782-4122-BC2C-E5003934316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6CA9155-D2A4-FE06-DDE8-9F90B3708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2B732C2-8881-C95F-ACF7-E797D6779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3FDAF-62E0-4E11-8BC4-424352E7E39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30445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6C5791E-AF02-33D8-613F-518CE3671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E8DF54-A28C-4E67-B343-DDA318833D3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2FD8E9-5494-5D18-134C-6AA1393CB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2FE215-9D1B-3A3C-6815-858D88DF3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E2ECCA-AB8F-4915-B339-921B26863FD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7647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122EC13-307A-F2E9-B6BF-2D91E0679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97C12F-D3C3-48E5-BC17-A60ADE83170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99F493C-E136-AB69-3C7D-690965585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EE3DEC7-87F9-085E-DBB1-3278A387D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92FCE5-4A67-40A9-99C0-39F2D7059FC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31618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0DA7A08-FEEE-4D43-C19A-228BFFB2F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6EF6F4-F7D9-4487-BEBE-89BE68E4F80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287D96-93E1-DC9F-D821-817AC7BFF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4D95816-018B-A7A7-6E83-50977D08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749D7-3AE0-4DEE-9640-44BBBA62255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750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EE00758-FA60-C677-AB49-16802F253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A2F50F-6F85-4B8B-8258-16EA8524603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737E90-AB02-17BB-E3E8-8054C50A4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5E7B8AF-D72B-A9AC-52FD-156EE227F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82C2A6-D609-4C20-975F-08E206E45D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1674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4F34FA3-A1B8-8483-AE7F-45FD66A7C1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4450E569-E330-96C9-6748-B167FD925D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18316-0F82-A522-0C1A-2F2C46B26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392A470-30DA-4904-A0DE-A8D9F3EF834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880BF1-76C3-C2A6-288F-5E643629D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BD62F1-269B-B373-7311-17FC26B665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138623FF-C7DE-439F-AFF2-8DBDF949C365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1CD4E13-07C4-A792-E51D-CE449F445CF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76EB99B5-5352-49EC-A1BB-9CE49199549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5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C91DA6C-DCFE-B55C-D996-8008AA8B1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06883146-9FD0-4032-E297-D5A25295C0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E93364B-77D1-F6EC-2254-270FC041FE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AB53EBD5-BAD0-38FA-FF90-1130D6A1FC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0A6F289A-A979-FCF2-25F5-EABF6FEA03F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E31486E-8C68-E3F2-4847-4F36150FC7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0F6458C-DE6E-754E-8F23-757D6DFEC0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8C8B944-904A-F09A-D5DF-61359BEAD0D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358861F-1A7B-7335-132D-559498EBBD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1CD7DD6-B272-1BE3-F507-C919831BA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4915226F-9601-7314-6F3B-4A579619F13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C6D0724-99FB-79BB-432D-0AF2677352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92BC648-6EAB-CAD3-13E9-FF8042F2D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7F0DD0BD-C5F9-F9AA-EA74-063A514F5A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D8D12E5B-C05A-08BD-39B4-4F049BED2E4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EBE6B04-0490-57BC-0F42-CF9403FDE1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581F520-20F2-F144-FD4D-50102D3E84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8F1CB718-7B40-CFFF-51D5-FCA3AA58DC8A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300E3DC-A77D-E15D-8BAB-4DA6F01F03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F07359B2-6D70-42D5-1F76-58D72FE604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11918882-BB3E-24FA-BAF8-EA9245B7394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EE92CF67-64E2-4863-16AC-47C698524A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FF9F7A13-C07A-7986-BBCD-8CE38B6667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1A10F6A6-4070-D1FC-7CB8-006E21AF957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15F761B7-B3BF-B9C0-A829-DA7EE25C2FA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97AEC6A7-083E-394D-CE77-226E893303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id="{441464D2-F18C-8CB2-E842-984023BB7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81EC2ECA-8DED-A402-E41C-CFB8FAB301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8FE5814-DAE1-AE3D-187F-BC59C2777C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8CD68EA8-2BED-1D23-BC42-B0B19A7D0A8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17DE7428-CDE3-30B8-FC54-F9BED53C50C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0B81167-1FA9-4CFE-BBF5-132430CEC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A1400646-9E59-0775-C98D-554C85B834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67259676-F76A-434A-7DF3-3CE62BF9B05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F647214-276C-7ABC-2B73-5473789A5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1055BADA-CA1A-6091-6298-B7FB163D16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2">
            <a:extLst>
              <a:ext uri="{FF2B5EF4-FFF2-40B4-BE49-F238E27FC236}">
                <a16:creationId xmlns:a16="http://schemas.microsoft.com/office/drawing/2014/main" id="{42FEF1CB-8580-8BF6-CF20-61C6003DA09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3">
              <a:extLst>
                <a:ext uri="{FF2B5EF4-FFF2-40B4-BE49-F238E27FC236}">
                  <a16:creationId xmlns:a16="http://schemas.microsoft.com/office/drawing/2014/main" id="{2A6543E1-D683-2DB4-EFA3-9756822A0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C4E945F6-4615-E511-D176-2B411CC3C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BAFD74C7-EEC7-693E-DBEE-7A2063E4C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69413F4E-8BB4-7857-D954-3AAEDA349FB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F23716C-1C14-F69D-61BB-4771905B1F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3AE0AD5A-05D0-46D1-AE72-6D5E9CAA8B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F4FB2D1C-1C0D-DD4C-15EC-BA7CAD500F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D91039D0-BEE1-0225-3ACC-A2BC96E91F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E98FD5A-C6E3-E319-541C-F3047130C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271D7E99-552A-36C1-13FC-A00AD29559F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009DC6A5-5AF5-084E-F4FD-62DF8397AF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5362BDE9-E97E-BF45-5BD4-0E27D88CC4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2">
            <a:extLst>
              <a:ext uri="{FF2B5EF4-FFF2-40B4-BE49-F238E27FC236}">
                <a16:creationId xmlns:a16="http://schemas.microsoft.com/office/drawing/2014/main" id="{9A1DA030-7AFB-5BEF-7738-59D82587AC1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3">
              <a:extLst>
                <a:ext uri="{FF2B5EF4-FFF2-40B4-BE49-F238E27FC236}">
                  <a16:creationId xmlns:a16="http://schemas.microsoft.com/office/drawing/2014/main" id="{218AD38C-84FE-8329-3D32-5B2E2CAE96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F60F78C1-151C-296B-062B-42F2E3D567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05F3B451-C84E-5CF2-DC19-F4907FD8E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E87AD8EF-43E4-F227-A5BB-C2A45604CDB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B5EA8AD-48E1-328B-9E64-C7CCA2FE34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1EB356F2-C6F4-23D6-936F-F930B1C336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6305C168-B988-F488-8C17-A24A0FB7881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55FE3AA-CA4D-A82F-F544-3C85B9769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4E34B98-88CA-7877-F29D-8573F1350F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C6B47BB2-86CC-9C4D-50F3-9B9DE8DA92A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C11C44D4-B4D0-0151-02C3-A36BB5BF70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18ECABE0-A1FE-B36D-D764-448C944EF5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0045C0D4-FB8F-0706-1EF2-198D6BCAE8E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ECDD7E12-B2ED-7A55-A6F5-FC78A7D71C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700E02F-221F-7214-5DC4-E36DC369A2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B6FEC8D-4885-4FE2-7C79-A5EF2D4AB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BF88D462-DAE9-B063-E144-A5A859D83FA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358743-B27B-420C-F680-EA79EC7BD7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CDB81E2-CB8D-8FF4-4B46-B8F7BCF88F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66E4ABAC-74D2-C508-F117-FD59B1E73FD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F6A0E70-15BF-1D15-28DA-A5E9AB535D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E470177-8DED-D059-BAC9-2C2A249CED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2FAB48DF-2B65-3416-69EC-C47A2410B00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327BE988-E566-D64A-59D3-5D156EC448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875EAC9-CCF1-9D37-6E38-69C4F83264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5FD7FED8-9202-DE02-2EDE-7F7FED9DCE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C071B72-9B68-B7C8-2229-4FB9C4B4F6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788EA4C-EB13-666D-AA4E-6E76F2118F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57D707E6-5CF4-426D-FAB5-8AD6B0F2D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DB672E0D-05F4-73B6-E72E-D54CBD219C0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FDAD636-D02E-44EA-E9DA-80BAE5D8B8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2FC5010-7D2B-CFC1-D285-0F18FFC606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471100C-D3D7-FE1B-B536-89EAFCECD11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BEBB776-EE1E-7B83-5B51-D1E83885B7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3050753-0C72-D03E-83D3-90B86AE19F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47621375-BC5F-E5C4-7C08-1E26E63BDC2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48D4199-8875-2DCC-31C9-5883BF2A9D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B8DD25CA-F47F-5C9A-CF2A-E2123F2441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15B57104-667D-3701-E2DC-04FD693EC2C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7E21812C-BED0-850C-67A1-0041634710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896F5EAB-1DE3-7A01-7BBD-FA120EB555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2F798699-8A6B-5F38-C081-222D7BC70F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3">
            <a:extLst>
              <a:ext uri="{FF2B5EF4-FFF2-40B4-BE49-F238E27FC236}">
                <a16:creationId xmlns:a16="http://schemas.microsoft.com/office/drawing/2014/main" id="{265DF07D-4BB3-7F4F-225B-B47F2B31900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2D047FCF-98C2-06FA-6DEA-E0B986AD79E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B4758D41-C572-5C75-E4B6-2FB4EA93E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6">
            <a:extLst>
              <a:ext uri="{FF2B5EF4-FFF2-40B4-BE49-F238E27FC236}">
                <a16:creationId xmlns:a16="http://schemas.microsoft.com/office/drawing/2014/main" id="{C22D7D9B-CB95-139E-F17A-0ACE00599C7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32DDFBC0-5087-2B5A-83C1-9FB5AA9630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2067D768-64FD-D0AF-006B-BEDACAFBA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9">
            <a:extLst>
              <a:ext uri="{FF2B5EF4-FFF2-40B4-BE49-F238E27FC236}">
                <a16:creationId xmlns:a16="http://schemas.microsoft.com/office/drawing/2014/main" id="{96067432-DDEF-D058-D506-0D10F1A85BF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0859105-2697-540F-D4D1-68E2EF53F9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01F13854-132A-9E6C-36BE-E762D963D4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2">
            <a:extLst>
              <a:ext uri="{FF2B5EF4-FFF2-40B4-BE49-F238E27FC236}">
                <a16:creationId xmlns:a16="http://schemas.microsoft.com/office/drawing/2014/main" id="{F533CA77-4C78-DA92-86B6-CE688EF9DFD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3">
              <a:extLst>
                <a:ext uri="{FF2B5EF4-FFF2-40B4-BE49-F238E27FC236}">
                  <a16:creationId xmlns:a16="http://schemas.microsoft.com/office/drawing/2014/main" id="{929AD0A2-57BE-44F2-8294-5FF031D741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F25AAFE1-C08E-8101-2534-E679E2E47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93F5A885-AC25-C89D-381A-5DCD8B6E98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3">
            <a:extLst>
              <a:ext uri="{FF2B5EF4-FFF2-40B4-BE49-F238E27FC236}">
                <a16:creationId xmlns:a16="http://schemas.microsoft.com/office/drawing/2014/main" id="{D25DC5E0-28B1-A6F8-C3C9-F967DD4A68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EBD41FC5-98D6-AB7A-3E36-7FF712CFA5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B953B2E-D31C-B576-AB8D-6582A05D7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6">
            <a:extLst>
              <a:ext uri="{FF2B5EF4-FFF2-40B4-BE49-F238E27FC236}">
                <a16:creationId xmlns:a16="http://schemas.microsoft.com/office/drawing/2014/main" id="{B4C08B66-D25F-963B-4FFC-D4A2A6CC14E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1A9130CD-0559-6B4A-A583-87154CC757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51A3B902-6168-76F4-A508-A1535B185D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9">
            <a:extLst>
              <a:ext uri="{FF2B5EF4-FFF2-40B4-BE49-F238E27FC236}">
                <a16:creationId xmlns:a16="http://schemas.microsoft.com/office/drawing/2014/main" id="{B92D9032-9132-5B3F-168A-C64576385FB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B6788ED1-B79C-8711-DA0E-B7E181B752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96DFEE79-E6E9-C9E1-447B-B448DCD911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2">
            <a:extLst>
              <a:ext uri="{FF2B5EF4-FFF2-40B4-BE49-F238E27FC236}">
                <a16:creationId xmlns:a16="http://schemas.microsoft.com/office/drawing/2014/main" id="{FBE78AC6-3E3B-D4FC-97DC-59FAAD13679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3">
              <a:extLst>
                <a:ext uri="{FF2B5EF4-FFF2-40B4-BE49-F238E27FC236}">
                  <a16:creationId xmlns:a16="http://schemas.microsoft.com/office/drawing/2014/main" id="{F46860E7-F7DE-0B53-521E-FD50296F36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D61A623B-BB6E-8EF1-CE0C-5C8DEED4B5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46D77C2E-7405-7518-7DB5-F657FE9D98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D1EB9441-8D3C-0E76-87B8-F5CA051DD5B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4782814-D2CB-9306-5630-134FB95043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4BC2FC5-E2E7-BBF1-EE21-0D964169D3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4A46367A-12C0-B465-368C-683361BED472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A681DE0-F5D7-DF0E-4546-8DA68795F7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D948B70-2040-7998-9F10-CB23B7988B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DA20791E-195D-E6ED-6A3F-48E889D8897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5BC8163-ED9B-1C77-C766-789CEB0FB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FC926ED-7B6B-A741-CF96-36683E6802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4BBD7D2-E5C8-AE19-1429-0C9E16C1FBF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8F1765D7-C6C8-38C6-1764-62F2AE5FD2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0E6D8CE2-735E-B9A0-F44A-FC23CC1C75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F76C0F79-7854-F7D6-9BF4-F8897B7AFE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A47ABDD7-E259-0C1E-B1ED-C6BDA0D1E1A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33F4A6BC-746D-D24A-F3F6-718572CD4D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A134626E-8999-86AD-E602-EB8F6DD8AA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475D91FA-4DD1-127D-BC2A-E64ACAFB59A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5A91D931-2D3A-CBB2-7484-3083EF803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6E8401F6-AD7C-0369-5F60-B7F96DC2E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BBAC331B-F480-A81B-55A1-111696D5A67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84293D17-D46A-07C6-C754-2D4952364E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4F9875AC-1A4D-FDD3-5B22-35C2994544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2">
            <a:extLst>
              <a:ext uri="{FF2B5EF4-FFF2-40B4-BE49-F238E27FC236}">
                <a16:creationId xmlns:a16="http://schemas.microsoft.com/office/drawing/2014/main" id="{967217BF-54A3-3D0F-A268-A56DDB5ED87F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3">
              <a:extLst>
                <a:ext uri="{FF2B5EF4-FFF2-40B4-BE49-F238E27FC236}">
                  <a16:creationId xmlns:a16="http://schemas.microsoft.com/office/drawing/2014/main" id="{BFB76434-E294-8E8C-D4AD-A503334B9E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6C1F8CCB-7E2F-484E-93FB-131E4ED456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7BFCA53D-2EB0-627C-3355-68834BBFA8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3">
            <a:extLst>
              <a:ext uri="{FF2B5EF4-FFF2-40B4-BE49-F238E27FC236}">
                <a16:creationId xmlns:a16="http://schemas.microsoft.com/office/drawing/2014/main" id="{C940666A-9B4D-EA92-A6D9-68BE39961F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4EF20427-93AB-ACBC-77C3-1D5EE20C72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7FA34B3C-2A8C-CD02-DE64-62D82D0E66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6">
            <a:extLst>
              <a:ext uri="{FF2B5EF4-FFF2-40B4-BE49-F238E27FC236}">
                <a16:creationId xmlns:a16="http://schemas.microsoft.com/office/drawing/2014/main" id="{80C40391-B071-1DF3-2313-7E174342EF6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99048918-4BA3-849A-DE1E-C61380D009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4B781D35-C498-51DE-AA4A-34A47BDD8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9">
            <a:extLst>
              <a:ext uri="{FF2B5EF4-FFF2-40B4-BE49-F238E27FC236}">
                <a16:creationId xmlns:a16="http://schemas.microsoft.com/office/drawing/2014/main" id="{616C9503-E1E4-8616-8A44-CCF8B92DE3D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0">
              <a:hlinkClick r:id="rId8" action="ppaction://hlinksldjump"/>
              <a:extLst>
                <a:ext uri="{FF2B5EF4-FFF2-40B4-BE49-F238E27FC236}">
                  <a16:creationId xmlns:a16="http://schemas.microsoft.com/office/drawing/2014/main" id="{47AF5055-A0D4-8CF0-B7F7-CA86F750C8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1">
              <a:hlinkClick r:id="rId9" action="ppaction://hlinksldjump"/>
              <a:extLst>
                <a:ext uri="{FF2B5EF4-FFF2-40B4-BE49-F238E27FC236}">
                  <a16:creationId xmlns:a16="http://schemas.microsoft.com/office/drawing/2014/main" id="{7248D32B-D8CC-8612-34D7-C43CF1B6A8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2">
            <a:extLst>
              <a:ext uri="{FF2B5EF4-FFF2-40B4-BE49-F238E27FC236}">
                <a16:creationId xmlns:a16="http://schemas.microsoft.com/office/drawing/2014/main" id="{E3D29DAC-69E2-C5E9-B697-0CF2C076B40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3">
              <a:extLst>
                <a:ext uri="{FF2B5EF4-FFF2-40B4-BE49-F238E27FC236}">
                  <a16:creationId xmlns:a16="http://schemas.microsoft.com/office/drawing/2014/main" id="{18429F9B-A0C9-407C-4DCC-CC857A625F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4">
              <a:hlinkClick r:id="rId10" action="ppaction://hlinksldjump"/>
              <a:extLst>
                <a:ext uri="{FF2B5EF4-FFF2-40B4-BE49-F238E27FC236}">
                  <a16:creationId xmlns:a16="http://schemas.microsoft.com/office/drawing/2014/main" id="{1FAEEA78-CCD4-60B4-89A6-80DF1A4631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2009-02-18T13:37:33Z</dcterms:created>
  <dcterms:modified xsi:type="dcterms:W3CDTF">2025-01-08T07:50:07Z</dcterms:modified>
</cp:coreProperties>
</file>