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1671C61-43E3-4424-A47E-D13FADD9CBE1}" type="datetimeFigureOut">
              <a:rPr lang="id-ID" smtClean="0"/>
              <a:t>16/09/2012</a:t>
            </a:fld>
            <a:endParaRPr lang="id-ID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FCBC1E3-96EB-4EBA-8786-8A0A9AF053A5}" type="slidenum">
              <a:rPr lang="id-ID" smtClean="0"/>
              <a:t>‹#›</a:t>
            </a:fld>
            <a:endParaRPr lang="id-ID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71C61-43E3-4424-A47E-D13FADD9CBE1}" type="datetimeFigureOut">
              <a:rPr lang="id-ID" smtClean="0"/>
              <a:t>16/09/2012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C1E3-96EB-4EBA-8786-8A0A9AF053A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71C61-43E3-4424-A47E-D13FADD9CBE1}" type="datetimeFigureOut">
              <a:rPr lang="id-ID" smtClean="0"/>
              <a:t>16/09/2012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C1E3-96EB-4EBA-8786-8A0A9AF053A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71C61-43E3-4424-A47E-D13FADD9CBE1}" type="datetimeFigureOut">
              <a:rPr lang="id-ID" smtClean="0"/>
              <a:t>16/09/2012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C1E3-96EB-4EBA-8786-8A0A9AF053A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71C61-43E3-4424-A47E-D13FADD9CBE1}" type="datetimeFigureOut">
              <a:rPr lang="id-ID" smtClean="0"/>
              <a:t>16/09/2012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C1E3-96EB-4EBA-8786-8A0A9AF053A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71C61-43E3-4424-A47E-D13FADD9CBE1}" type="datetimeFigureOut">
              <a:rPr lang="id-ID" smtClean="0"/>
              <a:t>16/09/2012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C1E3-96EB-4EBA-8786-8A0A9AF053A5}" type="slidenum">
              <a:rPr lang="id-ID" smtClean="0"/>
              <a:t>‹#›</a:t>
            </a:fld>
            <a:endParaRPr lang="id-ID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71C61-43E3-4424-A47E-D13FADD9CBE1}" type="datetimeFigureOut">
              <a:rPr lang="id-ID" smtClean="0"/>
              <a:t>16/09/2012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C1E3-96EB-4EBA-8786-8A0A9AF053A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71C61-43E3-4424-A47E-D13FADD9CBE1}" type="datetimeFigureOut">
              <a:rPr lang="id-ID" smtClean="0"/>
              <a:t>16/09/2012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C1E3-96EB-4EBA-8786-8A0A9AF053A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71C61-43E3-4424-A47E-D13FADD9CBE1}" type="datetimeFigureOut">
              <a:rPr lang="id-ID" smtClean="0"/>
              <a:t>16/09/2012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C1E3-96EB-4EBA-8786-8A0A9AF053A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71C61-43E3-4424-A47E-D13FADD9CBE1}" type="datetimeFigureOut">
              <a:rPr lang="id-ID" smtClean="0"/>
              <a:t>16/09/2012</a:t>
            </a:fld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C1E3-96EB-4EBA-8786-8A0A9AF053A5}" type="slidenum">
              <a:rPr lang="id-ID" smtClean="0"/>
              <a:t>‹#›</a:t>
            </a:fld>
            <a:endParaRPr lang="id-ID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71C61-43E3-4424-A47E-D13FADD9CBE1}" type="datetimeFigureOut">
              <a:rPr lang="id-ID" smtClean="0"/>
              <a:t>16/09/2012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C1E3-96EB-4EBA-8786-8A0A9AF053A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1671C61-43E3-4424-A47E-D13FADD9CBE1}" type="datetimeFigureOut">
              <a:rPr lang="id-ID" smtClean="0"/>
              <a:t>16/09/2012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FCBC1E3-96EB-4EBA-8786-8A0A9AF053A5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PROJECT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d-ID" dirty="0" smtClean="0"/>
              <a:t>TF 501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117151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4653" y="836712"/>
            <a:ext cx="777686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d-ID" sz="2400" dirty="0" smtClean="0"/>
              <a:t>Gambaran umum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d-ID" sz="2400" dirty="0" smtClean="0"/>
              <a:t>Keahlian yang dibutuhkan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d-ID" sz="2400" dirty="0" smtClean="0"/>
              <a:t>Modal yang dibutuhkan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d-ID" sz="2400" dirty="0" smtClean="0"/>
              <a:t>Jumlah pegawai yang dibutuhkan dan tugas serta tanggung jawab pegawai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d-ID" sz="2400" dirty="0" smtClean="0"/>
              <a:t>Potensi pasar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d-ID" sz="2400" dirty="0" smtClean="0"/>
              <a:t>Teknik marketing dan promosi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d-ID" sz="2400" dirty="0" smtClean="0"/>
              <a:t>Peluang penghasilan tambahan dari bisnis tsb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d-ID" sz="2400" dirty="0" smtClean="0"/>
              <a:t>Studi kasus (acuan</a:t>
            </a:r>
            <a:r>
              <a:rPr lang="id-ID" sz="2400" dirty="0" smtClean="0"/>
              <a:t>)</a:t>
            </a:r>
            <a:endParaRPr lang="id-ID" sz="2400" dirty="0" smtClean="0"/>
          </a:p>
        </p:txBody>
      </p:sp>
    </p:spTree>
    <p:extLst>
      <p:ext uri="{BB962C8B-B14F-4D97-AF65-F5344CB8AC3E}">
        <p14:creationId xmlns:p14="http://schemas.microsoft.com/office/powerpoint/2010/main" val="12039217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</TotalTime>
  <Words>38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Austin</vt:lpstr>
      <vt:lpstr>PROJECT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PAPER</dc:title>
  <dc:creator>Asus</dc:creator>
  <cp:lastModifiedBy>Asus</cp:lastModifiedBy>
  <cp:revision>3</cp:revision>
  <dcterms:created xsi:type="dcterms:W3CDTF">2011-09-19T14:40:55Z</dcterms:created>
  <dcterms:modified xsi:type="dcterms:W3CDTF">2012-09-16T07:51:51Z</dcterms:modified>
</cp:coreProperties>
</file>