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3" d="100"/>
          <a:sy n="43" d="100"/>
        </p:scale>
        <p:origin x="-121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id-ID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21671C61-43E3-4424-A47E-D13FADD9CBE1}" type="datetimeFigureOut">
              <a:rPr lang="id-ID" smtClean="0"/>
              <a:t>16/09/2012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CFCBC1E3-96EB-4EBA-8786-8A0A9AF053A5}" type="slidenum">
              <a:rPr lang="id-ID" smtClean="0"/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d-ID" dirty="0" smtClean="0"/>
              <a:t>PROJECT</a:t>
            </a:r>
            <a:endParaRPr lang="id-ID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id-ID" dirty="0" smtClean="0"/>
              <a:t>TF 501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1171512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544653" y="836712"/>
            <a:ext cx="7776864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id-ID" sz="2400" dirty="0" smtClean="0"/>
              <a:t>Gambaran umum</a:t>
            </a:r>
          </a:p>
          <a:p>
            <a:pPr marL="342900" indent="-3429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id-ID" sz="2400" dirty="0" smtClean="0"/>
              <a:t>Keahlian yang dibutuhkan</a:t>
            </a:r>
          </a:p>
          <a:p>
            <a:pPr marL="342900" indent="-3429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id-ID" sz="2400" dirty="0" smtClean="0"/>
              <a:t>Modal yang dibutuhkan</a:t>
            </a:r>
          </a:p>
          <a:p>
            <a:pPr marL="342900" indent="-3429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id-ID" sz="2400" dirty="0" smtClean="0"/>
              <a:t>Jumlah pegawai yang dibutuhkan dan tugas serta tanggung jawab pegawai</a:t>
            </a:r>
          </a:p>
          <a:p>
            <a:pPr marL="342900" indent="-3429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id-ID" sz="2400" dirty="0" smtClean="0"/>
              <a:t>Potensi pasar</a:t>
            </a:r>
          </a:p>
          <a:p>
            <a:pPr marL="342900" indent="-3429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id-ID" sz="2400" dirty="0" smtClean="0"/>
              <a:t>Teknik marketing dan promosi</a:t>
            </a:r>
          </a:p>
          <a:p>
            <a:pPr marL="342900" indent="-3429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id-ID" sz="2400" dirty="0" smtClean="0"/>
              <a:t>Peluang penghasilan tambahan dari bisnis tsb</a:t>
            </a:r>
          </a:p>
          <a:p>
            <a:pPr marL="342900" indent="-342900" algn="just">
              <a:lnSpc>
                <a:spcPct val="150000"/>
              </a:lnSpc>
              <a:buFont typeface="Arial" pitchFamily="34" charset="0"/>
              <a:buChar char="•"/>
            </a:pPr>
            <a:r>
              <a:rPr lang="id-ID" sz="2400" dirty="0" smtClean="0"/>
              <a:t>Studi kasus (acuan</a:t>
            </a:r>
            <a:r>
              <a:rPr lang="id-ID" sz="2400" dirty="0" smtClean="0"/>
              <a:t>)</a:t>
            </a:r>
            <a:endParaRPr lang="id-ID" sz="2400" dirty="0" smtClean="0"/>
          </a:p>
        </p:txBody>
      </p:sp>
    </p:spTree>
    <p:extLst>
      <p:ext uri="{BB962C8B-B14F-4D97-AF65-F5344CB8AC3E}">
        <p14:creationId xmlns:p14="http://schemas.microsoft.com/office/powerpoint/2010/main" val="120392173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7</TotalTime>
  <Words>38</Words>
  <Application>Microsoft Office PowerPoint</Application>
  <PresentationFormat>On-screen Show (4:3)</PresentationFormat>
  <Paragraphs>10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Austin</vt:lpstr>
      <vt:lpstr>PROJECT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PAPER</dc:title>
  <dc:creator>Asus</dc:creator>
  <cp:lastModifiedBy>Asus</cp:lastModifiedBy>
  <cp:revision>3</cp:revision>
  <dcterms:created xsi:type="dcterms:W3CDTF">2011-09-19T14:40:55Z</dcterms:created>
  <dcterms:modified xsi:type="dcterms:W3CDTF">2012-09-16T07:51:51Z</dcterms:modified>
</cp:coreProperties>
</file>

<file path=docProps/thumbnail.jpeg>
</file>