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014" r:id="rId3"/>
    <p:sldId id="1015" r:id="rId4"/>
    <p:sldId id="1016" r:id="rId5"/>
    <p:sldId id="1017" r:id="rId6"/>
    <p:sldId id="1018" r:id="rId7"/>
    <p:sldId id="1019" r:id="rId8"/>
    <p:sldId id="1020" r:id="rId9"/>
    <p:sldId id="1021" r:id="rId10"/>
    <p:sldId id="1022" r:id="rId11"/>
    <p:sldId id="1023" r:id="rId12"/>
    <p:sldId id="1024" r:id="rId13"/>
    <p:sldId id="1025" r:id="rId14"/>
    <p:sldId id="1026" r:id="rId15"/>
    <p:sldId id="1027" r:id="rId16"/>
    <p:sldId id="1028" r:id="rId17"/>
    <p:sldId id="1029" r:id="rId18"/>
    <p:sldId id="1030" r:id="rId19"/>
    <p:sldId id="1031" r:id="rId20"/>
    <p:sldId id="103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D39C49-7294-4021-AB9C-DD7998C0BC05}" v="3" dt="2023-09-13T09:54:42.4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85D39C49-7294-4021-AB9C-DD7998C0BC05}"/>
    <pc:docChg chg="addSld delSld modSld">
      <pc:chgData name="군만두 맛있다" userId="88f4dfb63950bb32" providerId="LiveId" clId="{85D39C49-7294-4021-AB9C-DD7998C0BC05}" dt="2023-09-13T09:54:42.485" v="2"/>
      <pc:docMkLst>
        <pc:docMk/>
      </pc:docMkLst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22571767" sldId="1014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1809196100" sldId="1015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1064890864" sldId="1016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974251459" sldId="1017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1239529190" sldId="1018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3538161934" sldId="1019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1118003974" sldId="1020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1134739274" sldId="1021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2997756720" sldId="1022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4151688746" sldId="1023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461777895" sldId="1024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2240453285" sldId="1025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1608538280" sldId="1026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1531813991" sldId="1027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3558245803" sldId="1028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327064249" sldId="1029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626434195" sldId="1030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334954212" sldId="1031"/>
        </pc:sldMkLst>
      </pc:sldChg>
      <pc:sldChg chg="add del setBg">
        <pc:chgData name="군만두 맛있다" userId="88f4dfb63950bb32" providerId="LiveId" clId="{85D39C49-7294-4021-AB9C-DD7998C0BC05}" dt="2023-09-13T09:54:42.485" v="2"/>
        <pc:sldMkLst>
          <pc:docMk/>
          <pc:sldMk cId="2353245894" sldId="1032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1934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391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729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5906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0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987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418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989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7805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6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7516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100193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191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사람들 사이에 시비가 생겨 재판을 청하면 재판장은 그들을 재판하여 의인은 의롭다 하고 악인은 정죄할 것이며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22571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중에서 그의 이름을 신 벗김 받은 자의 집이라 부를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4151688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 사람이 서로 싸울 때에 한 사람의 아내가 그 치는 자의 손에서 그의 남편을 구하려 하여 가까이 가서 손을 벌려 그 사람의 음낭을 잡거든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461777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그 여인의 손을 찍어버릴 것이고 네 눈이 그를 불쌍히 여기지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말지니라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2240453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네 주머니에 두 종류의 저울추 곧 큰 것과 작은 것을 넣지 말 것이며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1608538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집에 두 종류의 되 곧 큰 것과 작은 것을 두지 말 것이요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1531813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온전하고 공정한 저울추를 두며 온전하고 공정한 되를 둘 것이라 그리하면 네 하나님 여호와께서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주시는 땅에서 네 날이 길리라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3558245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이런 일들을 행하는 모든 자</a:t>
            </a: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악을 행하는 모든 자는 네 하나님 여호와께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가증하니라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327064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애굽에서 나오는 길에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아말렉이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행한 일을 기억하라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6264341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그들이 너를 길에서 만나 네가 피곤할 때에 네 뒤에 떨어진 약한 자들을 쳤고 하나님을 두려워하지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334954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네 하나님 여호와께서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기업으로 주어 차지하게 하시는 땅에서 네 하나님 여호와께서 사방에 있는 모든 적군으로부터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안식을 주실 때에 너는 천하에서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아말렉에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대한 기억을 지워버리라 너는 잊지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말지니라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2353245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악인에게 태형이 합당하면 재판장은 그를 엎드리게 하고 그 앞에서 그의 죄에 따라 수를 맞추어 때리게 하라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1809196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사십까지는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때리려니와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그것을 넘기지는 못할지니 만일 그것을 넘겨 매를 지나치게 때리면 네가 네 형제를 경히 여기는 것이 될까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1064890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곡식 떠는 소에게 망을 씌우지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말지니라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974251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형제들이 함께 사는데 그 중 하나가 죽고 아들이 없거든 그 죽은 자의 아내는 나가서 타인에게 시집 가지 말 것이요 그의 남편의 형제가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그에게로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들어가서 그를 맞이하여 아내로 삼아 그의 남편의 형제 된 의무를 그에게 다 행할 것이요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1239529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여인이 낳은 첫 아들이 그 죽은 형제의 이름을 잇게 하여 그 이름이 이스라엘 중에서 끊어지지 않게 할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3538161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그 사람이 만일 그 형제의 아내 맞이하기를 즐겨하지 아니하면 그 형제의 아내는 그 성문으로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장로들에게로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나아가서 말하기를 내 남편의 형제가 그의 형제의 이름을 이스라엘 중에 잇기를 싫어하여 남편의 형제 된 의무를 내게 행하지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아니하나이다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할 것이요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1118003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성읍 장로들은 그를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불러다가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말할 것이며 그가 이미 정한 뜻대로 말하기를 내가 그 여자를 맞이하기를 즐겨하지 </a:t>
            </a:r>
            <a:r>
              <a:rPr lang="ko-KR" altLang="en-US" sz="480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아니하노라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하면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1134739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형제의 아내가 장로들 앞에서 그에게 나아가서 그의 발에서 신을 벗기고 그의 얼굴에 침을 뱉으며 이르기를 그의 형제의 집을 세우기를 즐겨 아니하는 자에게는 이같이 할 것이라 하고</a:t>
            </a:r>
            <a:endParaRPr lang="en-US" altLang="ko-KR" sz="480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2997756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416</Words>
  <Application>Microsoft Office PowerPoint</Application>
  <PresentationFormat>와이드스크린</PresentationFormat>
  <Paragraphs>38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19</vt:i4>
      </vt:variant>
    </vt:vector>
  </HeadingPairs>
  <TitlesOfParts>
    <vt:vector size="2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2024-10-02T10:40:43Z</dcterms:modified>
</cp:coreProperties>
</file>