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42C50-C477-BA3A-E48F-897116FA4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D3D164-5385-4F8E-8FC9-F29844F181F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28876-E5AE-02A7-8A00-E4D276DAC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348C1-42EA-8A70-A0C3-F29D35E06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C454B-8728-4F25-BDA7-637B2D7105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0289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03474-BC0B-FB9E-874C-9C4FD767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E2BFB6-6BC1-412F-8809-6AF5624EB22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B42A8-FC4B-A0E9-A51A-A34D9CFE6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295E1-16C8-F1DE-5BE7-794482109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65A4B-C1BD-4A71-BC4F-89269EEDB90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6958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6367F-471E-932C-6456-A2C725408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530709-A5A7-46CF-9AD7-D5DAFACFC7D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4D9AD-34A4-05FD-0846-B6F73F64C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8EF4C-EEC3-27EC-0F04-6BD57A234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06BA1-34E3-451E-B47E-CBA27D3DE70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582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5CB1C-DD8D-1B11-D81F-F329F5476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569C8-65CD-46FD-B00F-D1DD474D67A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EFB6D-DD41-6D61-519C-AA45190EA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4BD15-E906-FE0D-8921-38B05A37E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D8DE8-375B-47E1-A0CC-F9BD793EF0F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8812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9E14C-6BE0-00FF-C843-09B2C6F57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33F0B0-656F-456B-93CD-00EB1F915AC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29536-5A86-F5B2-4BEF-F36679014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F6001-D1F3-36F2-A597-54824160C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FE7A4-C4D9-456F-BF37-5201526F6E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41201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89F7E2-D366-EF6A-BAAA-DBBA5BF07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671186-5EF5-4B8E-8484-D2D7C5D1BDC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D609F3F-D3D2-0581-DEEF-409FE6F77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1416C3A-1B70-E65D-FD1F-F000A484B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9821D-B319-4E4B-8583-F797A894E40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2569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FF01B98-2C99-912B-0517-550A272CE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9C922C-6239-47B8-8160-ABCFA116FB4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B8DA0C7-80D7-8DDD-C57F-EB2CFDB1E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FC6A2A3-4E13-CF7C-86BA-B0C9B61A0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2100B-BA5A-46CD-8D54-E48EEDF7617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06112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BB39B0-97D1-7AA6-0741-F9AE28A10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E1FA4D-FD78-4184-A456-2961A0DB2B6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3690E1B-8120-9CE4-CB7F-1FDE748B1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74933D6-F24D-F7B0-EB8A-7AFA0A037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40B65-5932-4F1C-B35B-641C8902589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31389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19CC396-7895-1802-44CC-46C032411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BC9CD-7364-4D97-8EE9-6452CD1356D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B3E396-0073-8E47-9748-B7D9990B6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EEC3ABA-F547-7815-CFFE-98D34555E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06DEF-AB5C-4442-823E-21A0EDD1F87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163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527D9A2-F2D8-03B3-0F2F-14825F894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6D7577-B5CA-49E9-A1FE-5694F7CAECD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08DCFE2-67D3-7B85-11A8-CA60DF09F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BA04658-410F-8955-7A8C-216EA793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7821F-C03C-4101-B87B-A5F820AB6BC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31428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687B6FF-81E0-C023-B200-CC871EE54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9C24F8-F4E8-426B-B625-3B05760AC90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CFE3E0-FE2F-4FDA-3220-627AEC551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B9D3B1-8893-E4AA-0598-8E64D0F9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24E32-D924-484A-9462-CDD06FCDF5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341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F5ABBEF-2772-58EA-1E56-C7BE2C57BB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3BE16E8-BF10-2130-5475-B21063549D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1614A-C21B-A108-90D3-BED496343C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5BA5004-FC41-4334-AF26-39DDE51B89C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0532C-D4C7-D49C-8EB0-B60C4E3207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6E91A-2AAD-A3FB-E76C-5D2CADA66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0C94D9C-375D-48AF-A3F4-788C6FAA9D2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C1F761F-066A-A182-B73D-2CCE6C2196B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B7AACAA-921D-4149-BEE7-736FD9D212EE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>
            <a:extLst>
              <a:ext uri="{FF2B5EF4-FFF2-40B4-BE49-F238E27FC236}">
                <a16:creationId xmlns:a16="http://schemas.microsoft.com/office/drawing/2014/main" id="{0CE5EE44-B97D-46D8-5F87-B131CA735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0A12C36-8551-5D8E-E282-83204B4DFBB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FCD8400-E255-1C5B-6FE5-37D1B62A7B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83CB8C9-718C-A7D0-9F99-C1B05D02F7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6C5F6BBD-BBC4-BB04-8672-C2A49FDD009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B6CC0BA-AB03-D21E-25F4-35D67CD9D1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E0E2333-CD7B-C237-6A7D-B06A265C08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E811A1B3-3FB9-4E89-F674-F6B2CF48DBB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0B95921-E089-29D8-4C5A-93A7425C3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D34F9D8-CD65-19C6-BB70-6E97D443E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2D338C72-E21E-F9B3-31EE-8CC8952DC65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D7031F74-22BB-5A47-16A5-2EC5414FB8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64FE17B-9F49-9D9A-7519-68B6196EB3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8">
            <a:extLst>
              <a:ext uri="{FF2B5EF4-FFF2-40B4-BE49-F238E27FC236}">
                <a16:creationId xmlns:a16="http://schemas.microsoft.com/office/drawing/2014/main" id="{29EE4D0B-3CD7-73A0-496F-0A0D9F871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0B1EE1C-176F-AEA3-E7E0-F3F6A68AC9D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71427B4-11FC-4711-AE8D-2DD88C69F8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5B99BF2-3A68-75AD-A88D-2763EF2938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E4F696F-60D3-45B5-4CC0-557FEA84646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76A58AA-5FE0-6D51-5164-743D207DDF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ACCC8CB-A0EB-2A14-C6BF-C700D564E5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2FD263A9-45AF-6581-ABE1-BB6D979498A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9A5317E-989F-F185-7D17-48935BC1DE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1EACF69-5E44-FE88-E92C-E92821DCFA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354A81DA-BE27-88FE-1A9C-0F348650F5E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D023298C-4F7C-BF71-043A-A09CE844B1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AC4D0AA-4031-EC00-487E-A3B5E1BA9C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8">
            <a:extLst>
              <a:ext uri="{FF2B5EF4-FFF2-40B4-BE49-F238E27FC236}">
                <a16:creationId xmlns:a16="http://schemas.microsoft.com/office/drawing/2014/main" id="{7B21746F-4E64-6D93-DE5F-9E0158F07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6">
            <a:extLst>
              <a:ext uri="{FF2B5EF4-FFF2-40B4-BE49-F238E27FC236}">
                <a16:creationId xmlns:a16="http://schemas.microsoft.com/office/drawing/2014/main" id="{582D3118-0233-7499-8E67-36948ABE68F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432B169-2CEF-DF1B-327B-2DF8263A43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BA796C9C-1E9E-D3AE-5FBA-3175CFAA1D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9">
            <a:extLst>
              <a:ext uri="{FF2B5EF4-FFF2-40B4-BE49-F238E27FC236}">
                <a16:creationId xmlns:a16="http://schemas.microsoft.com/office/drawing/2014/main" id="{116361FB-0177-E521-80FC-F2763C0343A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8648640-6423-770B-AB64-0F4C2E201E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1">
              <a:hlinkClick r:id="rId6" action="ppaction://hlinksldjump"/>
              <a:extLst>
                <a:ext uri="{FF2B5EF4-FFF2-40B4-BE49-F238E27FC236}">
                  <a16:creationId xmlns:a16="http://schemas.microsoft.com/office/drawing/2014/main" id="{B32B9A5C-1FC1-0491-02E7-456852E22F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2">
            <a:extLst>
              <a:ext uri="{FF2B5EF4-FFF2-40B4-BE49-F238E27FC236}">
                <a16:creationId xmlns:a16="http://schemas.microsoft.com/office/drawing/2014/main" id="{72591A6B-38A3-C986-3597-3913015D3E4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E658FA6-43A4-C128-FA53-03E7E9AD5E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D4539B15-2FCA-81BA-E815-6ADC7114B8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5">
            <a:extLst>
              <a:ext uri="{FF2B5EF4-FFF2-40B4-BE49-F238E27FC236}">
                <a16:creationId xmlns:a16="http://schemas.microsoft.com/office/drawing/2014/main" id="{B119757A-7A14-D1AE-CD8C-809096A9529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6">
              <a:extLst>
                <a:ext uri="{FF2B5EF4-FFF2-40B4-BE49-F238E27FC236}">
                  <a16:creationId xmlns:a16="http://schemas.microsoft.com/office/drawing/2014/main" id="{1609AD19-EC36-3585-BEBD-C711917C9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7">
              <a:hlinkClick r:id="rId8" action="ppaction://hlinksldjump"/>
              <a:extLst>
                <a:ext uri="{FF2B5EF4-FFF2-40B4-BE49-F238E27FC236}">
                  <a16:creationId xmlns:a16="http://schemas.microsoft.com/office/drawing/2014/main" id="{B60982D0-944F-3232-63D5-F784A53A6F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6">
            <a:extLst>
              <a:ext uri="{FF2B5EF4-FFF2-40B4-BE49-F238E27FC236}">
                <a16:creationId xmlns:a16="http://schemas.microsoft.com/office/drawing/2014/main" id="{4E12229A-B262-3123-846C-87A379DF9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3">
            <a:extLst>
              <a:ext uri="{FF2B5EF4-FFF2-40B4-BE49-F238E27FC236}">
                <a16:creationId xmlns:a16="http://schemas.microsoft.com/office/drawing/2014/main" id="{E1B732CE-6823-A3A6-59A5-3FF860A4280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6C4DF21A-1BD1-0896-DA9E-690BE1D258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5">
              <a:hlinkClick r:id="rId4" action="ppaction://hlinksldjump"/>
              <a:extLst>
                <a:ext uri="{FF2B5EF4-FFF2-40B4-BE49-F238E27FC236}">
                  <a16:creationId xmlns:a16="http://schemas.microsoft.com/office/drawing/2014/main" id="{4B5AFEC1-73B9-33C5-96F5-04599ED466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6">
            <a:extLst>
              <a:ext uri="{FF2B5EF4-FFF2-40B4-BE49-F238E27FC236}">
                <a16:creationId xmlns:a16="http://schemas.microsoft.com/office/drawing/2014/main" id="{C93D8D61-88F4-F3E8-1BE1-182885C2877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33125B4-A46D-A552-00AB-466F7F8328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8">
              <a:hlinkClick r:id="rId6" action="ppaction://hlinksldjump"/>
              <a:extLst>
                <a:ext uri="{FF2B5EF4-FFF2-40B4-BE49-F238E27FC236}">
                  <a16:creationId xmlns:a16="http://schemas.microsoft.com/office/drawing/2014/main" id="{997E0B55-512D-288D-B87D-04BA3E6EC7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9">
            <a:extLst>
              <a:ext uri="{FF2B5EF4-FFF2-40B4-BE49-F238E27FC236}">
                <a16:creationId xmlns:a16="http://schemas.microsoft.com/office/drawing/2014/main" id="{5C688EB0-AC66-25EE-9035-B7D36847696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EA9D5E3C-E55F-A293-81D4-99BFFA9181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7775F352-2C1C-4785-0F4B-0805FF7A42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2">
            <a:extLst>
              <a:ext uri="{FF2B5EF4-FFF2-40B4-BE49-F238E27FC236}">
                <a16:creationId xmlns:a16="http://schemas.microsoft.com/office/drawing/2014/main" id="{86EE7810-FCAC-E1F1-57D2-4DFC04AB471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3">
              <a:extLst>
                <a:ext uri="{FF2B5EF4-FFF2-40B4-BE49-F238E27FC236}">
                  <a16:creationId xmlns:a16="http://schemas.microsoft.com/office/drawing/2014/main" id="{2E91B1E2-09E3-9618-7759-84C1DF6258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4">
              <a:hlinkClick r:id="rId8" action="ppaction://hlinksldjump"/>
              <a:extLst>
                <a:ext uri="{FF2B5EF4-FFF2-40B4-BE49-F238E27FC236}">
                  <a16:creationId xmlns:a16="http://schemas.microsoft.com/office/drawing/2014/main" id="{FAB6A27F-9C56-1828-EACC-6C127D40B6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>
            <a:extLst>
              <a:ext uri="{FF2B5EF4-FFF2-40B4-BE49-F238E27FC236}">
                <a16:creationId xmlns:a16="http://schemas.microsoft.com/office/drawing/2014/main" id="{293494FD-38DF-7425-BBAD-42EB41CD3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B18F885-6570-4262-FDA2-156D46D28B1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F860E43-43F3-6DAD-7FB2-AF12FECAE3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CFEEED2-F641-60E5-83E9-0DBD18F87E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2E2BDD3F-9C2B-904A-FBC4-29FED8CE0B1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2711AC9-E496-2FEA-3396-D621D8BC15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E499147-D776-3B23-6255-D50F0C50A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F53D4B2-ABDA-4265-5E3D-22F2BED57DA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F74BEC2-86BF-53D1-57D6-B792361324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79A7FB3-4223-9BCC-79D0-5A63855F7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11D02BFD-E785-FAB2-92C3-B77CC0EB930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89F5AECF-08AA-D4FB-EBE2-2848EDC13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0AF9CB1-023C-4D1B-9A56-A929DA2C3A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6">
            <a:extLst>
              <a:ext uri="{FF2B5EF4-FFF2-40B4-BE49-F238E27FC236}">
                <a16:creationId xmlns:a16="http://schemas.microsoft.com/office/drawing/2014/main" id="{48C52E5B-7104-19F8-54F1-FD66443A7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3">
            <a:extLst>
              <a:ext uri="{FF2B5EF4-FFF2-40B4-BE49-F238E27FC236}">
                <a16:creationId xmlns:a16="http://schemas.microsoft.com/office/drawing/2014/main" id="{AE517F1A-3E56-27BC-0DD4-AB554B65E5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55D6097-229E-B72D-5791-00A65E0369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5">
              <a:hlinkClick r:id="rId4" action="ppaction://hlinksldjump"/>
              <a:extLst>
                <a:ext uri="{FF2B5EF4-FFF2-40B4-BE49-F238E27FC236}">
                  <a16:creationId xmlns:a16="http://schemas.microsoft.com/office/drawing/2014/main" id="{DCC4DD89-01BA-20C6-7C01-C91FB3D4D0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6">
            <a:extLst>
              <a:ext uri="{FF2B5EF4-FFF2-40B4-BE49-F238E27FC236}">
                <a16:creationId xmlns:a16="http://schemas.microsoft.com/office/drawing/2014/main" id="{588256DE-32B0-7F0F-CFCC-E9BD63FCFB5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5C0E036-1615-C2E1-3044-E91DB07722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8">
              <a:hlinkClick r:id="rId6" action="ppaction://hlinksldjump"/>
              <a:extLst>
                <a:ext uri="{FF2B5EF4-FFF2-40B4-BE49-F238E27FC236}">
                  <a16:creationId xmlns:a16="http://schemas.microsoft.com/office/drawing/2014/main" id="{F1B5077C-81C4-F383-49AE-7069BD2D11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9">
            <a:extLst>
              <a:ext uri="{FF2B5EF4-FFF2-40B4-BE49-F238E27FC236}">
                <a16:creationId xmlns:a16="http://schemas.microsoft.com/office/drawing/2014/main" id="{5EC12D5F-CA49-7B21-A513-F44233C972A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362B20C2-DD2C-2AE8-046C-300FFADFAA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42B30ED6-FC2E-CD84-47CD-FF613CF25A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2">
            <a:extLst>
              <a:ext uri="{FF2B5EF4-FFF2-40B4-BE49-F238E27FC236}">
                <a16:creationId xmlns:a16="http://schemas.microsoft.com/office/drawing/2014/main" id="{5EABAE1D-12AD-6888-EA5C-6FF3B987F16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3">
              <a:extLst>
                <a:ext uri="{FF2B5EF4-FFF2-40B4-BE49-F238E27FC236}">
                  <a16:creationId xmlns:a16="http://schemas.microsoft.com/office/drawing/2014/main" id="{FC071BF3-17B4-CFBE-36BE-029C8C35FC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4">
              <a:hlinkClick r:id="rId8" action="ppaction://hlinksldjump"/>
              <a:extLst>
                <a:ext uri="{FF2B5EF4-FFF2-40B4-BE49-F238E27FC236}">
                  <a16:creationId xmlns:a16="http://schemas.microsoft.com/office/drawing/2014/main" id="{4E3EDFA3-D69E-9016-3D57-764F86E972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7">
            <a:extLst>
              <a:ext uri="{FF2B5EF4-FFF2-40B4-BE49-F238E27FC236}">
                <a16:creationId xmlns:a16="http://schemas.microsoft.com/office/drawing/2014/main" id="{BC66BBD0-C7BE-10CA-7824-02ACEAF1A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EB246401-E2A9-C1B9-A9FB-ADA4A934379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983E766-2D91-3726-F41C-7192D1C377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6A003C0-026E-CE7D-73FE-29BA47E69E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A2CAF480-C8E7-9273-9203-EA2748FE46B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66E0C4C-A153-5678-138B-1B12EE76AE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677BF6D-EAD2-69C6-BDC8-5A1658655F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5F5D5E49-EEBA-146D-DD9C-BA143A80B33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51B38D4-24A2-BD3B-8EEE-0ED0380D0D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F93EBF0-9992-6D1E-5635-177907FED3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EB6D4354-A268-89CB-79B1-1F40AE2182E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95B6CBF5-65E1-DC40-AB90-8F1E14653A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8382EAF-54B7-8C7F-6DE7-4330F62CF1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6">
            <a:extLst>
              <a:ext uri="{FF2B5EF4-FFF2-40B4-BE49-F238E27FC236}">
                <a16:creationId xmlns:a16="http://schemas.microsoft.com/office/drawing/2014/main" id="{E86843E8-6A8D-120B-C0AD-863B3E85F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AFD931FC-2806-AB03-F82F-C098E0C2183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6D08FC64-89D3-5428-B10C-2EF5F0519A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4" action="ppaction://hlinksldjump"/>
              <a:extLst>
                <a:ext uri="{FF2B5EF4-FFF2-40B4-BE49-F238E27FC236}">
                  <a16:creationId xmlns:a16="http://schemas.microsoft.com/office/drawing/2014/main" id="{3B81C9AA-7A6D-659C-7CF7-99EBDC877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18E5C7CA-8024-79B3-B427-B4397560BAF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A40F13D-B4C9-4B55-E5F7-A26ED7D808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6" action="ppaction://hlinksldjump"/>
              <a:extLst>
                <a:ext uri="{FF2B5EF4-FFF2-40B4-BE49-F238E27FC236}">
                  <a16:creationId xmlns:a16="http://schemas.microsoft.com/office/drawing/2014/main" id="{A862D30D-EAC0-8CEF-1408-4C274DCCCE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E3137A49-BA87-46E7-4A72-9B531016EA1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DE0F2CF6-48A5-01C8-E8A4-79E656A1D1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0DE6EFAD-81D8-9BCE-84A2-B6FB5A8B10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A6C72C8B-E81A-8C3C-8D90-728F7B1DCF5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A9AC75E7-1577-49E3-88F2-8DE7583682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8" action="ppaction://hlinksldjump"/>
              <a:extLst>
                <a:ext uri="{FF2B5EF4-FFF2-40B4-BE49-F238E27FC236}">
                  <a16:creationId xmlns:a16="http://schemas.microsoft.com/office/drawing/2014/main" id="{94831078-9033-1EF2-A3B5-813952707B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2008-09-09T07:18:07Z</dcterms:created>
  <dcterms:modified xsi:type="dcterms:W3CDTF">2025-01-08T07:24:07Z</dcterms:modified>
</cp:coreProperties>
</file>