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1" r:id="rId5"/>
    <p:sldId id="262" r:id="rId6"/>
    <p:sldId id="26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5D71DF9-FD5E-4D3F-B2AF-081243374DEA}" v="8" dt="2021-11-26T05:31:34.5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kesh Naudiyal" userId="4a98742226f76d2a" providerId="LiveId" clId="{55D71DF9-FD5E-4D3F-B2AF-081243374DEA}"/>
    <pc:docChg chg="undo custSel addSld delSld modSld">
      <pc:chgData name="Lokesh Naudiyal" userId="4a98742226f76d2a" providerId="LiveId" clId="{55D71DF9-FD5E-4D3F-B2AF-081243374DEA}" dt="2021-11-26T05:41:11.596" v="307" actId="2696"/>
      <pc:docMkLst>
        <pc:docMk/>
      </pc:docMkLst>
      <pc:sldChg chg="addSp modSp new mod setBg addAnim setClrOvrMap">
        <pc:chgData name="Lokesh Naudiyal" userId="4a98742226f76d2a" providerId="LiveId" clId="{55D71DF9-FD5E-4D3F-B2AF-081243374DEA}" dt="2021-11-26T05:22:39.618" v="177"/>
        <pc:sldMkLst>
          <pc:docMk/>
          <pc:sldMk cId="4043167446" sldId="256"/>
        </pc:sldMkLst>
        <pc:spChg chg="mod">
          <ac:chgData name="Lokesh Naudiyal" userId="4a98742226f76d2a" providerId="LiveId" clId="{55D71DF9-FD5E-4D3F-B2AF-081243374DEA}" dt="2021-11-26T05:21:43.238" v="171" actId="14100"/>
          <ac:spMkLst>
            <pc:docMk/>
            <pc:sldMk cId="4043167446" sldId="256"/>
            <ac:spMk id="2" creationId="{423A8C45-92B4-434E-B658-047C642E8059}"/>
          </ac:spMkLst>
        </pc:spChg>
        <pc:spChg chg="mod">
          <ac:chgData name="Lokesh Naudiyal" userId="4a98742226f76d2a" providerId="LiveId" clId="{55D71DF9-FD5E-4D3F-B2AF-081243374DEA}" dt="2021-11-26T05:22:04.249" v="176" actId="255"/>
          <ac:spMkLst>
            <pc:docMk/>
            <pc:sldMk cId="4043167446" sldId="256"/>
            <ac:spMk id="3" creationId="{0A9F8316-E69B-4B7A-8895-DF9DEDC58D07}"/>
          </ac:spMkLst>
        </pc:spChg>
        <pc:spChg chg="add">
          <ac:chgData name="Lokesh Naudiyal" userId="4a98742226f76d2a" providerId="LiveId" clId="{55D71DF9-FD5E-4D3F-B2AF-081243374DEA}" dt="2021-11-26T05:08:31.731" v="36" actId="26606"/>
          <ac:spMkLst>
            <pc:docMk/>
            <pc:sldMk cId="4043167446" sldId="256"/>
            <ac:spMk id="10" creationId="{0671A8AE-40A1-4631-A6B8-581AFF065482}"/>
          </ac:spMkLst>
        </pc:spChg>
        <pc:spChg chg="add">
          <ac:chgData name="Lokesh Naudiyal" userId="4a98742226f76d2a" providerId="LiveId" clId="{55D71DF9-FD5E-4D3F-B2AF-081243374DEA}" dt="2021-11-26T05:08:31.731" v="36" actId="26606"/>
          <ac:spMkLst>
            <pc:docMk/>
            <pc:sldMk cId="4043167446" sldId="256"/>
            <ac:spMk id="12" creationId="{AB58EF07-17C2-48CF-ABB0-EEF1F17CB8F0}"/>
          </ac:spMkLst>
        </pc:spChg>
        <pc:spChg chg="add">
          <ac:chgData name="Lokesh Naudiyal" userId="4a98742226f76d2a" providerId="LiveId" clId="{55D71DF9-FD5E-4D3F-B2AF-081243374DEA}" dt="2021-11-26T05:08:31.731" v="36" actId="26606"/>
          <ac:spMkLst>
            <pc:docMk/>
            <pc:sldMk cId="4043167446" sldId="256"/>
            <ac:spMk id="14" creationId="{AF2F604E-43BE-4DC3-B983-E071523364F8}"/>
          </ac:spMkLst>
        </pc:spChg>
        <pc:spChg chg="add">
          <ac:chgData name="Lokesh Naudiyal" userId="4a98742226f76d2a" providerId="LiveId" clId="{55D71DF9-FD5E-4D3F-B2AF-081243374DEA}" dt="2021-11-26T05:08:31.731" v="36" actId="26606"/>
          <ac:spMkLst>
            <pc:docMk/>
            <pc:sldMk cId="4043167446" sldId="256"/>
            <ac:spMk id="16" creationId="{08C9B587-E65E-4B52-B37C-ABEBB6E87928}"/>
          </ac:spMkLst>
        </pc:spChg>
        <pc:picChg chg="add mod ord">
          <ac:chgData name="Lokesh Naudiyal" userId="4a98742226f76d2a" providerId="LiveId" clId="{55D71DF9-FD5E-4D3F-B2AF-081243374DEA}" dt="2021-11-26T05:22:39.618" v="177"/>
          <ac:picMkLst>
            <pc:docMk/>
            <pc:sldMk cId="4043167446" sldId="256"/>
            <ac:picMk id="5" creationId="{26801679-63AF-411C-93D8-D8825B288BBE}"/>
          </ac:picMkLst>
        </pc:picChg>
      </pc:sldChg>
      <pc:sldChg chg="addSp modSp new mod setBg">
        <pc:chgData name="Lokesh Naudiyal" userId="4a98742226f76d2a" providerId="LiveId" clId="{55D71DF9-FD5E-4D3F-B2AF-081243374DEA}" dt="2021-11-26T05:18:14.241" v="132" actId="207"/>
        <pc:sldMkLst>
          <pc:docMk/>
          <pc:sldMk cId="328340254" sldId="257"/>
        </pc:sldMkLst>
        <pc:spChg chg="mod">
          <ac:chgData name="Lokesh Naudiyal" userId="4a98742226f76d2a" providerId="LiveId" clId="{55D71DF9-FD5E-4D3F-B2AF-081243374DEA}" dt="2021-11-26T05:18:14.241" v="132" actId="207"/>
          <ac:spMkLst>
            <pc:docMk/>
            <pc:sldMk cId="328340254" sldId="257"/>
            <ac:spMk id="2" creationId="{3E97C3C3-5A0E-4463-9AC5-B26466C5E70F}"/>
          </ac:spMkLst>
        </pc:spChg>
        <pc:spChg chg="mod">
          <ac:chgData name="Lokesh Naudiyal" userId="4a98742226f76d2a" providerId="LiveId" clId="{55D71DF9-FD5E-4D3F-B2AF-081243374DEA}" dt="2021-11-26T05:13:55.974" v="81" actId="255"/>
          <ac:spMkLst>
            <pc:docMk/>
            <pc:sldMk cId="328340254" sldId="257"/>
            <ac:spMk id="3" creationId="{14074A31-5AEF-4D37-8F37-513D9EB3FF02}"/>
          </ac:spMkLst>
        </pc:spChg>
        <pc:spChg chg="add">
          <ac:chgData name="Lokesh Naudiyal" userId="4a98742226f76d2a" providerId="LiveId" clId="{55D71DF9-FD5E-4D3F-B2AF-081243374DEA}" dt="2021-11-26T05:10:35.214" v="38" actId="26606"/>
          <ac:spMkLst>
            <pc:docMk/>
            <pc:sldMk cId="328340254" sldId="257"/>
            <ac:spMk id="8" creationId="{3A397E3E-B90C-4D82-BAAA-36F7AC6A4565}"/>
          </ac:spMkLst>
        </pc:spChg>
        <pc:spChg chg="add">
          <ac:chgData name="Lokesh Naudiyal" userId="4a98742226f76d2a" providerId="LiveId" clId="{55D71DF9-FD5E-4D3F-B2AF-081243374DEA}" dt="2021-11-26T05:10:35.214" v="38" actId="26606"/>
          <ac:spMkLst>
            <pc:docMk/>
            <pc:sldMk cId="328340254" sldId="257"/>
            <ac:spMk id="10" creationId="{E16C8D8F-10E9-4498-ABDB-0F923F8B6837}"/>
          </ac:spMkLst>
        </pc:spChg>
        <pc:spChg chg="add">
          <ac:chgData name="Lokesh Naudiyal" userId="4a98742226f76d2a" providerId="LiveId" clId="{55D71DF9-FD5E-4D3F-B2AF-081243374DEA}" dt="2021-11-26T05:10:35.214" v="38" actId="26606"/>
          <ac:spMkLst>
            <pc:docMk/>
            <pc:sldMk cId="328340254" sldId="257"/>
            <ac:spMk id="12" creationId="{1E5A83E3-8A11-4492-BB6E-F5F2240316FB}"/>
          </ac:spMkLst>
        </pc:spChg>
        <pc:spChg chg="add">
          <ac:chgData name="Lokesh Naudiyal" userId="4a98742226f76d2a" providerId="LiveId" clId="{55D71DF9-FD5E-4D3F-B2AF-081243374DEA}" dt="2021-11-26T05:10:35.214" v="38" actId="26606"/>
          <ac:spMkLst>
            <pc:docMk/>
            <pc:sldMk cId="328340254" sldId="257"/>
            <ac:spMk id="14" creationId="{8CF5E676-CA04-4CED-9F1E-5026ED66E66D}"/>
          </ac:spMkLst>
        </pc:spChg>
        <pc:spChg chg="add">
          <ac:chgData name="Lokesh Naudiyal" userId="4a98742226f76d2a" providerId="LiveId" clId="{55D71DF9-FD5E-4D3F-B2AF-081243374DEA}" dt="2021-11-26T05:10:35.214" v="38" actId="26606"/>
          <ac:spMkLst>
            <pc:docMk/>
            <pc:sldMk cId="328340254" sldId="257"/>
            <ac:spMk id="16" creationId="{6BA9E676-A8FC-4C2F-8D78-C13ED8ABDBA8}"/>
          </ac:spMkLst>
        </pc:spChg>
        <pc:spChg chg="add">
          <ac:chgData name="Lokesh Naudiyal" userId="4a98742226f76d2a" providerId="LiveId" clId="{55D71DF9-FD5E-4D3F-B2AF-081243374DEA}" dt="2021-11-26T05:10:35.214" v="38" actId="26606"/>
          <ac:spMkLst>
            <pc:docMk/>
            <pc:sldMk cId="328340254" sldId="257"/>
            <ac:spMk id="18" creationId="{A2B5CBEA-F125-49B6-8335-227C325B112B}"/>
          </ac:spMkLst>
        </pc:spChg>
        <pc:spChg chg="add">
          <ac:chgData name="Lokesh Naudiyal" userId="4a98742226f76d2a" providerId="LiveId" clId="{55D71DF9-FD5E-4D3F-B2AF-081243374DEA}" dt="2021-11-26T05:10:35.214" v="38" actId="26606"/>
          <ac:spMkLst>
            <pc:docMk/>
            <pc:sldMk cId="328340254" sldId="257"/>
            <ac:spMk id="20" creationId="{EECD79B5-5FC5-495F-BFD6-346C16E787A7}"/>
          </ac:spMkLst>
        </pc:spChg>
        <pc:spChg chg="add">
          <ac:chgData name="Lokesh Naudiyal" userId="4a98742226f76d2a" providerId="LiveId" clId="{55D71DF9-FD5E-4D3F-B2AF-081243374DEA}" dt="2021-11-26T05:10:35.214" v="38" actId="26606"/>
          <ac:spMkLst>
            <pc:docMk/>
            <pc:sldMk cId="328340254" sldId="257"/>
            <ac:spMk id="22" creationId="{2C1D3151-5F97-4860-B56C-C98BD62CC255}"/>
          </ac:spMkLst>
        </pc:spChg>
        <pc:spChg chg="add">
          <ac:chgData name="Lokesh Naudiyal" userId="4a98742226f76d2a" providerId="LiveId" clId="{55D71DF9-FD5E-4D3F-B2AF-081243374DEA}" dt="2021-11-26T05:10:35.214" v="38" actId="26606"/>
          <ac:spMkLst>
            <pc:docMk/>
            <pc:sldMk cId="328340254" sldId="257"/>
            <ac:spMk id="24" creationId="{32D9D048-3063-435A-8C23-26C1907E9619}"/>
          </ac:spMkLst>
        </pc:spChg>
        <pc:spChg chg="add">
          <ac:chgData name="Lokesh Naudiyal" userId="4a98742226f76d2a" providerId="LiveId" clId="{55D71DF9-FD5E-4D3F-B2AF-081243374DEA}" dt="2021-11-26T05:10:35.214" v="38" actId="26606"/>
          <ac:spMkLst>
            <pc:docMk/>
            <pc:sldMk cId="328340254" sldId="257"/>
            <ac:spMk id="26" creationId="{8DE96824-E506-4448-8704-5EC7BF7BC51B}"/>
          </ac:spMkLst>
        </pc:spChg>
        <pc:spChg chg="add">
          <ac:chgData name="Lokesh Naudiyal" userId="4a98742226f76d2a" providerId="LiveId" clId="{55D71DF9-FD5E-4D3F-B2AF-081243374DEA}" dt="2021-11-26T05:10:35.214" v="38" actId="26606"/>
          <ac:spMkLst>
            <pc:docMk/>
            <pc:sldMk cId="328340254" sldId="257"/>
            <ac:spMk id="28" creationId="{4D1A5E71-B6B6-486A-8CDC-C7ABD9B903F6}"/>
          </ac:spMkLst>
        </pc:spChg>
        <pc:spChg chg="add">
          <ac:chgData name="Lokesh Naudiyal" userId="4a98742226f76d2a" providerId="LiveId" clId="{55D71DF9-FD5E-4D3F-B2AF-081243374DEA}" dt="2021-11-26T05:10:35.214" v="38" actId="26606"/>
          <ac:spMkLst>
            <pc:docMk/>
            <pc:sldMk cId="328340254" sldId="257"/>
            <ac:spMk id="30" creationId="{B6C541AE-9B02-44C0-B8C6-B2DEA7ED3813}"/>
          </ac:spMkLst>
        </pc:spChg>
      </pc:sldChg>
      <pc:sldChg chg="new del">
        <pc:chgData name="Lokesh Naudiyal" userId="4a98742226f76d2a" providerId="LiveId" clId="{55D71DF9-FD5E-4D3F-B2AF-081243374DEA}" dt="2021-11-26T05:41:09.768" v="306" actId="2696"/>
        <pc:sldMkLst>
          <pc:docMk/>
          <pc:sldMk cId="4136372439" sldId="258"/>
        </pc:sldMkLst>
      </pc:sldChg>
      <pc:sldChg chg="new del">
        <pc:chgData name="Lokesh Naudiyal" userId="4a98742226f76d2a" providerId="LiveId" clId="{55D71DF9-FD5E-4D3F-B2AF-081243374DEA}" dt="2021-11-26T05:41:11.596" v="307" actId="2696"/>
        <pc:sldMkLst>
          <pc:docMk/>
          <pc:sldMk cId="3422102594" sldId="259"/>
        </pc:sldMkLst>
      </pc:sldChg>
      <pc:sldChg chg="modSp add mod">
        <pc:chgData name="Lokesh Naudiyal" userId="4a98742226f76d2a" providerId="LiveId" clId="{55D71DF9-FD5E-4D3F-B2AF-081243374DEA}" dt="2021-11-26T05:18:09.610" v="131" actId="207"/>
        <pc:sldMkLst>
          <pc:docMk/>
          <pc:sldMk cId="1952043581" sldId="260"/>
        </pc:sldMkLst>
        <pc:spChg chg="mod">
          <ac:chgData name="Lokesh Naudiyal" userId="4a98742226f76d2a" providerId="LiveId" clId="{55D71DF9-FD5E-4D3F-B2AF-081243374DEA}" dt="2021-11-26T05:18:09.610" v="131" actId="207"/>
          <ac:spMkLst>
            <pc:docMk/>
            <pc:sldMk cId="1952043581" sldId="260"/>
            <ac:spMk id="2" creationId="{3E97C3C3-5A0E-4463-9AC5-B26466C5E70F}"/>
          </ac:spMkLst>
        </pc:spChg>
        <pc:spChg chg="mod">
          <ac:chgData name="Lokesh Naudiyal" userId="4a98742226f76d2a" providerId="LiveId" clId="{55D71DF9-FD5E-4D3F-B2AF-081243374DEA}" dt="2021-11-26T05:14:42.694" v="93"/>
          <ac:spMkLst>
            <pc:docMk/>
            <pc:sldMk cId="1952043581" sldId="260"/>
            <ac:spMk id="3" creationId="{14074A31-5AEF-4D37-8F37-513D9EB3FF02}"/>
          </ac:spMkLst>
        </pc:spChg>
      </pc:sldChg>
      <pc:sldChg chg="modSp add mod">
        <pc:chgData name="Lokesh Naudiyal" userId="4a98742226f76d2a" providerId="LiveId" clId="{55D71DF9-FD5E-4D3F-B2AF-081243374DEA}" dt="2021-11-26T05:18:04.697" v="130" actId="207"/>
        <pc:sldMkLst>
          <pc:docMk/>
          <pc:sldMk cId="713070091" sldId="261"/>
        </pc:sldMkLst>
        <pc:spChg chg="mod">
          <ac:chgData name="Lokesh Naudiyal" userId="4a98742226f76d2a" providerId="LiveId" clId="{55D71DF9-FD5E-4D3F-B2AF-081243374DEA}" dt="2021-11-26T05:18:04.697" v="130" actId="207"/>
          <ac:spMkLst>
            <pc:docMk/>
            <pc:sldMk cId="713070091" sldId="261"/>
            <ac:spMk id="2" creationId="{3E97C3C3-5A0E-4463-9AC5-B26466C5E70F}"/>
          </ac:spMkLst>
        </pc:spChg>
        <pc:spChg chg="mod">
          <ac:chgData name="Lokesh Naudiyal" userId="4a98742226f76d2a" providerId="LiveId" clId="{55D71DF9-FD5E-4D3F-B2AF-081243374DEA}" dt="2021-11-26T05:15:44.761" v="112"/>
          <ac:spMkLst>
            <pc:docMk/>
            <pc:sldMk cId="713070091" sldId="261"/>
            <ac:spMk id="3" creationId="{14074A31-5AEF-4D37-8F37-513D9EB3FF02}"/>
          </ac:spMkLst>
        </pc:spChg>
      </pc:sldChg>
      <pc:sldChg chg="modSp add mod">
        <pc:chgData name="Lokesh Naudiyal" userId="4a98742226f76d2a" providerId="LiveId" clId="{55D71DF9-FD5E-4D3F-B2AF-081243374DEA}" dt="2021-11-26T05:21:06.102" v="166" actId="20577"/>
        <pc:sldMkLst>
          <pc:docMk/>
          <pc:sldMk cId="804975907" sldId="262"/>
        </pc:sldMkLst>
        <pc:spChg chg="mod">
          <ac:chgData name="Lokesh Naudiyal" userId="4a98742226f76d2a" providerId="LiveId" clId="{55D71DF9-FD5E-4D3F-B2AF-081243374DEA}" dt="2021-11-26T05:20:24.638" v="133" actId="14100"/>
          <ac:spMkLst>
            <pc:docMk/>
            <pc:sldMk cId="804975907" sldId="262"/>
            <ac:spMk id="2" creationId="{3E97C3C3-5A0E-4463-9AC5-B26466C5E70F}"/>
          </ac:spMkLst>
        </pc:spChg>
        <pc:spChg chg="mod">
          <ac:chgData name="Lokesh Naudiyal" userId="4a98742226f76d2a" providerId="LiveId" clId="{55D71DF9-FD5E-4D3F-B2AF-081243374DEA}" dt="2021-11-26T05:21:06.102" v="166" actId="20577"/>
          <ac:spMkLst>
            <pc:docMk/>
            <pc:sldMk cId="804975907" sldId="262"/>
            <ac:spMk id="3" creationId="{14074A31-5AEF-4D37-8F37-513D9EB3FF02}"/>
          </ac:spMkLst>
        </pc:spChg>
      </pc:sldChg>
      <pc:sldChg chg="modSp add mod">
        <pc:chgData name="Lokesh Naudiyal" userId="4a98742226f76d2a" providerId="LiveId" clId="{55D71DF9-FD5E-4D3F-B2AF-081243374DEA}" dt="2021-11-26T05:32:16.394" v="305" actId="20577"/>
        <pc:sldMkLst>
          <pc:docMk/>
          <pc:sldMk cId="3775078226" sldId="263"/>
        </pc:sldMkLst>
        <pc:spChg chg="mod">
          <ac:chgData name="Lokesh Naudiyal" userId="4a98742226f76d2a" providerId="LiveId" clId="{55D71DF9-FD5E-4D3F-B2AF-081243374DEA}" dt="2021-11-26T05:29:21.345" v="204" actId="20577"/>
          <ac:spMkLst>
            <pc:docMk/>
            <pc:sldMk cId="3775078226" sldId="263"/>
            <ac:spMk id="2" creationId="{3E97C3C3-5A0E-4463-9AC5-B26466C5E70F}"/>
          </ac:spMkLst>
        </pc:spChg>
        <pc:spChg chg="mod">
          <ac:chgData name="Lokesh Naudiyal" userId="4a98742226f76d2a" providerId="LiveId" clId="{55D71DF9-FD5E-4D3F-B2AF-081243374DEA}" dt="2021-11-26T05:32:16.394" v="305" actId="20577"/>
          <ac:spMkLst>
            <pc:docMk/>
            <pc:sldMk cId="3775078226" sldId="263"/>
            <ac:spMk id="3" creationId="{14074A31-5AEF-4D37-8F37-513D9EB3FF02}"/>
          </ac:spMkLst>
        </pc:spChg>
      </pc:sldChg>
      <pc:sldMasterChg chg="addSldLayout">
        <pc:chgData name="Lokesh Naudiyal" userId="4a98742226f76d2a" providerId="LiveId" clId="{55D71DF9-FD5E-4D3F-B2AF-081243374DEA}" dt="2021-11-26T05:07:11.929" v="0" actId="680"/>
        <pc:sldMasterMkLst>
          <pc:docMk/>
          <pc:sldMasterMk cId="2233143729" sldId="2147483648"/>
        </pc:sldMasterMkLst>
        <pc:sldLayoutChg chg="add">
          <pc:chgData name="Lokesh Naudiyal" userId="4a98742226f76d2a" providerId="LiveId" clId="{55D71DF9-FD5E-4D3F-B2AF-081243374DEA}" dt="2021-11-26T05:07:11.929" v="0" actId="680"/>
          <pc:sldLayoutMkLst>
            <pc:docMk/>
            <pc:sldMasterMk cId="2233143729" sldId="2147483648"/>
            <pc:sldLayoutMk cId="512607717" sldId="214748364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188C7-CDC0-4576-BC3A-EA2397D142A7}"/>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E10CEE03-3123-4FF4-B3E3-D03375F62B9A}"/>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Tree>
    <p:extLst>
      <p:ext uri="{BB962C8B-B14F-4D97-AF65-F5344CB8AC3E}">
        <p14:creationId xmlns:p14="http://schemas.microsoft.com/office/powerpoint/2010/main" val="5126077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3143729"/>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hyperlink" Target="https://mobcoder.com.au/"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s://mobcoder.com.au/"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tel:+61401954097" TargetMode="External"/><Relationship Id="rId2" Type="http://schemas.openxmlformats.org/officeDocument/2006/relationships/hyperlink" Target="https://mobcoder.com.au/" TargetMode="External"/><Relationship Id="rId1" Type="http://schemas.openxmlformats.org/officeDocument/2006/relationships/slideLayout" Target="../slideLayouts/slideLayout1.xml"/><Relationship Id="rId5" Type="http://schemas.openxmlformats.org/officeDocument/2006/relationships/hyperlink" Target="https://www.facebook.com/mobcoderinc" TargetMode="External"/><Relationship Id="rId4" Type="http://schemas.openxmlformats.org/officeDocument/2006/relationships/hyperlink" Target="mailto:sales@mobcoder.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ogo, company name&#10;&#10;Description automatically generated">
            <a:hlinkClick r:id="rId2"/>
            <a:extLst>
              <a:ext uri="{FF2B5EF4-FFF2-40B4-BE49-F238E27FC236}">
                <a16:creationId xmlns:a16="http://schemas.microsoft.com/office/drawing/2014/main" id="{26801679-63AF-411C-93D8-D8825B288BBE}"/>
              </a:ext>
            </a:extLst>
          </p:cNvPr>
          <p:cNvPicPr>
            <a:picLocks noChangeAspect="1"/>
          </p:cNvPicPr>
          <p:nvPr/>
        </p:nvPicPr>
        <p:blipFill rotWithShape="1">
          <a:blip r:embed="rId3">
            <a:extLst>
              <a:ext uri="{28A0092B-C50C-407E-A947-70E740481C1C}">
                <a14:useLocalDpi xmlns:a14="http://schemas.microsoft.com/office/drawing/2010/main" val="0"/>
              </a:ext>
            </a:extLst>
          </a:blip>
          <a:srcRect t="11339" r="9089" b="16738"/>
          <a:stretch/>
        </p:blipFill>
        <p:spPr>
          <a:xfrm>
            <a:off x="3523488" y="10"/>
            <a:ext cx="8668512" cy="6857990"/>
          </a:xfrm>
          <a:prstGeom prst="rect">
            <a:avLst/>
          </a:prstGeom>
        </p:spPr>
      </p:pic>
      <p:sp>
        <p:nvSpPr>
          <p:cNvPr id="12" name="Rectangle 11">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23A8C45-92B4-434E-B658-047C642E8059}"/>
              </a:ext>
            </a:extLst>
          </p:cNvPr>
          <p:cNvSpPr>
            <a:spLocks noGrp="1"/>
          </p:cNvSpPr>
          <p:nvPr>
            <p:ph type="ctrTitle"/>
          </p:nvPr>
        </p:nvSpPr>
        <p:spPr>
          <a:xfrm>
            <a:off x="477981" y="1122363"/>
            <a:ext cx="4023360" cy="1649644"/>
          </a:xfrm>
        </p:spPr>
        <p:txBody>
          <a:bodyPr anchor="b">
            <a:normAutofit/>
          </a:bodyPr>
          <a:lstStyle/>
          <a:p>
            <a:pPr algn="l"/>
            <a:r>
              <a:rPr lang="en-US" sz="4800" b="1" dirty="0" err="1"/>
              <a:t>Mobcoder</a:t>
            </a:r>
            <a:r>
              <a:rPr lang="en-US" sz="4800" b="1" dirty="0"/>
              <a:t> Australia</a:t>
            </a:r>
            <a:endParaRPr lang="en-IN" sz="4800" b="1" dirty="0"/>
          </a:p>
        </p:txBody>
      </p:sp>
      <p:sp>
        <p:nvSpPr>
          <p:cNvPr id="3" name="Subtitle 2">
            <a:extLst>
              <a:ext uri="{FF2B5EF4-FFF2-40B4-BE49-F238E27FC236}">
                <a16:creationId xmlns:a16="http://schemas.microsoft.com/office/drawing/2014/main" id="{0A9F8316-E69B-4B7A-8895-DF9DEDC58D07}"/>
              </a:ext>
            </a:extLst>
          </p:cNvPr>
          <p:cNvSpPr>
            <a:spLocks noGrp="1"/>
          </p:cNvSpPr>
          <p:nvPr>
            <p:ph type="subTitle" idx="1"/>
          </p:nvPr>
        </p:nvSpPr>
        <p:spPr>
          <a:xfrm>
            <a:off x="477980" y="2907587"/>
            <a:ext cx="4628276" cy="3811711"/>
          </a:xfrm>
        </p:spPr>
        <p:txBody>
          <a:bodyPr>
            <a:normAutofit/>
          </a:bodyPr>
          <a:lstStyle/>
          <a:p>
            <a:pPr algn="l"/>
            <a:r>
              <a:rPr lang="en-US" sz="2000" i="0" dirty="0" err="1">
                <a:effectLst/>
                <a:latin typeface="Arial" panose="020B0604020202020204" pitchFamily="34" charset="0"/>
              </a:rPr>
              <a:t>Mobcoder</a:t>
            </a:r>
            <a:r>
              <a:rPr lang="en-US" sz="2000" i="0" dirty="0">
                <a:effectLst/>
                <a:latin typeface="Arial" panose="020B0604020202020204" pitchFamily="34" charset="0"/>
              </a:rPr>
              <a:t> is a top-notch </a:t>
            </a:r>
            <a:r>
              <a:rPr lang="en-US" sz="2000" i="0" dirty="0">
                <a:effectLst/>
                <a:latin typeface="Arial" panose="020B0604020202020204" pitchFamily="34" charset="0"/>
                <a:hlinkClick r:id="rId2"/>
              </a:rPr>
              <a:t>Mobile App Development Company in Australia </a:t>
            </a:r>
            <a:r>
              <a:rPr lang="en-US" sz="2000" i="0" dirty="0">
                <a:effectLst/>
                <a:latin typeface="Arial" panose="020B0604020202020204" pitchFamily="34" charset="0"/>
              </a:rPr>
              <a:t>that is committed to producing interesting apps. We cater to a wide range of Web and Mobile App Development Projects. With years of industry experience, we take an innovative approach to solving real-world challenges to help businesses reach their targets. Bring your digital vision to life today for an unparalleled experience.</a:t>
            </a:r>
            <a:endParaRPr lang="en-IN" sz="2000" dirty="0"/>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316744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56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6429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4" name="Freeform: Shape 13">
            <a:extLst>
              <a:ext uri="{FF2B5EF4-FFF2-40B4-BE49-F238E27FC236}">
                <a16:creationId xmlns:a16="http://schemas.microsoft.com/office/drawing/2014/main" id="{8CF5E676-CA04-4CED-9F1E-5026ED66E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6" name="Freeform: Shape 15">
            <a:extLst>
              <a:ext uri="{FF2B5EF4-FFF2-40B4-BE49-F238E27FC236}">
                <a16:creationId xmlns:a16="http://schemas.microsoft.com/office/drawing/2014/main" id="{6BA9E676-A8FC-4C2F-8D78-C13ED8ABD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Freeform: Shape 17">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Freeform: Shape 19">
            <a:extLst>
              <a:ext uri="{FF2B5EF4-FFF2-40B4-BE49-F238E27FC236}">
                <a16:creationId xmlns:a16="http://schemas.microsoft.com/office/drawing/2014/main" id="{EECD79B5-5FC5-495F-BFD6-346C16E78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6">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D9D048-3063-435A-8C23-26C1907E9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E96824-E506-4448-8704-5EC7BF7BC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315" y="727769"/>
            <a:ext cx="8751370" cy="5402463"/>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7C3C3-5A0E-4463-9AC5-B26466C5E70F}"/>
              </a:ext>
            </a:extLst>
          </p:cNvPr>
          <p:cNvSpPr>
            <a:spLocks noGrp="1"/>
          </p:cNvSpPr>
          <p:nvPr>
            <p:ph type="ctrTitle"/>
          </p:nvPr>
        </p:nvSpPr>
        <p:spPr>
          <a:xfrm>
            <a:off x="2381534" y="914401"/>
            <a:ext cx="7451678" cy="649896"/>
          </a:xfrm>
        </p:spPr>
        <p:txBody>
          <a:bodyPr>
            <a:normAutofit fontScale="90000"/>
          </a:bodyPr>
          <a:lstStyle/>
          <a:p>
            <a:r>
              <a:rPr lang="en-US" sz="5400" b="1" dirty="0">
                <a:solidFill>
                  <a:srgbClr val="FF0000"/>
                </a:solidFill>
              </a:rPr>
              <a:t>Our Capabilities- Discovery</a:t>
            </a:r>
            <a:endParaRPr lang="en-IN" sz="5400" b="1" dirty="0">
              <a:solidFill>
                <a:srgbClr val="FF0000"/>
              </a:solidFill>
            </a:endParaRPr>
          </a:p>
        </p:txBody>
      </p:sp>
      <p:sp>
        <p:nvSpPr>
          <p:cNvPr id="3" name="Subtitle 2">
            <a:extLst>
              <a:ext uri="{FF2B5EF4-FFF2-40B4-BE49-F238E27FC236}">
                <a16:creationId xmlns:a16="http://schemas.microsoft.com/office/drawing/2014/main" id="{14074A31-5AEF-4D37-8F37-513D9EB3FF02}"/>
              </a:ext>
            </a:extLst>
          </p:cNvPr>
          <p:cNvSpPr>
            <a:spLocks noGrp="1"/>
          </p:cNvSpPr>
          <p:nvPr>
            <p:ph type="subTitle" idx="1"/>
          </p:nvPr>
        </p:nvSpPr>
        <p:spPr>
          <a:xfrm>
            <a:off x="2151756" y="1952091"/>
            <a:ext cx="7855273" cy="3894142"/>
          </a:xfrm>
        </p:spPr>
        <p:txBody>
          <a:bodyPr>
            <a:normAutofit/>
          </a:bodyPr>
          <a:lstStyle/>
          <a:p>
            <a:r>
              <a:rPr lang="en-US" sz="2800" dirty="0">
                <a:solidFill>
                  <a:schemeClr val="bg1"/>
                </a:solidFill>
              </a:rPr>
              <a:t>The revelation period of counseling is basic to the entire counseling process. Before advisors utilize their abilities to address a business issue, they should assemble information from various sources. Through an underlying disclosure process, </a:t>
            </a:r>
            <a:r>
              <a:rPr lang="en-US" sz="2800" dirty="0" err="1">
                <a:solidFill>
                  <a:schemeClr val="bg1"/>
                </a:solidFill>
              </a:rPr>
              <a:t>Mobcoder</a:t>
            </a:r>
            <a:r>
              <a:rPr lang="en-US" sz="2800" dirty="0">
                <a:solidFill>
                  <a:schemeClr val="bg1"/>
                </a:solidFill>
              </a:rPr>
              <a:t> worked with different activities to distinguish key trouble spots that were affecting their capacity to make and convey new elements to advertise in front of the opposition.</a:t>
            </a:r>
            <a:endParaRPr lang="en-IN" sz="2800" dirty="0">
              <a:solidFill>
                <a:schemeClr val="bg1"/>
              </a:solidFill>
            </a:endParaRPr>
          </a:p>
        </p:txBody>
      </p:sp>
      <p:sp>
        <p:nvSpPr>
          <p:cNvPr id="28" name="Oval 27">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B6C541AE-9B02-44C0-B8C6-B2DEA7ED3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283402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56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6429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4" name="Freeform: Shape 13">
            <a:extLst>
              <a:ext uri="{FF2B5EF4-FFF2-40B4-BE49-F238E27FC236}">
                <a16:creationId xmlns:a16="http://schemas.microsoft.com/office/drawing/2014/main" id="{8CF5E676-CA04-4CED-9F1E-5026ED66E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6" name="Freeform: Shape 15">
            <a:extLst>
              <a:ext uri="{FF2B5EF4-FFF2-40B4-BE49-F238E27FC236}">
                <a16:creationId xmlns:a16="http://schemas.microsoft.com/office/drawing/2014/main" id="{6BA9E676-A8FC-4C2F-8D78-C13ED8ABD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Freeform: Shape 17">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Freeform: Shape 19">
            <a:extLst>
              <a:ext uri="{FF2B5EF4-FFF2-40B4-BE49-F238E27FC236}">
                <a16:creationId xmlns:a16="http://schemas.microsoft.com/office/drawing/2014/main" id="{EECD79B5-5FC5-495F-BFD6-346C16E78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6">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D9D048-3063-435A-8C23-26C1907E9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E96824-E506-4448-8704-5EC7BF7BC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315" y="727769"/>
            <a:ext cx="8751370" cy="5402463"/>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7C3C3-5A0E-4463-9AC5-B26466C5E70F}"/>
              </a:ext>
            </a:extLst>
          </p:cNvPr>
          <p:cNvSpPr>
            <a:spLocks noGrp="1"/>
          </p:cNvSpPr>
          <p:nvPr>
            <p:ph type="ctrTitle"/>
          </p:nvPr>
        </p:nvSpPr>
        <p:spPr>
          <a:xfrm>
            <a:off x="2381534" y="914401"/>
            <a:ext cx="7451678" cy="649896"/>
          </a:xfrm>
        </p:spPr>
        <p:txBody>
          <a:bodyPr>
            <a:normAutofit fontScale="90000"/>
          </a:bodyPr>
          <a:lstStyle/>
          <a:p>
            <a:r>
              <a:rPr lang="en-US" sz="5400" b="1" dirty="0">
                <a:solidFill>
                  <a:srgbClr val="FF0000"/>
                </a:solidFill>
              </a:rPr>
              <a:t>Our Capabilities- Consulting</a:t>
            </a:r>
            <a:endParaRPr lang="en-IN" sz="5400" b="1" dirty="0">
              <a:solidFill>
                <a:srgbClr val="FF0000"/>
              </a:solidFill>
            </a:endParaRPr>
          </a:p>
        </p:txBody>
      </p:sp>
      <p:sp>
        <p:nvSpPr>
          <p:cNvPr id="3" name="Subtitle 2">
            <a:extLst>
              <a:ext uri="{FF2B5EF4-FFF2-40B4-BE49-F238E27FC236}">
                <a16:creationId xmlns:a16="http://schemas.microsoft.com/office/drawing/2014/main" id="{14074A31-5AEF-4D37-8F37-513D9EB3FF02}"/>
              </a:ext>
            </a:extLst>
          </p:cNvPr>
          <p:cNvSpPr>
            <a:spLocks noGrp="1"/>
          </p:cNvSpPr>
          <p:nvPr>
            <p:ph type="subTitle" idx="1"/>
          </p:nvPr>
        </p:nvSpPr>
        <p:spPr>
          <a:xfrm>
            <a:off x="2151756" y="1952091"/>
            <a:ext cx="7855273" cy="3894142"/>
          </a:xfrm>
        </p:spPr>
        <p:txBody>
          <a:bodyPr>
            <a:normAutofit/>
          </a:bodyPr>
          <a:lstStyle/>
          <a:p>
            <a:r>
              <a:rPr lang="en-US" sz="2800" dirty="0">
                <a:solidFill>
                  <a:schemeClr val="bg1"/>
                </a:solidFill>
              </a:rPr>
              <a:t>The counseling group at </a:t>
            </a:r>
            <a:r>
              <a:rPr lang="en-US" sz="2800" dirty="0" err="1">
                <a:solidFill>
                  <a:schemeClr val="bg1"/>
                </a:solidFill>
              </a:rPr>
              <a:t>Mobcoder</a:t>
            </a:r>
            <a:r>
              <a:rPr lang="en-US" sz="2800" dirty="0">
                <a:solidFill>
                  <a:schemeClr val="bg1"/>
                </a:solidFill>
              </a:rPr>
              <a:t> represents considerable authority in essential execution, quick effect, and authoritative change. Our item improvement procedure joins configuration drove thinking, conduct science, and information driven experiences to speed up computerized reception. We upgrade groups to help our customers in acquiring limit and accelerating conveyance.</a:t>
            </a:r>
            <a:endParaRPr lang="en-IN" sz="2800" dirty="0">
              <a:solidFill>
                <a:schemeClr val="bg1"/>
              </a:solidFill>
            </a:endParaRPr>
          </a:p>
        </p:txBody>
      </p:sp>
      <p:sp>
        <p:nvSpPr>
          <p:cNvPr id="28" name="Oval 27">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B6C541AE-9B02-44C0-B8C6-B2DEA7ED3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9520435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56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6429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4" name="Freeform: Shape 13">
            <a:extLst>
              <a:ext uri="{FF2B5EF4-FFF2-40B4-BE49-F238E27FC236}">
                <a16:creationId xmlns:a16="http://schemas.microsoft.com/office/drawing/2014/main" id="{8CF5E676-CA04-4CED-9F1E-5026ED66E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6" name="Freeform: Shape 15">
            <a:extLst>
              <a:ext uri="{FF2B5EF4-FFF2-40B4-BE49-F238E27FC236}">
                <a16:creationId xmlns:a16="http://schemas.microsoft.com/office/drawing/2014/main" id="{6BA9E676-A8FC-4C2F-8D78-C13ED8ABD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Freeform: Shape 17">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Freeform: Shape 19">
            <a:extLst>
              <a:ext uri="{FF2B5EF4-FFF2-40B4-BE49-F238E27FC236}">
                <a16:creationId xmlns:a16="http://schemas.microsoft.com/office/drawing/2014/main" id="{EECD79B5-5FC5-495F-BFD6-346C16E78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6">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D9D048-3063-435A-8C23-26C1907E9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E96824-E506-4448-8704-5EC7BF7BC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315" y="727769"/>
            <a:ext cx="8751370" cy="5402463"/>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7C3C3-5A0E-4463-9AC5-B26466C5E70F}"/>
              </a:ext>
            </a:extLst>
          </p:cNvPr>
          <p:cNvSpPr>
            <a:spLocks noGrp="1"/>
          </p:cNvSpPr>
          <p:nvPr>
            <p:ph type="ctrTitle"/>
          </p:nvPr>
        </p:nvSpPr>
        <p:spPr>
          <a:xfrm>
            <a:off x="2381534" y="727768"/>
            <a:ext cx="7451678" cy="836529"/>
          </a:xfrm>
        </p:spPr>
        <p:txBody>
          <a:bodyPr>
            <a:normAutofit/>
          </a:bodyPr>
          <a:lstStyle/>
          <a:p>
            <a:r>
              <a:rPr lang="en-US" sz="4400" b="1" dirty="0">
                <a:solidFill>
                  <a:srgbClr val="FF0000"/>
                </a:solidFill>
              </a:rPr>
              <a:t>Our Capabilities- Development</a:t>
            </a:r>
            <a:endParaRPr lang="en-IN" sz="4400" b="1" dirty="0">
              <a:solidFill>
                <a:srgbClr val="FF0000"/>
              </a:solidFill>
            </a:endParaRPr>
          </a:p>
        </p:txBody>
      </p:sp>
      <p:sp>
        <p:nvSpPr>
          <p:cNvPr id="3" name="Subtitle 2">
            <a:extLst>
              <a:ext uri="{FF2B5EF4-FFF2-40B4-BE49-F238E27FC236}">
                <a16:creationId xmlns:a16="http://schemas.microsoft.com/office/drawing/2014/main" id="{14074A31-5AEF-4D37-8F37-513D9EB3FF02}"/>
              </a:ext>
            </a:extLst>
          </p:cNvPr>
          <p:cNvSpPr>
            <a:spLocks noGrp="1"/>
          </p:cNvSpPr>
          <p:nvPr>
            <p:ph type="subTitle" idx="1"/>
          </p:nvPr>
        </p:nvSpPr>
        <p:spPr>
          <a:xfrm>
            <a:off x="2151756" y="1952091"/>
            <a:ext cx="7855273" cy="3894142"/>
          </a:xfrm>
        </p:spPr>
        <p:txBody>
          <a:bodyPr>
            <a:normAutofit/>
          </a:bodyPr>
          <a:lstStyle/>
          <a:p>
            <a:r>
              <a:rPr lang="en-US" sz="2800" dirty="0">
                <a:solidFill>
                  <a:schemeClr val="bg1"/>
                </a:solidFill>
              </a:rPr>
              <a:t>Our most significant resource at </a:t>
            </a:r>
            <a:r>
              <a:rPr lang="en-US" sz="2800" dirty="0" err="1">
                <a:solidFill>
                  <a:schemeClr val="bg1"/>
                </a:solidFill>
              </a:rPr>
              <a:t>Mobcoder</a:t>
            </a:r>
            <a:r>
              <a:rPr lang="en-US" sz="2800" dirty="0">
                <a:solidFill>
                  <a:schemeClr val="bg1"/>
                </a:solidFill>
              </a:rPr>
              <a:t> is our exceptionally prepared programming improvement staff. Portable, Web, Cloud, Security, and Big Data are only a couple of the areas and foundations addressed in our group. Our group is upheld by a conveyance procedure that joins huge cross-disciplinary ability with explicit ranges of abilities, information, and best practices.</a:t>
            </a:r>
            <a:endParaRPr lang="en-IN" sz="2800" dirty="0">
              <a:solidFill>
                <a:schemeClr val="bg1"/>
              </a:solidFill>
            </a:endParaRPr>
          </a:p>
        </p:txBody>
      </p:sp>
      <p:sp>
        <p:nvSpPr>
          <p:cNvPr id="28" name="Oval 27">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B6C541AE-9B02-44C0-B8C6-B2DEA7ED3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13070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56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6429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4" name="Freeform: Shape 13">
            <a:extLst>
              <a:ext uri="{FF2B5EF4-FFF2-40B4-BE49-F238E27FC236}">
                <a16:creationId xmlns:a16="http://schemas.microsoft.com/office/drawing/2014/main" id="{8CF5E676-CA04-4CED-9F1E-5026ED66E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6" name="Freeform: Shape 15">
            <a:extLst>
              <a:ext uri="{FF2B5EF4-FFF2-40B4-BE49-F238E27FC236}">
                <a16:creationId xmlns:a16="http://schemas.microsoft.com/office/drawing/2014/main" id="{6BA9E676-A8FC-4C2F-8D78-C13ED8ABD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Freeform: Shape 17">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Freeform: Shape 19">
            <a:extLst>
              <a:ext uri="{FF2B5EF4-FFF2-40B4-BE49-F238E27FC236}">
                <a16:creationId xmlns:a16="http://schemas.microsoft.com/office/drawing/2014/main" id="{EECD79B5-5FC5-495F-BFD6-346C16E78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6">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D9D048-3063-435A-8C23-26C1907E9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E96824-E506-4448-8704-5EC7BF7BC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315" y="727769"/>
            <a:ext cx="8751370" cy="5402463"/>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7C3C3-5A0E-4463-9AC5-B26466C5E70F}"/>
              </a:ext>
            </a:extLst>
          </p:cNvPr>
          <p:cNvSpPr>
            <a:spLocks noGrp="1"/>
          </p:cNvSpPr>
          <p:nvPr>
            <p:ph type="ctrTitle"/>
          </p:nvPr>
        </p:nvSpPr>
        <p:spPr>
          <a:xfrm>
            <a:off x="1963437" y="727768"/>
            <a:ext cx="8508248" cy="674572"/>
          </a:xfrm>
        </p:spPr>
        <p:txBody>
          <a:bodyPr>
            <a:noAutofit/>
          </a:bodyPr>
          <a:lstStyle/>
          <a:p>
            <a:pPr algn="ctr" fontAlgn="base"/>
            <a:r>
              <a:rPr lang="en-US" sz="2800" b="1" i="0" dirty="0">
                <a:solidFill>
                  <a:srgbClr val="FF0000"/>
                </a:solidFill>
                <a:effectLst/>
                <a:latin typeface="Poppins" panose="020B0502040204020203" pitchFamily="2" charset="0"/>
              </a:rPr>
              <a:t>Benefits of </a:t>
            </a:r>
            <a:r>
              <a:rPr lang="en-US" sz="2800" b="1" i="0" dirty="0" err="1">
                <a:solidFill>
                  <a:srgbClr val="FF0000"/>
                </a:solidFill>
                <a:effectLst/>
                <a:latin typeface="Poppins" panose="020B0502040204020203" pitchFamily="2" charset="0"/>
              </a:rPr>
              <a:t>Mobcoder</a:t>
            </a:r>
            <a:r>
              <a:rPr lang="en-US" sz="2800" b="1" i="0" dirty="0">
                <a:solidFill>
                  <a:srgbClr val="FF0000"/>
                </a:solidFill>
                <a:effectLst/>
                <a:latin typeface="Poppins" panose="020B0502040204020203" pitchFamily="2" charset="0"/>
              </a:rPr>
              <a:t> Consulting Capabilities.</a:t>
            </a:r>
          </a:p>
        </p:txBody>
      </p:sp>
      <p:sp>
        <p:nvSpPr>
          <p:cNvPr id="3" name="Subtitle 2">
            <a:extLst>
              <a:ext uri="{FF2B5EF4-FFF2-40B4-BE49-F238E27FC236}">
                <a16:creationId xmlns:a16="http://schemas.microsoft.com/office/drawing/2014/main" id="{14074A31-5AEF-4D37-8F37-513D9EB3FF02}"/>
              </a:ext>
            </a:extLst>
          </p:cNvPr>
          <p:cNvSpPr>
            <a:spLocks noGrp="1"/>
          </p:cNvSpPr>
          <p:nvPr>
            <p:ph type="subTitle" idx="1"/>
          </p:nvPr>
        </p:nvSpPr>
        <p:spPr>
          <a:xfrm>
            <a:off x="2151756" y="1564296"/>
            <a:ext cx="7855273" cy="4281937"/>
          </a:xfrm>
        </p:spPr>
        <p:txBody>
          <a:bodyPr>
            <a:normAutofit fontScale="92500"/>
          </a:bodyPr>
          <a:lstStyle/>
          <a:p>
            <a:r>
              <a:rPr lang="en-US" sz="2800" dirty="0" err="1">
                <a:solidFill>
                  <a:schemeClr val="bg1"/>
                </a:solidFill>
              </a:rPr>
              <a:t>Mobcoder</a:t>
            </a:r>
            <a:r>
              <a:rPr lang="en-US" sz="2800" dirty="0">
                <a:solidFill>
                  <a:schemeClr val="bg1"/>
                </a:solidFill>
              </a:rPr>
              <a:t> </a:t>
            </a:r>
            <a:r>
              <a:rPr lang="en-US" sz="2800" dirty="0">
                <a:solidFill>
                  <a:schemeClr val="bg1"/>
                </a:solidFill>
                <a:hlinkClick r:id="rId2"/>
              </a:rPr>
              <a:t>IT Consultancy Company in Australia </a:t>
            </a:r>
            <a:r>
              <a:rPr lang="en-US" sz="2800" dirty="0">
                <a:solidFill>
                  <a:schemeClr val="bg1"/>
                </a:solidFill>
              </a:rPr>
              <a:t>gives Team expansion that is ideally suited for innovation groups wishing to grow their abilities without spending in setting up those capacities, just as for the individuals who need to move began immediately and skirt the expectation to absorb information. It permits endeavors to profit from the pay-more only as costs arise economy. </a:t>
            </a:r>
          </a:p>
          <a:p>
            <a:endParaRPr lang="en-US" sz="2800" dirty="0">
              <a:solidFill>
                <a:schemeClr val="bg1"/>
              </a:solidFill>
            </a:endParaRPr>
          </a:p>
          <a:p>
            <a:r>
              <a:rPr lang="en-US" sz="2800" dirty="0">
                <a:solidFill>
                  <a:schemeClr val="bg1"/>
                </a:solidFill>
              </a:rPr>
              <a:t>Consultancy administrations are helpful to organizations of any size that are creating an item that requires progressing improvement.</a:t>
            </a:r>
            <a:endParaRPr lang="en-IN" sz="2800" dirty="0">
              <a:solidFill>
                <a:schemeClr val="bg1"/>
              </a:solidFill>
            </a:endParaRPr>
          </a:p>
        </p:txBody>
      </p:sp>
      <p:sp>
        <p:nvSpPr>
          <p:cNvPr id="28" name="Oval 27">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B6C541AE-9B02-44C0-B8C6-B2DEA7ED3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804975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A397E3E-B90C-4D82-BAAA-36F7AC6A45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16C8D8F-10E9-4498-ABDB-0F923F8B68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24561"/>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7963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283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7963"/>
                </a:lnTo>
                <a:lnTo>
                  <a:pt x="1613277" y="39017"/>
                </a:lnTo>
                <a:lnTo>
                  <a:pt x="1374516" y="277779"/>
                </a:lnTo>
                <a:lnTo>
                  <a:pt x="1135754" y="39017"/>
                </a:lnTo>
                <a:lnTo>
                  <a:pt x="896745" y="277779"/>
                </a:lnTo>
                <a:lnTo>
                  <a:pt x="657984" y="39017"/>
                </a:lnTo>
                <a:lnTo>
                  <a:pt x="419222" y="277779"/>
                </a:lnTo>
                <a:lnTo>
                  <a:pt x="180458" y="39017"/>
                </a:lnTo>
                <a:lnTo>
                  <a:pt x="0" y="219283"/>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2" name="Freeform: Shape 11">
            <a:extLst>
              <a:ext uri="{FF2B5EF4-FFF2-40B4-BE49-F238E27FC236}">
                <a16:creationId xmlns:a16="http://schemas.microsoft.com/office/drawing/2014/main" id="{1E5A83E3-8A11-4492-BB6E-F5F224031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564296"/>
            <a:ext cx="1861854" cy="277779"/>
          </a:xfrm>
          <a:custGeom>
            <a:avLst/>
            <a:gdLst>
              <a:gd name="connsiteX0" fmla="*/ 180458 w 1861854"/>
              <a:gd name="connsiteY0" fmla="*/ 0 h 277779"/>
              <a:gd name="connsiteX1" fmla="*/ 419222 w 1861854"/>
              <a:gd name="connsiteY1" fmla="*/ 238761 h 277779"/>
              <a:gd name="connsiteX2" fmla="*/ 657984 w 1861854"/>
              <a:gd name="connsiteY2" fmla="*/ 0 h 277779"/>
              <a:gd name="connsiteX3" fmla="*/ 896745 w 1861854"/>
              <a:gd name="connsiteY3" fmla="*/ 238761 h 277779"/>
              <a:gd name="connsiteX4" fmla="*/ 1135754 w 1861854"/>
              <a:gd name="connsiteY4" fmla="*/ 0 h 277779"/>
              <a:gd name="connsiteX5" fmla="*/ 1374516 w 1861854"/>
              <a:gd name="connsiteY5" fmla="*/ 238761 h 277779"/>
              <a:gd name="connsiteX6" fmla="*/ 1613277 w 1861854"/>
              <a:gd name="connsiteY6" fmla="*/ 0 h 277779"/>
              <a:gd name="connsiteX7" fmla="*/ 1861854 w 1861854"/>
              <a:gd name="connsiteY7" fmla="*/ 248577 h 277779"/>
              <a:gd name="connsiteX8" fmla="*/ 1842470 w 1861854"/>
              <a:gd name="connsiteY8" fmla="*/ 268208 h 277779"/>
              <a:gd name="connsiteX9" fmla="*/ 1613277 w 1861854"/>
              <a:gd name="connsiteY9" fmla="*/ 39017 h 277779"/>
              <a:gd name="connsiteX10" fmla="*/ 1374516 w 1861854"/>
              <a:gd name="connsiteY10" fmla="*/ 277779 h 277779"/>
              <a:gd name="connsiteX11" fmla="*/ 1135754 w 1861854"/>
              <a:gd name="connsiteY11" fmla="*/ 39017 h 277779"/>
              <a:gd name="connsiteX12" fmla="*/ 896745 w 1861854"/>
              <a:gd name="connsiteY12" fmla="*/ 277779 h 277779"/>
              <a:gd name="connsiteX13" fmla="*/ 657984 w 1861854"/>
              <a:gd name="connsiteY13" fmla="*/ 39017 h 277779"/>
              <a:gd name="connsiteX14" fmla="*/ 419222 w 1861854"/>
              <a:gd name="connsiteY14" fmla="*/ 277779 h 277779"/>
              <a:gd name="connsiteX15" fmla="*/ 180458 w 1861854"/>
              <a:gd name="connsiteY15" fmla="*/ 39017 h 277779"/>
              <a:gd name="connsiteX16" fmla="*/ 0 w 1861854"/>
              <a:gd name="connsiteY16" fmla="*/ 219475 h 277779"/>
              <a:gd name="connsiteX17" fmla="*/ 0 w 1861854"/>
              <a:gd name="connsiteY17" fmla="*/ 180458 h 277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861854" h="277779">
                <a:moveTo>
                  <a:pt x="180458" y="0"/>
                </a:moveTo>
                <a:lnTo>
                  <a:pt x="419222" y="238761"/>
                </a:lnTo>
                <a:lnTo>
                  <a:pt x="657984" y="0"/>
                </a:lnTo>
                <a:lnTo>
                  <a:pt x="896745" y="238761"/>
                </a:lnTo>
                <a:lnTo>
                  <a:pt x="1135754" y="0"/>
                </a:lnTo>
                <a:lnTo>
                  <a:pt x="1374516" y="238761"/>
                </a:lnTo>
                <a:lnTo>
                  <a:pt x="1613277" y="0"/>
                </a:lnTo>
                <a:lnTo>
                  <a:pt x="1861854" y="248577"/>
                </a:lnTo>
                <a:lnTo>
                  <a:pt x="1842470" y="268208"/>
                </a:lnTo>
                <a:lnTo>
                  <a:pt x="1613277" y="39017"/>
                </a:lnTo>
                <a:lnTo>
                  <a:pt x="1374516" y="277779"/>
                </a:lnTo>
                <a:lnTo>
                  <a:pt x="1135754" y="39017"/>
                </a:lnTo>
                <a:lnTo>
                  <a:pt x="896745" y="277779"/>
                </a:lnTo>
                <a:lnTo>
                  <a:pt x="657984" y="39017"/>
                </a:lnTo>
                <a:lnTo>
                  <a:pt x="419222" y="277779"/>
                </a:lnTo>
                <a:lnTo>
                  <a:pt x="180458" y="39017"/>
                </a:lnTo>
                <a:lnTo>
                  <a:pt x="0" y="219475"/>
                </a:lnTo>
                <a:lnTo>
                  <a:pt x="0" y="180458"/>
                </a:lnTo>
                <a:close/>
              </a:path>
            </a:pathLst>
          </a:custGeom>
          <a:solidFill>
            <a:schemeClr val="bg1"/>
          </a:solidFill>
          <a:ln w="9525" cap="flat">
            <a:noFill/>
            <a:prstDash val="solid"/>
            <a:miter/>
          </a:ln>
        </p:spPr>
        <p:txBody>
          <a:bodyPr wrap="square" rtlCol="0" anchor="ctr">
            <a:noAutofit/>
          </a:bodyPr>
          <a:lstStyle/>
          <a:p>
            <a:endParaRPr lang="en-US"/>
          </a:p>
        </p:txBody>
      </p:sp>
      <p:sp>
        <p:nvSpPr>
          <p:cNvPr id="14" name="Freeform: Shape 13">
            <a:extLst>
              <a:ext uri="{FF2B5EF4-FFF2-40B4-BE49-F238E27FC236}">
                <a16:creationId xmlns:a16="http://schemas.microsoft.com/office/drawing/2014/main" id="{8CF5E676-CA04-4CED-9F1E-5026ED66E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6" name="Freeform: Shape 15">
            <a:extLst>
              <a:ext uri="{FF2B5EF4-FFF2-40B4-BE49-F238E27FC236}">
                <a16:creationId xmlns:a16="http://schemas.microsoft.com/office/drawing/2014/main" id="{6BA9E676-A8FC-4C2F-8D78-C13ED8ABDB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2782347" cy="2943932"/>
          </a:xfrm>
          <a:custGeom>
            <a:avLst/>
            <a:gdLst>
              <a:gd name="connsiteX0" fmla="*/ 2292284 w 3871489"/>
              <a:gd name="connsiteY0" fmla="*/ 0 h 4096327"/>
              <a:gd name="connsiteX1" fmla="*/ 3500914 w 3871489"/>
              <a:gd name="connsiteY1" fmla="*/ 0 h 4096327"/>
              <a:gd name="connsiteX2" fmla="*/ 3542229 w 3871489"/>
              <a:gd name="connsiteY2" fmla="*/ 68006 h 4096327"/>
              <a:gd name="connsiteX3" fmla="*/ 3871489 w 3871489"/>
              <a:gd name="connsiteY3" fmla="*/ 1368323 h 4096327"/>
              <a:gd name="connsiteX4" fmla="*/ 1143485 w 3871489"/>
              <a:gd name="connsiteY4" fmla="*/ 4096327 h 4096327"/>
              <a:gd name="connsiteX5" fmla="*/ 81633 w 3871489"/>
              <a:gd name="connsiteY5" fmla="*/ 3881944 h 4096327"/>
              <a:gd name="connsiteX6" fmla="*/ 0 w 3871489"/>
              <a:gd name="connsiteY6" fmla="*/ 3842618 h 4096327"/>
              <a:gd name="connsiteX7" fmla="*/ 0 w 3871489"/>
              <a:gd name="connsiteY7" fmla="*/ 2741475 h 4096327"/>
              <a:gd name="connsiteX8" fmla="*/ 6615 w 3871489"/>
              <a:gd name="connsiteY8" fmla="*/ 2747487 h 4096327"/>
              <a:gd name="connsiteX9" fmla="*/ 1143485 w 3871489"/>
              <a:gd name="connsiteY9" fmla="*/ 3155655 h 4096327"/>
              <a:gd name="connsiteX10" fmla="*/ 2930817 w 3871489"/>
              <a:gd name="connsiteY10" fmla="*/ 1368323 h 4096327"/>
              <a:gd name="connsiteX11" fmla="*/ 2407287 w 3871489"/>
              <a:gd name="connsiteY11" fmla="*/ 104524 h 4096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71489" h="4096327">
                <a:moveTo>
                  <a:pt x="2292284" y="0"/>
                </a:moveTo>
                <a:lnTo>
                  <a:pt x="3500914" y="0"/>
                </a:lnTo>
                <a:lnTo>
                  <a:pt x="3542229" y="68006"/>
                </a:lnTo>
                <a:cubicBezTo>
                  <a:pt x="3752213" y="454545"/>
                  <a:pt x="3871489" y="897507"/>
                  <a:pt x="3871489" y="1368323"/>
                </a:cubicBezTo>
                <a:cubicBezTo>
                  <a:pt x="3871489" y="2874936"/>
                  <a:pt x="2650098" y="4096327"/>
                  <a:pt x="1143485" y="4096327"/>
                </a:cubicBezTo>
                <a:cubicBezTo>
                  <a:pt x="766832" y="4096327"/>
                  <a:pt x="408006" y="4019990"/>
                  <a:pt x="81633" y="3881944"/>
                </a:cubicBezTo>
                <a:lnTo>
                  <a:pt x="0" y="3842618"/>
                </a:lnTo>
                <a:lnTo>
                  <a:pt x="0" y="2741475"/>
                </a:lnTo>
                <a:lnTo>
                  <a:pt x="6615" y="2747487"/>
                </a:lnTo>
                <a:cubicBezTo>
                  <a:pt x="315579" y="3002472"/>
                  <a:pt x="711663" y="3155655"/>
                  <a:pt x="1143485" y="3155655"/>
                </a:cubicBezTo>
                <a:cubicBezTo>
                  <a:pt x="2130515" y="3155655"/>
                  <a:pt x="2930817" y="2355353"/>
                  <a:pt x="2930817" y="1368323"/>
                </a:cubicBezTo>
                <a:cubicBezTo>
                  <a:pt x="2930817" y="874812"/>
                  <a:pt x="2730741" y="427979"/>
                  <a:pt x="2407287" y="104524"/>
                </a:cubicBezTo>
                <a:close/>
              </a:path>
            </a:pathLst>
          </a:custGeom>
          <a:solidFill>
            <a:schemeClr val="accent2">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sp>
        <p:nvSpPr>
          <p:cNvPr id="18" name="Freeform: Shape 17">
            <a:extLst>
              <a:ext uri="{FF2B5EF4-FFF2-40B4-BE49-F238E27FC236}">
                <a16:creationId xmlns:a16="http://schemas.microsoft.com/office/drawing/2014/main" id="{A2B5CBEA-F125-49B6-8335-227C325B11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rgbClr val="FFFFFF"/>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0" name="Freeform: Shape 19">
            <a:extLst>
              <a:ext uri="{FF2B5EF4-FFF2-40B4-BE49-F238E27FC236}">
                <a16:creationId xmlns:a16="http://schemas.microsoft.com/office/drawing/2014/main" id="{EECD79B5-5FC5-495F-BFD6-346C16E78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765207" y="4529611"/>
            <a:ext cx="2426793" cy="2328389"/>
          </a:xfrm>
          <a:custGeom>
            <a:avLst/>
            <a:gdLst>
              <a:gd name="connsiteX0" fmla="*/ 2473947 w 3432581"/>
              <a:gd name="connsiteY0" fmla="*/ 0 h 3293393"/>
              <a:gd name="connsiteX1" fmla="*/ 3209623 w 3432581"/>
              <a:gd name="connsiteY1" fmla="*/ 111224 h 3293393"/>
              <a:gd name="connsiteX2" fmla="*/ 3432581 w 3432581"/>
              <a:gd name="connsiteY2" fmla="*/ 192828 h 3293393"/>
              <a:gd name="connsiteX3" fmla="*/ 3432581 w 3432581"/>
              <a:gd name="connsiteY3" fmla="*/ 3293393 h 3293393"/>
              <a:gd name="connsiteX4" fmla="*/ 141884 w 3432581"/>
              <a:gd name="connsiteY4" fmla="*/ 3293393 h 3293393"/>
              <a:gd name="connsiteX5" fmla="*/ 111224 w 3432581"/>
              <a:gd name="connsiteY5" fmla="*/ 3209623 h 3293393"/>
              <a:gd name="connsiteX6" fmla="*/ 0 w 3432581"/>
              <a:gd name="connsiteY6" fmla="*/ 2473947 h 3293393"/>
              <a:gd name="connsiteX7" fmla="*/ 2473947 w 3432581"/>
              <a:gd name="connsiteY7" fmla="*/ 0 h 329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32581" h="3293393">
                <a:moveTo>
                  <a:pt x="2473947" y="0"/>
                </a:moveTo>
                <a:cubicBezTo>
                  <a:pt x="2730133" y="0"/>
                  <a:pt x="2977223" y="38940"/>
                  <a:pt x="3209623" y="111224"/>
                </a:cubicBezTo>
                <a:lnTo>
                  <a:pt x="3432581" y="192828"/>
                </a:lnTo>
                <a:lnTo>
                  <a:pt x="3432581" y="3293393"/>
                </a:lnTo>
                <a:lnTo>
                  <a:pt x="141884" y="3293393"/>
                </a:lnTo>
                <a:lnTo>
                  <a:pt x="111224" y="3209623"/>
                </a:lnTo>
                <a:cubicBezTo>
                  <a:pt x="38940" y="2977224"/>
                  <a:pt x="0" y="2730133"/>
                  <a:pt x="0" y="2473947"/>
                </a:cubicBezTo>
                <a:cubicBezTo>
                  <a:pt x="0" y="1107624"/>
                  <a:pt x="1107624" y="0"/>
                  <a:pt x="2473947" y="0"/>
                </a:cubicBezTo>
                <a:close/>
              </a:path>
            </a:pathLst>
          </a:custGeom>
          <a:solidFill>
            <a:schemeClr val="accent6">
              <a:alpha val="3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2" name="Rectangle 21">
            <a:extLst>
              <a:ext uri="{FF2B5EF4-FFF2-40B4-BE49-F238E27FC236}">
                <a16:creationId xmlns:a16="http://schemas.microsoft.com/office/drawing/2014/main" id="{2C1D3151-5F97-4860-B56C-C98BD62CC2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32D9D048-3063-435A-8C23-26C1907E9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21898" y="819446"/>
            <a:ext cx="8751370" cy="5402463"/>
          </a:xfrm>
          <a:prstGeom prst="rect">
            <a:avLst/>
          </a:prstGeom>
          <a:solidFill>
            <a:schemeClr val="accent2">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8DE96824-E506-4448-8704-5EC7BF7BC5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0315" y="727769"/>
            <a:ext cx="8751370" cy="5402463"/>
          </a:xfrm>
          <a:prstGeom prst="rect">
            <a:avLst/>
          </a:prstGeom>
          <a:solidFill>
            <a:schemeClr val="tx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E97C3C3-5A0E-4463-9AC5-B26466C5E70F}"/>
              </a:ext>
            </a:extLst>
          </p:cNvPr>
          <p:cNvSpPr>
            <a:spLocks noGrp="1"/>
          </p:cNvSpPr>
          <p:nvPr>
            <p:ph type="ctrTitle"/>
          </p:nvPr>
        </p:nvSpPr>
        <p:spPr>
          <a:xfrm>
            <a:off x="1963437" y="727768"/>
            <a:ext cx="8508248" cy="674572"/>
          </a:xfrm>
        </p:spPr>
        <p:txBody>
          <a:bodyPr>
            <a:noAutofit/>
          </a:bodyPr>
          <a:lstStyle/>
          <a:p>
            <a:pPr algn="ctr" fontAlgn="base"/>
            <a:r>
              <a:rPr lang="en-US" sz="2800" b="1" dirty="0">
                <a:solidFill>
                  <a:srgbClr val="FF0000"/>
                </a:solidFill>
                <a:latin typeface="Poppins" panose="020B0502040204020203" pitchFamily="2" charset="0"/>
              </a:rPr>
              <a:t>CONTACT US</a:t>
            </a:r>
            <a:endParaRPr lang="en-US" sz="2800" b="1" i="0" dirty="0">
              <a:solidFill>
                <a:srgbClr val="FF0000"/>
              </a:solidFill>
              <a:effectLst/>
              <a:latin typeface="Poppins" panose="020B0502040204020203" pitchFamily="2" charset="0"/>
            </a:endParaRPr>
          </a:p>
        </p:txBody>
      </p:sp>
      <p:sp>
        <p:nvSpPr>
          <p:cNvPr id="3" name="Subtitle 2">
            <a:extLst>
              <a:ext uri="{FF2B5EF4-FFF2-40B4-BE49-F238E27FC236}">
                <a16:creationId xmlns:a16="http://schemas.microsoft.com/office/drawing/2014/main" id="{14074A31-5AEF-4D37-8F37-513D9EB3FF02}"/>
              </a:ext>
            </a:extLst>
          </p:cNvPr>
          <p:cNvSpPr>
            <a:spLocks noGrp="1"/>
          </p:cNvSpPr>
          <p:nvPr>
            <p:ph type="subTitle" idx="1"/>
          </p:nvPr>
        </p:nvSpPr>
        <p:spPr>
          <a:xfrm>
            <a:off x="2151756" y="1564296"/>
            <a:ext cx="7855273" cy="4281937"/>
          </a:xfrm>
        </p:spPr>
        <p:txBody>
          <a:bodyPr>
            <a:normAutofit/>
          </a:bodyPr>
          <a:lstStyle/>
          <a:p>
            <a:endParaRPr lang="en-US" sz="2800" dirty="0">
              <a:solidFill>
                <a:schemeClr val="bg1"/>
              </a:solidFill>
            </a:endParaRPr>
          </a:p>
          <a:p>
            <a:r>
              <a:rPr lang="en-IN" sz="2800" dirty="0">
                <a:solidFill>
                  <a:schemeClr val="bg1"/>
                </a:solidFill>
              </a:rPr>
              <a:t>Visit us :- </a:t>
            </a:r>
            <a:r>
              <a:rPr lang="en-IN" sz="2800" dirty="0">
                <a:solidFill>
                  <a:schemeClr val="bg1"/>
                </a:solidFill>
                <a:hlinkClick r:id="rId2"/>
              </a:rPr>
              <a:t>https://mobcoder.com.au/</a:t>
            </a:r>
            <a:endParaRPr lang="en-IN" sz="2800" dirty="0">
              <a:solidFill>
                <a:schemeClr val="bg1"/>
              </a:solidFill>
            </a:endParaRPr>
          </a:p>
          <a:p>
            <a:r>
              <a:rPr lang="en-IN" sz="2800" dirty="0">
                <a:solidFill>
                  <a:schemeClr val="bg1"/>
                </a:solidFill>
              </a:rPr>
              <a:t>Contact no :- </a:t>
            </a:r>
            <a:r>
              <a:rPr lang="en-IN" sz="2000" b="0" i="0" u="none" strike="noStrike" dirty="0">
                <a:solidFill>
                  <a:srgbClr val="292A39"/>
                </a:solidFill>
                <a:effectLst/>
                <a:latin typeface="Poppins" panose="00000500000000000000" pitchFamily="2" charset="0"/>
                <a:hlinkClick r:id="rId3"/>
              </a:rPr>
              <a:t>+61401954097</a:t>
            </a:r>
            <a:endParaRPr lang="en-IN" sz="2800" b="0" i="0" u="none" strike="noStrike" dirty="0">
              <a:solidFill>
                <a:schemeClr val="bg1"/>
              </a:solidFill>
              <a:effectLst/>
              <a:latin typeface="Poppins" panose="00000500000000000000" pitchFamily="2" charset="0"/>
            </a:endParaRPr>
          </a:p>
          <a:p>
            <a:r>
              <a:rPr lang="en-IN" sz="2800" dirty="0">
                <a:solidFill>
                  <a:schemeClr val="bg1"/>
                </a:solidFill>
                <a:latin typeface="Poppins" panose="00000500000000000000" pitchFamily="2" charset="0"/>
              </a:rPr>
              <a:t>Mail Id :- </a:t>
            </a:r>
            <a:r>
              <a:rPr lang="en-IN" sz="2000" b="0" i="0" u="none" strike="noStrike" dirty="0">
                <a:solidFill>
                  <a:srgbClr val="292A39"/>
                </a:solidFill>
                <a:effectLst/>
                <a:latin typeface="Poppins" panose="00000500000000000000" pitchFamily="2" charset="0"/>
                <a:hlinkClick r:id="rId4"/>
              </a:rPr>
              <a:t>sales@mobcoder.com</a:t>
            </a:r>
            <a:endParaRPr lang="en-IN" sz="2000" dirty="0">
              <a:solidFill>
                <a:srgbClr val="292A39"/>
              </a:solidFill>
              <a:latin typeface="Poppins" panose="00000500000000000000" pitchFamily="2" charset="0"/>
            </a:endParaRPr>
          </a:p>
          <a:p>
            <a:r>
              <a:rPr lang="en-IN" dirty="0">
                <a:solidFill>
                  <a:schemeClr val="bg1"/>
                </a:solidFill>
                <a:latin typeface="Poppins" panose="00000500000000000000" pitchFamily="2" charset="0"/>
              </a:rPr>
              <a:t>Facebook :-</a:t>
            </a:r>
            <a:r>
              <a:rPr lang="en-IN" i="0" u="sng" dirty="0">
                <a:solidFill>
                  <a:srgbClr val="1155CC"/>
                </a:solidFill>
                <a:effectLst/>
                <a:latin typeface="Arial" panose="020B0604020202020204" pitchFamily="34" charset="0"/>
                <a:hlinkClick r:id="rId5"/>
              </a:rPr>
              <a:t> https://www.facebook.com/mobcoderinc</a:t>
            </a:r>
            <a:endParaRPr lang="en-IN" dirty="0">
              <a:solidFill>
                <a:schemeClr val="bg1"/>
              </a:solidFill>
              <a:latin typeface="Poppins" panose="00000500000000000000" pitchFamily="2" charset="0"/>
            </a:endParaRPr>
          </a:p>
          <a:p>
            <a:endParaRPr lang="en-IN" sz="1800" i="0" u="sng" dirty="0">
              <a:solidFill>
                <a:srgbClr val="1155CC"/>
              </a:solidFill>
              <a:effectLst/>
              <a:latin typeface="Arial" panose="020B0604020202020204" pitchFamily="34" charset="0"/>
            </a:endParaRPr>
          </a:p>
        </p:txBody>
      </p:sp>
      <p:sp>
        <p:nvSpPr>
          <p:cNvPr id="28" name="Oval 27">
            <a:extLst>
              <a:ext uri="{FF2B5EF4-FFF2-40B4-BE49-F238E27FC236}">
                <a16:creationId xmlns:a16="http://schemas.microsoft.com/office/drawing/2014/main" id="{4D1A5E71-B6B6-486A-8CDC-C7ABD9B903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rgbClr val="FFFF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0" name="Oval 29">
            <a:extLst>
              <a:ext uri="{FF2B5EF4-FFF2-40B4-BE49-F238E27FC236}">
                <a16:creationId xmlns:a16="http://schemas.microsoft.com/office/drawing/2014/main" id="{B6C541AE-9B02-44C0-B8C6-B2DEA7ED38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29446" y="4786746"/>
            <a:ext cx="620727" cy="620727"/>
          </a:xfrm>
          <a:prstGeom prst="ellipse">
            <a:avLst/>
          </a:prstGeom>
          <a:solidFill>
            <a:schemeClr val="accent6">
              <a:alpha val="3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37750782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TotalTime>
  <Words>387</Words>
  <Application>Microsoft Office PowerPoint</Application>
  <PresentationFormat>Widescreen</PresentationFormat>
  <Paragraphs>18</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Poppins</vt:lpstr>
      <vt:lpstr>Office Theme</vt:lpstr>
      <vt:lpstr>Mobcoder Australia</vt:lpstr>
      <vt:lpstr>Our Capabilities- Discovery</vt:lpstr>
      <vt:lpstr>Our Capabilities- Consulting</vt:lpstr>
      <vt:lpstr>Our Capabilities- Development</vt:lpstr>
      <vt:lpstr>Benefits of Mobcoder Consulting Capabilities.</vt:lpstr>
      <vt:lpstr>CONTACT 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Mobcoder Australia</dc:title>
  <dc:creator>Lokesh Naudiyal</dc:creator>
  <cp:lastModifiedBy>Lokesh Naudiyal</cp:lastModifiedBy>
  <cp:revision>1</cp:revision>
  <dcterms:created xsi:type="dcterms:W3CDTF">2021-11-26T05:07:07Z</dcterms:created>
  <dcterms:modified xsi:type="dcterms:W3CDTF">2021-11-26T05:41:26Z</dcterms:modified>
</cp:coreProperties>
</file>