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BD9E0-8CB5-4EFD-A9B8-89E1314B16AB}" type="datetimeFigureOut">
              <a:rPr lang="en-IN" smtClean="0"/>
              <a:t>25-04-2024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5DE8E-AE3B-4BA6-90AC-9C18CA0BAC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3438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5DE8E-AE3B-4BA6-90AC-9C18CA0BACDE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1674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7FD3A-11B9-419E-9C48-12CC3C1BED44}" type="datetimeFigureOut">
              <a:rPr lang="en-IN" smtClean="0"/>
              <a:t>25-04-2024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D7EF-63D7-4C50-8006-CD1F81EC1D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31868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7FD3A-11B9-419E-9C48-12CC3C1BED44}" type="datetimeFigureOut">
              <a:rPr lang="en-IN" smtClean="0"/>
              <a:t>25-04-2024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D7EF-63D7-4C50-8006-CD1F81EC1D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9833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7FD3A-11B9-419E-9C48-12CC3C1BED44}" type="datetimeFigureOut">
              <a:rPr lang="en-IN" smtClean="0"/>
              <a:t>25-04-2024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D7EF-63D7-4C50-8006-CD1F81EC1D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6388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7FD3A-11B9-419E-9C48-12CC3C1BED44}" type="datetimeFigureOut">
              <a:rPr lang="en-IN" smtClean="0"/>
              <a:t>25-04-2024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D7EF-63D7-4C50-8006-CD1F81EC1D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1542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7FD3A-11B9-419E-9C48-12CC3C1BED44}" type="datetimeFigureOut">
              <a:rPr lang="en-IN" smtClean="0"/>
              <a:t>25-04-2024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D7EF-63D7-4C50-8006-CD1F81EC1D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781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7FD3A-11B9-419E-9C48-12CC3C1BED44}" type="datetimeFigureOut">
              <a:rPr lang="en-IN" smtClean="0"/>
              <a:t>25-04-2024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D7EF-63D7-4C50-8006-CD1F81EC1D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040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7FD3A-11B9-419E-9C48-12CC3C1BED44}" type="datetimeFigureOut">
              <a:rPr lang="en-IN" smtClean="0"/>
              <a:t>25-04-2024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D7EF-63D7-4C50-8006-CD1F81EC1D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945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7FD3A-11B9-419E-9C48-12CC3C1BED44}" type="datetimeFigureOut">
              <a:rPr lang="en-IN" smtClean="0"/>
              <a:t>25-04-2024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D7EF-63D7-4C50-8006-CD1F81EC1D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28565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7FD3A-11B9-419E-9C48-12CC3C1BED44}" type="datetimeFigureOut">
              <a:rPr lang="en-IN" smtClean="0"/>
              <a:t>25-04-2024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D7EF-63D7-4C50-8006-CD1F81EC1D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83563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7FD3A-11B9-419E-9C48-12CC3C1BED44}" type="datetimeFigureOut">
              <a:rPr lang="en-IN" smtClean="0"/>
              <a:t>25-04-2024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D7EF-63D7-4C50-8006-CD1F81EC1D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2657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7FD3A-11B9-419E-9C48-12CC3C1BED44}" type="datetimeFigureOut">
              <a:rPr lang="en-IN" smtClean="0"/>
              <a:t>25-04-2024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D7EF-63D7-4C50-8006-CD1F81EC1D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6706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7FD3A-11B9-419E-9C48-12CC3C1BED44}" type="datetimeFigureOut">
              <a:rPr lang="en-IN" smtClean="0"/>
              <a:t>25-04-2024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3D7EF-63D7-4C50-8006-CD1F81EC1D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3725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opicscollective.com/product-page/2g-live-resin-thca-badder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272804"/>
            <a:ext cx="5698604" cy="2308324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THCA Live </a:t>
            </a:r>
            <a:r>
              <a:rPr lang="en-US" sz="4800" b="1" dirty="0" err="1"/>
              <a:t>Badder</a:t>
            </a:r>
            <a:r>
              <a:rPr lang="en-US" sz="4800" b="1" dirty="0"/>
              <a:t> vs. Traditional Extracts: Pros and Cons</a:t>
            </a:r>
            <a:endParaRPr lang="en-IN" sz="4800" b="1" dirty="0"/>
          </a:p>
        </p:txBody>
      </p:sp>
    </p:spTree>
    <p:extLst>
      <p:ext uri="{BB962C8B-B14F-4D97-AF65-F5344CB8AC3E}">
        <p14:creationId xmlns:p14="http://schemas.microsoft.com/office/powerpoint/2010/main" val="150016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8058" y="2204864"/>
            <a:ext cx="4968552" cy="46166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THCA Live </a:t>
            </a:r>
            <a:r>
              <a:rPr lang="en-US" sz="2400" b="1" dirty="0" err="1"/>
              <a:t>Badder</a:t>
            </a:r>
            <a:r>
              <a:rPr lang="en-US" sz="2400" b="1" dirty="0"/>
              <a:t>: What Is It?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5655" y="3068960"/>
            <a:ext cx="6560775" cy="1200329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N" dirty="0"/>
              <a:t>THCA Live </a:t>
            </a:r>
            <a:r>
              <a:rPr lang="en-IN" dirty="0" err="1"/>
              <a:t>Badder</a:t>
            </a:r>
            <a:r>
              <a:rPr lang="en-IN" dirty="0"/>
              <a:t> is a cannabis concentrate. It is highly potent and has a </a:t>
            </a:r>
            <a:r>
              <a:rPr lang="en-IN" dirty="0" err="1"/>
              <a:t>flavor</a:t>
            </a:r>
            <a:r>
              <a:rPr lang="en-IN" dirty="0"/>
              <a:t>-rich profile. A specialized extraction process preserves cannabinoids and terpenes, creating a soft and buttery consistency perfect for dabbing or vaping.</a:t>
            </a:r>
          </a:p>
        </p:txBody>
      </p:sp>
    </p:spTree>
    <p:extLst>
      <p:ext uri="{BB962C8B-B14F-4D97-AF65-F5344CB8AC3E}">
        <p14:creationId xmlns:p14="http://schemas.microsoft.com/office/powerpoint/2010/main" val="1399482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949931"/>
            <a:ext cx="4968552" cy="830997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Traditional Extracts: Understanding the Basics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64001" y="3212976"/>
            <a:ext cx="6204343" cy="1477328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N" dirty="0"/>
              <a:t>Traditional extracts are cannabis concentrates made using classic extraction techniques like hand-rolled hash, dry sift, and water hash. These involve trichomes from the plant to isolate cannabinoids and terpenes, creating products like kief, hashish, or rosin.</a:t>
            </a:r>
          </a:p>
        </p:txBody>
      </p:sp>
    </p:spTree>
    <p:extLst>
      <p:ext uri="{BB962C8B-B14F-4D97-AF65-F5344CB8AC3E}">
        <p14:creationId xmlns:p14="http://schemas.microsoft.com/office/powerpoint/2010/main" val="1795533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1772816"/>
            <a:ext cx="4104456" cy="46166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Pros of THCA Live </a:t>
            </a:r>
            <a:r>
              <a:rPr lang="en-US" sz="2400" b="1" dirty="0" err="1"/>
              <a:t>Badder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2636912"/>
            <a:ext cx="7128791" cy="2308324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N" b="1" dirty="0"/>
              <a:t>High Potency:</a:t>
            </a:r>
            <a:r>
              <a:rPr lang="en-IN" dirty="0"/>
              <a:t> </a:t>
            </a:r>
            <a:r>
              <a:rPr lang="en-IN" b="1" dirty="0" err="1" smtClean="0">
                <a:hlinkClick r:id="rId3"/>
              </a:rPr>
              <a:t>THCa</a:t>
            </a:r>
            <a:r>
              <a:rPr lang="en-IN" b="1" dirty="0" smtClean="0">
                <a:hlinkClick r:id="rId3"/>
              </a:rPr>
              <a:t> </a:t>
            </a:r>
            <a:r>
              <a:rPr lang="en-IN" b="1" dirty="0">
                <a:hlinkClick r:id="rId3"/>
              </a:rPr>
              <a:t>Live </a:t>
            </a:r>
            <a:r>
              <a:rPr lang="en-IN" b="1" dirty="0" err="1">
                <a:hlinkClick r:id="rId3"/>
              </a:rPr>
              <a:t>Badder</a:t>
            </a:r>
            <a:r>
              <a:rPr lang="en-IN" dirty="0"/>
              <a:t> is highly potent, containing high THC levels.</a:t>
            </a:r>
          </a:p>
          <a:p>
            <a:r>
              <a:rPr lang="en-IN" b="1" dirty="0"/>
              <a:t>Flavorful:</a:t>
            </a:r>
            <a:r>
              <a:rPr lang="en-IN" dirty="0"/>
              <a:t> Retains the cannabis strain’s natural flavors and aromas as terpenes are preserved.</a:t>
            </a:r>
          </a:p>
          <a:p>
            <a:r>
              <a:rPr lang="en-IN" b="1" dirty="0"/>
              <a:t>Consistency:</a:t>
            </a:r>
            <a:r>
              <a:rPr lang="en-IN" dirty="0"/>
              <a:t> Its softness makes it easy to handle - perfect for vaping or dabbing.</a:t>
            </a:r>
          </a:p>
          <a:p>
            <a:r>
              <a:rPr lang="en-IN" b="1" dirty="0"/>
              <a:t>Entourage Effect:</a:t>
            </a:r>
            <a:r>
              <a:rPr lang="en-IN" dirty="0"/>
              <a:t> It is rich in a spectrum of cannabinoids and terpenes, boosting its therapeutic effects.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3351517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57589" y="1484784"/>
            <a:ext cx="3732762" cy="46166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Cons of THCA Live </a:t>
            </a:r>
            <a:r>
              <a:rPr lang="en-US" sz="2400" b="1" dirty="0" err="1"/>
              <a:t>Badder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2204864"/>
            <a:ext cx="6920814" cy="3139321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Potency: </a:t>
            </a:r>
            <a:r>
              <a:rPr lang="en-US" dirty="0"/>
              <a:t>Although high potency can be a benefit, it may be a con for those seeking milder effects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b="1" dirty="0"/>
              <a:t>Cost: </a:t>
            </a:r>
            <a:r>
              <a:rPr lang="en-US" dirty="0"/>
              <a:t>THCA Live </a:t>
            </a:r>
            <a:r>
              <a:rPr lang="en-US" dirty="0" err="1"/>
              <a:t>Badder</a:t>
            </a:r>
            <a:r>
              <a:rPr lang="en-US" dirty="0"/>
              <a:t> can be somewhat more expensive due to its intensive extraction process and rich cannabinoid content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b="1" dirty="0"/>
              <a:t>Legality: </a:t>
            </a:r>
            <a:r>
              <a:rPr lang="en-US" dirty="0"/>
              <a:t>Availability and legality can be limited in regions with strict cannabis regulations. So, beware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b="1" dirty="0"/>
              <a:t>Tolerance: </a:t>
            </a:r>
            <a:r>
              <a:rPr lang="en-US" dirty="0"/>
              <a:t>Regular use may cause increased tolerance and dependency on high-potency products.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11915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2675" y="1484784"/>
            <a:ext cx="4968552" cy="46166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Pros and Cons of Traditional Extracts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59632" y="2276872"/>
            <a:ext cx="6560775" cy="3139321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Lower Potency:</a:t>
            </a:r>
            <a:r>
              <a:rPr lang="en-US" dirty="0"/>
              <a:t> Traditional extracts are usually less potent than modern concentrates like live resin and distillates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IN" b="1" dirty="0"/>
              <a:t>Variable Quality:</a:t>
            </a:r>
            <a:r>
              <a:rPr lang="en-IN" dirty="0"/>
              <a:t> Their quality depends on extraction techniques, causing inconsistency</a:t>
            </a:r>
            <a:r>
              <a:rPr lang="en-IN" dirty="0" smtClean="0"/>
              <a:t>.</a:t>
            </a:r>
          </a:p>
          <a:p>
            <a:endParaRPr lang="en-IN" dirty="0"/>
          </a:p>
          <a:p>
            <a:r>
              <a:rPr lang="en-IN" b="1" dirty="0"/>
              <a:t>Efficiency and Yield: </a:t>
            </a:r>
            <a:r>
              <a:rPr lang="en-IN" dirty="0"/>
              <a:t>Efficiency and yield can be lower than solvent-based methods</a:t>
            </a:r>
            <a:r>
              <a:rPr lang="en-IN" dirty="0" smtClean="0"/>
              <a:t>.</a:t>
            </a:r>
          </a:p>
          <a:p>
            <a:endParaRPr lang="en-IN" dirty="0"/>
          </a:p>
          <a:p>
            <a:r>
              <a:rPr lang="en-IN" b="1" dirty="0"/>
              <a:t>Labor Intensive:</a:t>
            </a:r>
            <a:r>
              <a:rPr lang="en-IN" dirty="0"/>
              <a:t> Some methods necessitate more time and effort, which makes production more </a:t>
            </a:r>
            <a:r>
              <a:rPr lang="en-IN" dirty="0" err="1"/>
              <a:t>labor-intensive</a:t>
            </a:r>
            <a:r>
              <a:rPr lang="en-IN" dirty="0"/>
              <a:t>.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600038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3117629"/>
            <a:ext cx="2592288" cy="646331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260568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329</Words>
  <Application>Microsoft Office PowerPoint</Application>
  <PresentationFormat>On-screen Show (4:3)</PresentationFormat>
  <Paragraphs>28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Tanuka Ghosh</dc:creator>
  <cp:lastModifiedBy>Tanuka Ghosh</cp:lastModifiedBy>
  <cp:revision>6</cp:revision>
  <dcterms:created xsi:type="dcterms:W3CDTF">2024-04-22T07:35:34Z</dcterms:created>
  <dcterms:modified xsi:type="dcterms:W3CDTF">2024-04-25T05:00:39Z</dcterms:modified>
</cp:coreProperties>
</file>