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562A"/>
    <a:srgbClr val="6600FF"/>
    <a:srgbClr val="958E69"/>
    <a:srgbClr val="E79216"/>
    <a:srgbClr val="7A7456"/>
    <a:srgbClr val="FFAA01"/>
    <a:srgbClr val="FFF8E5"/>
    <a:srgbClr val="15A39C"/>
    <a:srgbClr val="D56028"/>
    <a:srgbClr val="C336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3030" y="108"/>
      </p:cViewPr>
      <p:guideLst>
        <p:guide orient="horz" pos="3072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67085-6380-496A-966B-12BDBD838928}" type="datetimeFigureOut">
              <a:rPr lang="en-US" smtClean="0"/>
              <a:t>19-Feb-22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33CD-115F-437C-A780-A88E3E0A68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632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67085-6380-496A-966B-12BDBD838928}" type="datetimeFigureOut">
              <a:rPr lang="en-US" smtClean="0"/>
              <a:t>19-Feb-22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33CD-115F-437C-A780-A88E3E0A68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672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67085-6380-496A-966B-12BDBD838928}" type="datetimeFigureOut">
              <a:rPr lang="en-US" smtClean="0"/>
              <a:t>19-Feb-22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33CD-115F-437C-A780-A88E3E0A68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768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67085-6380-496A-966B-12BDBD838928}" type="datetimeFigureOut">
              <a:rPr lang="en-US" smtClean="0"/>
              <a:t>19-Feb-22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33CD-115F-437C-A780-A88E3E0A68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260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67085-6380-496A-966B-12BDBD838928}" type="datetimeFigureOut">
              <a:rPr lang="en-US" smtClean="0"/>
              <a:t>19-Feb-22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33CD-115F-437C-A780-A88E3E0A68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885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67085-6380-496A-966B-12BDBD838928}" type="datetimeFigureOut">
              <a:rPr lang="en-US" smtClean="0"/>
              <a:t>19-Feb-22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33CD-115F-437C-A780-A88E3E0A68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872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67085-6380-496A-966B-12BDBD838928}" type="datetimeFigureOut">
              <a:rPr lang="en-US" smtClean="0"/>
              <a:t>19-Feb-22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33CD-115F-437C-A780-A88E3E0A68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76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67085-6380-496A-966B-12BDBD838928}" type="datetimeFigureOut">
              <a:rPr lang="en-US" smtClean="0"/>
              <a:t>19-Feb-22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33CD-115F-437C-A780-A88E3E0A68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65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67085-6380-496A-966B-12BDBD838928}" type="datetimeFigureOut">
              <a:rPr lang="en-US" smtClean="0"/>
              <a:t>19-Feb-22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33CD-115F-437C-A780-A88E3E0A68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807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67085-6380-496A-966B-12BDBD838928}" type="datetimeFigureOut">
              <a:rPr lang="en-US" smtClean="0"/>
              <a:t>19-Feb-22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33CD-115F-437C-A780-A88E3E0A68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479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67085-6380-496A-966B-12BDBD838928}" type="datetimeFigureOut">
              <a:rPr lang="en-US" smtClean="0"/>
              <a:t>19-Feb-22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33CD-115F-437C-A780-A88E3E0A68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869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767085-6380-496A-966B-12BDBD838928}" type="datetimeFigureOut">
              <a:rPr lang="en-US" smtClean="0"/>
              <a:t>19-Feb-22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333CD-115F-437C-A780-A88E3E0A68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457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-">
            <a:extLst>
              <a:ext uri="{FF2B5EF4-FFF2-40B4-BE49-F238E27FC236}">
                <a16:creationId xmlns:a16="http://schemas.microsoft.com/office/drawing/2014/main" id="{151F8C80-32E7-4D51-9041-BBD12AE4297E}"/>
              </a:ext>
            </a:extLst>
          </p:cNvPr>
          <p:cNvSpPr/>
          <p:nvPr/>
        </p:nvSpPr>
        <p:spPr>
          <a:xfrm rot="2700000">
            <a:off x="-2078730" y="-2543097"/>
            <a:ext cx="2928421" cy="6162363"/>
          </a:xfrm>
          <a:custGeom>
            <a:avLst/>
            <a:gdLst>
              <a:gd name="connsiteX0" fmla="*/ 0 w 1317955"/>
              <a:gd name="connsiteY0" fmla="*/ 0 h 2773412"/>
              <a:gd name="connsiteX1" fmla="*/ 1317956 w 1317955"/>
              <a:gd name="connsiteY1" fmla="*/ 0 h 2773412"/>
              <a:gd name="connsiteX2" fmla="*/ 1317956 w 1317955"/>
              <a:gd name="connsiteY2" fmla="*/ 2773413 h 2773412"/>
              <a:gd name="connsiteX3" fmla="*/ 0 w 1317955"/>
              <a:gd name="connsiteY3" fmla="*/ 2773413 h 2773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7955" h="2773412">
                <a:moveTo>
                  <a:pt x="0" y="0"/>
                </a:moveTo>
                <a:lnTo>
                  <a:pt x="1317956" y="0"/>
                </a:lnTo>
                <a:lnTo>
                  <a:pt x="1317956" y="2773413"/>
                </a:lnTo>
                <a:lnTo>
                  <a:pt x="0" y="2773413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570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-">
            <a:extLst>
              <a:ext uri="{FF2B5EF4-FFF2-40B4-BE49-F238E27FC236}">
                <a16:creationId xmlns:a16="http://schemas.microsoft.com/office/drawing/2014/main" id="{9A4DFBB9-AEDE-4468-BC3A-4BAF81AC1861}"/>
              </a:ext>
            </a:extLst>
          </p:cNvPr>
          <p:cNvSpPr/>
          <p:nvPr/>
        </p:nvSpPr>
        <p:spPr>
          <a:xfrm rot="2700000">
            <a:off x="-3019412" y="7144473"/>
            <a:ext cx="7296970" cy="3924847"/>
          </a:xfrm>
          <a:custGeom>
            <a:avLst/>
            <a:gdLst>
              <a:gd name="connsiteX0" fmla="*/ 0 w 3284049"/>
              <a:gd name="connsiteY0" fmla="*/ 0 h 1766403"/>
              <a:gd name="connsiteX1" fmla="*/ 3284049 w 3284049"/>
              <a:gd name="connsiteY1" fmla="*/ 0 h 1766403"/>
              <a:gd name="connsiteX2" fmla="*/ 3284049 w 3284049"/>
              <a:gd name="connsiteY2" fmla="*/ 1766403 h 1766403"/>
              <a:gd name="connsiteX3" fmla="*/ 0 w 3284049"/>
              <a:gd name="connsiteY3" fmla="*/ 1766403 h 1766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84049" h="1766403">
                <a:moveTo>
                  <a:pt x="0" y="0"/>
                </a:moveTo>
                <a:lnTo>
                  <a:pt x="3284049" y="0"/>
                </a:lnTo>
                <a:lnTo>
                  <a:pt x="3284049" y="1766403"/>
                </a:lnTo>
                <a:lnTo>
                  <a:pt x="0" y="176640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570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-">
            <a:extLst>
              <a:ext uri="{FF2B5EF4-FFF2-40B4-BE49-F238E27FC236}">
                <a16:creationId xmlns:a16="http://schemas.microsoft.com/office/drawing/2014/main" id="{E7F43E61-EF8C-4D9F-BFD1-003582FC20FC}"/>
              </a:ext>
            </a:extLst>
          </p:cNvPr>
          <p:cNvSpPr/>
          <p:nvPr/>
        </p:nvSpPr>
        <p:spPr>
          <a:xfrm>
            <a:off x="2920222" y="1786288"/>
            <a:ext cx="4999916" cy="4141666"/>
          </a:xfrm>
          <a:custGeom>
            <a:avLst/>
            <a:gdLst>
              <a:gd name="connsiteX0" fmla="*/ 932277 w 2250245"/>
              <a:gd name="connsiteY0" fmla="*/ 1863984 h 1863984"/>
              <a:gd name="connsiteX1" fmla="*/ 0 w 2250245"/>
              <a:gd name="connsiteY1" fmla="*/ 931707 h 1863984"/>
              <a:gd name="connsiteX2" fmla="*/ 932277 w 2250245"/>
              <a:gd name="connsiteY2" fmla="*/ 0 h 1863984"/>
              <a:gd name="connsiteX3" fmla="*/ 2250246 w 2250245"/>
              <a:gd name="connsiteY3" fmla="*/ 0 h 1863984"/>
              <a:gd name="connsiteX4" fmla="*/ 2250246 w 2250245"/>
              <a:gd name="connsiteY4" fmla="*/ 1863984 h 1863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0245" h="1863984">
                <a:moveTo>
                  <a:pt x="932277" y="1863984"/>
                </a:moveTo>
                <a:lnTo>
                  <a:pt x="0" y="931707"/>
                </a:lnTo>
                <a:lnTo>
                  <a:pt x="932277" y="0"/>
                </a:lnTo>
                <a:lnTo>
                  <a:pt x="2250246" y="0"/>
                </a:lnTo>
                <a:lnTo>
                  <a:pt x="2250246" y="186398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570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-">
            <a:extLst>
              <a:ext uri="{FF2B5EF4-FFF2-40B4-BE49-F238E27FC236}">
                <a16:creationId xmlns:a16="http://schemas.microsoft.com/office/drawing/2014/main" id="{B6448744-7C99-4679-8B7F-B609A23691BF}"/>
              </a:ext>
            </a:extLst>
          </p:cNvPr>
          <p:cNvSpPr/>
          <p:nvPr/>
        </p:nvSpPr>
        <p:spPr>
          <a:xfrm rot="18900000">
            <a:off x="5691707" y="2207399"/>
            <a:ext cx="952500" cy="4476750"/>
          </a:xfrm>
          <a:prstGeom prst="rect">
            <a:avLst/>
          </a:prstGeom>
          <a:gradFill flip="none" rotWithShape="1">
            <a:gsLst>
              <a:gs pos="9000">
                <a:schemeClr val="bg1">
                  <a:lumMod val="95000"/>
                  <a:alpha val="41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-">
            <a:extLst>
              <a:ext uri="{FF2B5EF4-FFF2-40B4-BE49-F238E27FC236}">
                <a16:creationId xmlns:a16="http://schemas.microsoft.com/office/drawing/2014/main" id="{8CD9F709-5397-43E4-BB5A-2B9D93204702}"/>
              </a:ext>
            </a:extLst>
          </p:cNvPr>
          <p:cNvSpPr/>
          <p:nvPr/>
        </p:nvSpPr>
        <p:spPr>
          <a:xfrm rot="18900000">
            <a:off x="7443888" y="2405650"/>
            <a:ext cx="952500" cy="4476750"/>
          </a:xfrm>
          <a:prstGeom prst="rect">
            <a:avLst/>
          </a:prstGeom>
          <a:gradFill flip="none" rotWithShape="1">
            <a:gsLst>
              <a:gs pos="9000">
                <a:schemeClr val="bg1">
                  <a:lumMod val="95000"/>
                  <a:alpha val="41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">
            <a:extLst>
              <a:ext uri="{FF2B5EF4-FFF2-40B4-BE49-F238E27FC236}">
                <a16:creationId xmlns:a16="http://schemas.microsoft.com/office/drawing/2014/main" id="{6A3A4D4E-3278-44C2-B51F-0663E1514552}"/>
              </a:ext>
            </a:extLst>
          </p:cNvPr>
          <p:cNvSpPr/>
          <p:nvPr/>
        </p:nvSpPr>
        <p:spPr>
          <a:xfrm rot="2700000">
            <a:off x="1296508" y="161379"/>
            <a:ext cx="2928421" cy="2928421"/>
          </a:xfrm>
          <a:custGeom>
            <a:avLst/>
            <a:gdLst>
              <a:gd name="connsiteX0" fmla="*/ 0 w 1317955"/>
              <a:gd name="connsiteY0" fmla="*/ 0 h 1317955"/>
              <a:gd name="connsiteX1" fmla="*/ 1317956 w 1317955"/>
              <a:gd name="connsiteY1" fmla="*/ 0 h 1317955"/>
              <a:gd name="connsiteX2" fmla="*/ 1317956 w 1317955"/>
              <a:gd name="connsiteY2" fmla="*/ 1317956 h 1317955"/>
              <a:gd name="connsiteX3" fmla="*/ 0 w 1317955"/>
              <a:gd name="connsiteY3" fmla="*/ 1317956 h 1317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7955" h="1317955">
                <a:moveTo>
                  <a:pt x="0" y="0"/>
                </a:moveTo>
                <a:lnTo>
                  <a:pt x="1317956" y="0"/>
                </a:lnTo>
                <a:lnTo>
                  <a:pt x="1317956" y="1317956"/>
                </a:lnTo>
                <a:lnTo>
                  <a:pt x="0" y="1317956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 t="-13902" b="-36098"/>
            </a:stretch>
          </a:blipFill>
          <a:ln w="76200" cap="flat">
            <a:solidFill>
              <a:schemeClr val="bg1">
                <a:lumMod val="95000"/>
              </a:schemeClr>
            </a:solidFill>
            <a:prstDash val="solid"/>
            <a:miter/>
          </a:ln>
          <a:effectLst>
            <a:outerShdw blurRad="127000" dist="38100" dir="2700000" sx="101000" sy="101000" algn="tl" rotWithShape="0">
              <a:prstClr val="black">
                <a:alpha val="22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PICTURE">
            <a:extLst>
              <a:ext uri="{FF2B5EF4-FFF2-40B4-BE49-F238E27FC236}">
                <a16:creationId xmlns:a16="http://schemas.microsoft.com/office/drawing/2014/main" id="{72675861-402C-4055-9C0C-6E33C91E53A1}"/>
              </a:ext>
            </a:extLst>
          </p:cNvPr>
          <p:cNvSpPr/>
          <p:nvPr/>
        </p:nvSpPr>
        <p:spPr>
          <a:xfrm rot="2700000">
            <a:off x="1296539" y="4623751"/>
            <a:ext cx="2928421" cy="2928421"/>
          </a:xfrm>
          <a:custGeom>
            <a:avLst/>
            <a:gdLst>
              <a:gd name="connsiteX0" fmla="*/ 0 w 1317955"/>
              <a:gd name="connsiteY0" fmla="*/ 0 h 1317955"/>
              <a:gd name="connsiteX1" fmla="*/ 1317956 w 1317955"/>
              <a:gd name="connsiteY1" fmla="*/ 0 h 1317955"/>
              <a:gd name="connsiteX2" fmla="*/ 1317956 w 1317955"/>
              <a:gd name="connsiteY2" fmla="*/ 1317956 h 1317955"/>
              <a:gd name="connsiteX3" fmla="*/ 0 w 1317955"/>
              <a:gd name="connsiteY3" fmla="*/ 1317956 h 1317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7955" h="1317955">
                <a:moveTo>
                  <a:pt x="0" y="0"/>
                </a:moveTo>
                <a:lnTo>
                  <a:pt x="1317956" y="0"/>
                </a:lnTo>
                <a:lnTo>
                  <a:pt x="1317956" y="1317956"/>
                </a:lnTo>
                <a:lnTo>
                  <a:pt x="0" y="1317956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 l="-57213" t="-31215" r="-57213" b="-11749"/>
            </a:stretch>
          </a:blipFill>
          <a:ln w="76200" cap="flat">
            <a:solidFill>
              <a:schemeClr val="bg1">
                <a:lumMod val="95000"/>
              </a:schemeClr>
            </a:solidFill>
            <a:prstDash val="solid"/>
            <a:miter/>
          </a:ln>
          <a:effectLst>
            <a:outerShdw blurRad="127000" dist="38100" dir="2700000" sx="101000" sy="101000" algn="tl" rotWithShape="0">
              <a:prstClr val="black">
                <a:alpha val="22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PICTURE">
            <a:extLst>
              <a:ext uri="{FF2B5EF4-FFF2-40B4-BE49-F238E27FC236}">
                <a16:creationId xmlns:a16="http://schemas.microsoft.com/office/drawing/2014/main" id="{FD667CE3-F223-4334-91D5-0A4397C38068}"/>
              </a:ext>
            </a:extLst>
          </p:cNvPr>
          <p:cNvSpPr/>
          <p:nvPr/>
        </p:nvSpPr>
        <p:spPr>
          <a:xfrm rot="2700000">
            <a:off x="-934663" y="2392581"/>
            <a:ext cx="2928421" cy="2928421"/>
          </a:xfrm>
          <a:custGeom>
            <a:avLst/>
            <a:gdLst>
              <a:gd name="connsiteX0" fmla="*/ 0 w 1317955"/>
              <a:gd name="connsiteY0" fmla="*/ 0 h 1317955"/>
              <a:gd name="connsiteX1" fmla="*/ 1317956 w 1317955"/>
              <a:gd name="connsiteY1" fmla="*/ 0 h 1317955"/>
              <a:gd name="connsiteX2" fmla="*/ 1317956 w 1317955"/>
              <a:gd name="connsiteY2" fmla="*/ 1317956 h 1317955"/>
              <a:gd name="connsiteX3" fmla="*/ 0 w 1317955"/>
              <a:gd name="connsiteY3" fmla="*/ 1317956 h 1317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17955" h="1317955">
                <a:moveTo>
                  <a:pt x="0" y="0"/>
                </a:moveTo>
                <a:lnTo>
                  <a:pt x="1317956" y="0"/>
                </a:lnTo>
                <a:lnTo>
                  <a:pt x="1317956" y="1317956"/>
                </a:lnTo>
                <a:lnTo>
                  <a:pt x="0" y="1317956"/>
                </a:lnTo>
                <a:close/>
              </a:path>
            </a:pathLst>
          </a:custGeom>
          <a:blipFill dpi="0" rotWithShape="0">
            <a:blip r:embed="rId4"/>
            <a:srcRect/>
            <a:stretch>
              <a:fillRect l="-14074" r="-35926"/>
            </a:stretch>
          </a:blipFill>
          <a:ln w="76200" cap="flat">
            <a:solidFill>
              <a:schemeClr val="bg1">
                <a:lumMod val="95000"/>
              </a:schemeClr>
            </a:solidFill>
            <a:prstDash val="solid"/>
            <a:miter/>
          </a:ln>
          <a:effectLst>
            <a:outerShdw blurRad="127000" dist="38100" dir="2700000" sx="101000" sy="101000" algn="tl" rotWithShape="0">
              <a:prstClr val="black">
                <a:alpha val="22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81" name="-">
            <a:extLst>
              <a:ext uri="{FF2B5EF4-FFF2-40B4-BE49-F238E27FC236}">
                <a16:creationId xmlns:a16="http://schemas.microsoft.com/office/drawing/2014/main" id="{D796C831-752A-4F02-A92E-9FADD8C37CD7}"/>
              </a:ext>
            </a:extLst>
          </p:cNvPr>
          <p:cNvGrpSpPr/>
          <p:nvPr/>
        </p:nvGrpSpPr>
        <p:grpSpPr>
          <a:xfrm>
            <a:off x="197192" y="202071"/>
            <a:ext cx="2338037" cy="417454"/>
            <a:chOff x="610871" y="613265"/>
            <a:chExt cx="2338037" cy="417454"/>
          </a:xfrm>
          <a:effectLst>
            <a:outerShdw blurRad="50800" dist="38100" dir="2700000" algn="tl" rotWithShape="0">
              <a:prstClr val="black">
                <a:alpha val="22000"/>
              </a:prstClr>
            </a:outerShdw>
          </a:effectLst>
        </p:grpSpPr>
        <p:sp>
          <p:nvSpPr>
            <p:cNvPr id="82" name="-">
              <a:extLst>
                <a:ext uri="{FF2B5EF4-FFF2-40B4-BE49-F238E27FC236}">
                  <a16:creationId xmlns:a16="http://schemas.microsoft.com/office/drawing/2014/main" id="{1EE9C9B2-4CCA-48F8-9042-82AD3F39785F}"/>
                </a:ext>
              </a:extLst>
            </p:cNvPr>
            <p:cNvSpPr/>
            <p:nvPr/>
          </p:nvSpPr>
          <p:spPr>
            <a:xfrm>
              <a:off x="610871" y="632133"/>
              <a:ext cx="394442" cy="374040"/>
            </a:xfrm>
            <a:custGeom>
              <a:avLst/>
              <a:gdLst>
                <a:gd name="connsiteX0" fmla="*/ 377137 w 653841"/>
                <a:gd name="connsiteY0" fmla="*/ 94285 h 620022"/>
                <a:gd name="connsiteX1" fmla="*/ 528812 w 653841"/>
                <a:gd name="connsiteY1" fmla="*/ 94285 h 620022"/>
                <a:gd name="connsiteX2" fmla="*/ 653841 w 653841"/>
                <a:gd name="connsiteY2" fmla="*/ 310524 h 620022"/>
                <a:gd name="connsiteX3" fmla="*/ 528812 w 653841"/>
                <a:gd name="connsiteY3" fmla="*/ 525739 h 620022"/>
                <a:gd name="connsiteX4" fmla="*/ 377137 w 653841"/>
                <a:gd name="connsiteY4" fmla="*/ 525739 h 620022"/>
                <a:gd name="connsiteX5" fmla="*/ 503191 w 653841"/>
                <a:gd name="connsiteY5" fmla="*/ 310524 h 620022"/>
                <a:gd name="connsiteX6" fmla="*/ 0 w 653841"/>
                <a:gd name="connsiteY6" fmla="*/ 0 h 620022"/>
                <a:gd name="connsiteX7" fmla="*/ 216239 w 653841"/>
                <a:gd name="connsiteY7" fmla="*/ 0 h 620022"/>
                <a:gd name="connsiteX8" fmla="*/ 396609 w 653841"/>
                <a:gd name="connsiteY8" fmla="*/ 310524 h 620022"/>
                <a:gd name="connsiteX9" fmla="*/ 216239 w 653841"/>
                <a:gd name="connsiteY9" fmla="*/ 620022 h 620022"/>
                <a:gd name="connsiteX10" fmla="*/ 0 w 653841"/>
                <a:gd name="connsiteY10" fmla="*/ 620022 h 620022"/>
                <a:gd name="connsiteX11" fmla="*/ 179345 w 653841"/>
                <a:gd name="connsiteY11" fmla="*/ 310524 h 620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53841" h="620022">
                  <a:moveTo>
                    <a:pt x="377137" y="94285"/>
                  </a:moveTo>
                  <a:lnTo>
                    <a:pt x="528812" y="94285"/>
                  </a:lnTo>
                  <a:lnTo>
                    <a:pt x="653841" y="310524"/>
                  </a:lnTo>
                  <a:lnTo>
                    <a:pt x="528812" y="525739"/>
                  </a:lnTo>
                  <a:lnTo>
                    <a:pt x="377137" y="525739"/>
                  </a:lnTo>
                  <a:lnTo>
                    <a:pt x="503191" y="310524"/>
                  </a:lnTo>
                  <a:close/>
                  <a:moveTo>
                    <a:pt x="0" y="0"/>
                  </a:moveTo>
                  <a:lnTo>
                    <a:pt x="216239" y="0"/>
                  </a:lnTo>
                  <a:lnTo>
                    <a:pt x="396609" y="310524"/>
                  </a:lnTo>
                  <a:lnTo>
                    <a:pt x="216239" y="620022"/>
                  </a:lnTo>
                  <a:lnTo>
                    <a:pt x="0" y="620022"/>
                  </a:lnTo>
                  <a:lnTo>
                    <a:pt x="179345" y="31052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102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200" dirty="0">
                <a:solidFill>
                  <a:srgbClr val="01AB9B"/>
                </a:solidFill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6B25A8CE-9338-4DFF-9809-5AD6F955B042}"/>
                </a:ext>
              </a:extLst>
            </p:cNvPr>
            <p:cNvSpPr txBox="1"/>
            <p:nvPr/>
          </p:nvSpPr>
          <p:spPr>
            <a:xfrm>
              <a:off x="991321" y="613265"/>
              <a:ext cx="161935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tx2">
                      <a:lumMod val="50000"/>
                    </a:schemeClr>
                  </a:solidFill>
                  <a:latin typeface="Kanit Black" pitchFamily="2" charset="-34"/>
                  <a:cs typeface="Kanit Black" pitchFamily="2" charset="-34"/>
                </a:rPr>
                <a:t>COMPANY NAME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656D0B24-C9C4-420E-9F80-8DA07E7F7E2E}"/>
                </a:ext>
              </a:extLst>
            </p:cNvPr>
            <p:cNvSpPr txBox="1"/>
            <p:nvPr/>
          </p:nvSpPr>
          <p:spPr>
            <a:xfrm>
              <a:off x="991321" y="769109"/>
              <a:ext cx="195758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spc="300" dirty="0">
                  <a:solidFill>
                    <a:schemeClr val="tx2">
                      <a:lumMod val="50000"/>
                    </a:schemeClr>
                  </a:solidFill>
                  <a:latin typeface="Kanit Light" pitchFamily="2" charset="-34"/>
                  <a:cs typeface="Kanit Light" pitchFamily="2" charset="-34"/>
                </a:rPr>
                <a:t>Your Tagline Here</a:t>
              </a:r>
            </a:p>
          </p:txBody>
        </p:sp>
      </p:grpSp>
      <p:sp>
        <p:nvSpPr>
          <p:cNvPr id="85" name="-">
            <a:extLst>
              <a:ext uri="{FF2B5EF4-FFF2-40B4-BE49-F238E27FC236}">
                <a16:creationId xmlns:a16="http://schemas.microsoft.com/office/drawing/2014/main" id="{D2CC12AB-170D-4790-86D1-D84644CD5347}"/>
              </a:ext>
            </a:extLst>
          </p:cNvPr>
          <p:cNvSpPr/>
          <p:nvPr/>
        </p:nvSpPr>
        <p:spPr>
          <a:xfrm>
            <a:off x="5204341" y="5096453"/>
            <a:ext cx="1250664" cy="35993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  <a:effectLst>
            <a:outerShdw blurRad="1016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93F45E72-1C70-4630-AB8D-DFC4687CBE6F}"/>
              </a:ext>
            </a:extLst>
          </p:cNvPr>
          <p:cNvSpPr txBox="1"/>
          <p:nvPr/>
        </p:nvSpPr>
        <p:spPr>
          <a:xfrm>
            <a:off x="5270065" y="5107142"/>
            <a:ext cx="11192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VISIT US!!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A493AAF1-9EAD-49EF-9E03-E9C9360AB807}"/>
              </a:ext>
            </a:extLst>
          </p:cNvPr>
          <p:cNvSpPr txBox="1"/>
          <p:nvPr/>
        </p:nvSpPr>
        <p:spPr>
          <a:xfrm>
            <a:off x="3593888" y="2010017"/>
            <a:ext cx="312136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6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BRAND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736E2295-9398-4E32-8F04-6E879C11A9E3}"/>
              </a:ext>
            </a:extLst>
          </p:cNvPr>
          <p:cNvSpPr txBox="1"/>
          <p:nvPr/>
        </p:nvSpPr>
        <p:spPr>
          <a:xfrm>
            <a:off x="3719625" y="4136572"/>
            <a:ext cx="29502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. Ut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odio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iaculis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, sit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euismod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arcu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ipsum at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grpSp>
        <p:nvGrpSpPr>
          <p:cNvPr id="89" name="-">
            <a:extLst>
              <a:ext uri="{FF2B5EF4-FFF2-40B4-BE49-F238E27FC236}">
                <a16:creationId xmlns:a16="http://schemas.microsoft.com/office/drawing/2014/main" id="{FE7104D5-8F15-49E5-950D-FBB29628C39B}"/>
              </a:ext>
            </a:extLst>
          </p:cNvPr>
          <p:cNvGrpSpPr/>
          <p:nvPr/>
        </p:nvGrpSpPr>
        <p:grpSpPr>
          <a:xfrm>
            <a:off x="299423" y="9531339"/>
            <a:ext cx="210372" cy="210373"/>
            <a:chOff x="2936875" y="9579237"/>
            <a:chExt cx="246513" cy="246514"/>
          </a:xfrm>
          <a:solidFill>
            <a:schemeClr val="accent1"/>
          </a:solidFill>
          <a:effectLst>
            <a:outerShdw blurRad="50800" dist="12700" dir="2700000" algn="tl" rotWithShape="0">
              <a:prstClr val="black">
                <a:alpha val="22000"/>
              </a:prstClr>
            </a:outerShdw>
          </a:effectLst>
        </p:grpSpPr>
        <p:sp>
          <p:nvSpPr>
            <p:cNvPr id="90" name="-">
              <a:extLst>
                <a:ext uri="{FF2B5EF4-FFF2-40B4-BE49-F238E27FC236}">
                  <a16:creationId xmlns:a16="http://schemas.microsoft.com/office/drawing/2014/main" id="{4D448044-7EDB-4E9E-BB23-F3C7C2E6E16A}"/>
                </a:ext>
              </a:extLst>
            </p:cNvPr>
            <p:cNvSpPr/>
            <p:nvPr/>
          </p:nvSpPr>
          <p:spPr>
            <a:xfrm>
              <a:off x="2936875" y="9579237"/>
              <a:ext cx="246513" cy="246514"/>
            </a:xfrm>
            <a:custGeom>
              <a:avLst/>
              <a:gdLst>
                <a:gd name="connsiteX0" fmla="*/ 123257 w 246513"/>
                <a:gd name="connsiteY0" fmla="*/ 246514 h 246514"/>
                <a:gd name="connsiteX1" fmla="*/ 0 w 246513"/>
                <a:gd name="connsiteY1" fmla="*/ 123257 h 246514"/>
                <a:gd name="connsiteX2" fmla="*/ 123257 w 246513"/>
                <a:gd name="connsiteY2" fmla="*/ 0 h 246514"/>
                <a:gd name="connsiteX3" fmla="*/ 246514 w 246513"/>
                <a:gd name="connsiteY3" fmla="*/ 123257 h 246514"/>
                <a:gd name="connsiteX4" fmla="*/ 123257 w 246513"/>
                <a:gd name="connsiteY4" fmla="*/ 246514 h 24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513" h="246514">
                  <a:moveTo>
                    <a:pt x="123257" y="246514"/>
                  </a:moveTo>
                  <a:cubicBezTo>
                    <a:pt x="55082" y="246514"/>
                    <a:pt x="0" y="190981"/>
                    <a:pt x="0" y="123257"/>
                  </a:cubicBezTo>
                  <a:cubicBezTo>
                    <a:pt x="0" y="55082"/>
                    <a:pt x="55082" y="0"/>
                    <a:pt x="123257" y="0"/>
                  </a:cubicBezTo>
                  <a:cubicBezTo>
                    <a:pt x="190981" y="0"/>
                    <a:pt x="246514" y="55082"/>
                    <a:pt x="246514" y="123257"/>
                  </a:cubicBezTo>
                  <a:cubicBezTo>
                    <a:pt x="246514" y="190981"/>
                    <a:pt x="190981" y="246514"/>
                    <a:pt x="123257" y="246514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4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-">
              <a:extLst>
                <a:ext uri="{FF2B5EF4-FFF2-40B4-BE49-F238E27FC236}">
                  <a16:creationId xmlns:a16="http://schemas.microsoft.com/office/drawing/2014/main" id="{9E42B5B8-01F8-4DA3-8663-C65D89185BFE}"/>
                </a:ext>
              </a:extLst>
            </p:cNvPr>
            <p:cNvSpPr/>
            <p:nvPr/>
          </p:nvSpPr>
          <p:spPr>
            <a:xfrm>
              <a:off x="2987706" y="9643348"/>
              <a:ext cx="143761" cy="118164"/>
            </a:xfrm>
            <a:custGeom>
              <a:avLst/>
              <a:gdLst>
                <a:gd name="connsiteX0" fmla="*/ 143310 w 143761"/>
                <a:gd name="connsiteY0" fmla="*/ 13996 h 118164"/>
                <a:gd name="connsiteX1" fmla="*/ 128862 w 143761"/>
                <a:gd name="connsiteY1" fmla="*/ 18060 h 118164"/>
                <a:gd name="connsiteX2" fmla="*/ 136086 w 143761"/>
                <a:gd name="connsiteY2" fmla="*/ 11739 h 118164"/>
                <a:gd name="connsiteX3" fmla="*/ 141052 w 143761"/>
                <a:gd name="connsiteY3" fmla="*/ 3160 h 118164"/>
                <a:gd name="connsiteX4" fmla="*/ 141052 w 143761"/>
                <a:gd name="connsiteY4" fmla="*/ 2257 h 118164"/>
                <a:gd name="connsiteX5" fmla="*/ 140149 w 143761"/>
                <a:gd name="connsiteY5" fmla="*/ 2257 h 118164"/>
                <a:gd name="connsiteX6" fmla="*/ 122993 w 143761"/>
                <a:gd name="connsiteY6" fmla="*/ 9030 h 118164"/>
                <a:gd name="connsiteX7" fmla="*/ 121638 w 143761"/>
                <a:gd name="connsiteY7" fmla="*/ 8578 h 118164"/>
                <a:gd name="connsiteX8" fmla="*/ 120284 w 143761"/>
                <a:gd name="connsiteY8" fmla="*/ 7224 h 118164"/>
                <a:gd name="connsiteX9" fmla="*/ 112157 w 143761"/>
                <a:gd name="connsiteY9" fmla="*/ 2257 h 118164"/>
                <a:gd name="connsiteX10" fmla="*/ 99515 w 143761"/>
                <a:gd name="connsiteY10" fmla="*/ 0 h 118164"/>
                <a:gd name="connsiteX11" fmla="*/ 87325 w 143761"/>
                <a:gd name="connsiteY11" fmla="*/ 3612 h 118164"/>
                <a:gd name="connsiteX12" fmla="*/ 77392 w 143761"/>
                <a:gd name="connsiteY12" fmla="*/ 11739 h 118164"/>
                <a:gd name="connsiteX13" fmla="*/ 71523 w 143761"/>
                <a:gd name="connsiteY13" fmla="*/ 23478 h 118164"/>
                <a:gd name="connsiteX14" fmla="*/ 71071 w 143761"/>
                <a:gd name="connsiteY14" fmla="*/ 35668 h 118164"/>
                <a:gd name="connsiteX15" fmla="*/ 70620 w 143761"/>
                <a:gd name="connsiteY15" fmla="*/ 36571 h 118164"/>
                <a:gd name="connsiteX16" fmla="*/ 11474 w 143761"/>
                <a:gd name="connsiteY16" fmla="*/ 6321 h 118164"/>
                <a:gd name="connsiteX17" fmla="*/ 9668 w 143761"/>
                <a:gd name="connsiteY17" fmla="*/ 6321 h 118164"/>
                <a:gd name="connsiteX18" fmla="*/ 14635 w 143761"/>
                <a:gd name="connsiteY18" fmla="*/ 41989 h 118164"/>
                <a:gd name="connsiteX19" fmla="*/ 18247 w 143761"/>
                <a:gd name="connsiteY19" fmla="*/ 45149 h 118164"/>
                <a:gd name="connsiteX20" fmla="*/ 6959 w 143761"/>
                <a:gd name="connsiteY20" fmla="*/ 41989 h 118164"/>
                <a:gd name="connsiteX21" fmla="*/ 6056 w 143761"/>
                <a:gd name="connsiteY21" fmla="*/ 42440 h 118164"/>
                <a:gd name="connsiteX22" fmla="*/ 6056 w 143761"/>
                <a:gd name="connsiteY22" fmla="*/ 46052 h 118164"/>
                <a:gd name="connsiteX23" fmla="*/ 24568 w 143761"/>
                <a:gd name="connsiteY23" fmla="*/ 70433 h 118164"/>
                <a:gd name="connsiteX24" fmla="*/ 28179 w 143761"/>
                <a:gd name="connsiteY24" fmla="*/ 71787 h 118164"/>
                <a:gd name="connsiteX25" fmla="*/ 16892 w 143761"/>
                <a:gd name="connsiteY25" fmla="*/ 71336 h 118164"/>
                <a:gd name="connsiteX26" fmla="*/ 15989 w 143761"/>
                <a:gd name="connsiteY26" fmla="*/ 72239 h 118164"/>
                <a:gd name="connsiteX27" fmla="*/ 39467 w 143761"/>
                <a:gd name="connsiteY27" fmla="*/ 92104 h 118164"/>
                <a:gd name="connsiteX28" fmla="*/ 42627 w 143761"/>
                <a:gd name="connsiteY28" fmla="*/ 92556 h 118164"/>
                <a:gd name="connsiteX29" fmla="*/ 42627 w 143761"/>
                <a:gd name="connsiteY29" fmla="*/ 92556 h 118164"/>
                <a:gd name="connsiteX30" fmla="*/ 26373 w 143761"/>
                <a:gd name="connsiteY30" fmla="*/ 101134 h 118164"/>
                <a:gd name="connsiteX31" fmla="*/ 1993 w 143761"/>
                <a:gd name="connsiteY31" fmla="*/ 104294 h 118164"/>
                <a:gd name="connsiteX32" fmla="*/ 187 w 143761"/>
                <a:gd name="connsiteY32" fmla="*/ 104294 h 118164"/>
                <a:gd name="connsiteX33" fmla="*/ 639 w 143761"/>
                <a:gd name="connsiteY33" fmla="*/ 105197 h 118164"/>
                <a:gd name="connsiteX34" fmla="*/ 5605 w 143761"/>
                <a:gd name="connsiteY34" fmla="*/ 108358 h 118164"/>
                <a:gd name="connsiteX35" fmla="*/ 21859 w 143761"/>
                <a:gd name="connsiteY35" fmla="*/ 114679 h 118164"/>
                <a:gd name="connsiteX36" fmla="*/ 106287 w 143761"/>
                <a:gd name="connsiteY36" fmla="*/ 94813 h 118164"/>
                <a:gd name="connsiteX37" fmla="*/ 129765 w 143761"/>
                <a:gd name="connsiteY37" fmla="*/ 30250 h 118164"/>
                <a:gd name="connsiteX38" fmla="*/ 131571 w 143761"/>
                <a:gd name="connsiteY38" fmla="*/ 28444 h 118164"/>
                <a:gd name="connsiteX39" fmla="*/ 142858 w 143761"/>
                <a:gd name="connsiteY39" fmla="*/ 16705 h 118164"/>
                <a:gd name="connsiteX40" fmla="*/ 143761 w 143761"/>
                <a:gd name="connsiteY40" fmla="*/ 14448 h 118164"/>
                <a:gd name="connsiteX41" fmla="*/ 143761 w 143761"/>
                <a:gd name="connsiteY41" fmla="*/ 14448 h 118164"/>
                <a:gd name="connsiteX42" fmla="*/ 143310 w 143761"/>
                <a:gd name="connsiteY42" fmla="*/ 13996 h 118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43761" h="118164">
                  <a:moveTo>
                    <a:pt x="143310" y="13996"/>
                  </a:moveTo>
                  <a:cubicBezTo>
                    <a:pt x="138795" y="16254"/>
                    <a:pt x="133828" y="17157"/>
                    <a:pt x="128862" y="18060"/>
                  </a:cubicBezTo>
                  <a:cubicBezTo>
                    <a:pt x="131119" y="17608"/>
                    <a:pt x="134731" y="13545"/>
                    <a:pt x="136086" y="11739"/>
                  </a:cubicBezTo>
                  <a:cubicBezTo>
                    <a:pt x="138343" y="9030"/>
                    <a:pt x="140149" y="6321"/>
                    <a:pt x="141052" y="3160"/>
                  </a:cubicBezTo>
                  <a:cubicBezTo>
                    <a:pt x="141052" y="2709"/>
                    <a:pt x="141052" y="2709"/>
                    <a:pt x="141052" y="2257"/>
                  </a:cubicBezTo>
                  <a:cubicBezTo>
                    <a:pt x="140601" y="2257"/>
                    <a:pt x="140601" y="2257"/>
                    <a:pt x="140149" y="2257"/>
                  </a:cubicBezTo>
                  <a:cubicBezTo>
                    <a:pt x="134731" y="5418"/>
                    <a:pt x="128862" y="7224"/>
                    <a:pt x="122993" y="9030"/>
                  </a:cubicBezTo>
                  <a:cubicBezTo>
                    <a:pt x="122541" y="9030"/>
                    <a:pt x="122090" y="9030"/>
                    <a:pt x="121638" y="8578"/>
                  </a:cubicBezTo>
                  <a:cubicBezTo>
                    <a:pt x="121187" y="8127"/>
                    <a:pt x="120735" y="7675"/>
                    <a:pt x="120284" y="7224"/>
                  </a:cubicBezTo>
                  <a:cubicBezTo>
                    <a:pt x="117575" y="4966"/>
                    <a:pt x="114866" y="3160"/>
                    <a:pt x="112157" y="2257"/>
                  </a:cubicBezTo>
                  <a:cubicBezTo>
                    <a:pt x="108093" y="451"/>
                    <a:pt x="103578" y="0"/>
                    <a:pt x="99515" y="0"/>
                  </a:cubicBezTo>
                  <a:cubicBezTo>
                    <a:pt x="95452" y="451"/>
                    <a:pt x="90937" y="1354"/>
                    <a:pt x="87325" y="3612"/>
                  </a:cubicBezTo>
                  <a:cubicBezTo>
                    <a:pt x="83713" y="5418"/>
                    <a:pt x="80101" y="8127"/>
                    <a:pt x="77392" y="11739"/>
                  </a:cubicBezTo>
                  <a:cubicBezTo>
                    <a:pt x="74683" y="15351"/>
                    <a:pt x="72426" y="18963"/>
                    <a:pt x="71523" y="23478"/>
                  </a:cubicBezTo>
                  <a:cubicBezTo>
                    <a:pt x="70620" y="27541"/>
                    <a:pt x="70620" y="31604"/>
                    <a:pt x="71071" y="35668"/>
                  </a:cubicBezTo>
                  <a:cubicBezTo>
                    <a:pt x="71071" y="36571"/>
                    <a:pt x="71071" y="36571"/>
                    <a:pt x="70620" y="36571"/>
                  </a:cubicBezTo>
                  <a:cubicBezTo>
                    <a:pt x="47142" y="32959"/>
                    <a:pt x="27276" y="24381"/>
                    <a:pt x="11474" y="6321"/>
                  </a:cubicBezTo>
                  <a:cubicBezTo>
                    <a:pt x="10571" y="5418"/>
                    <a:pt x="10571" y="5418"/>
                    <a:pt x="9668" y="6321"/>
                  </a:cubicBezTo>
                  <a:cubicBezTo>
                    <a:pt x="2896" y="16705"/>
                    <a:pt x="6056" y="33410"/>
                    <a:pt x="14635" y="41989"/>
                  </a:cubicBezTo>
                  <a:cubicBezTo>
                    <a:pt x="15989" y="42892"/>
                    <a:pt x="16892" y="44246"/>
                    <a:pt x="18247" y="45149"/>
                  </a:cubicBezTo>
                  <a:cubicBezTo>
                    <a:pt x="17795" y="45149"/>
                    <a:pt x="11926" y="44698"/>
                    <a:pt x="6959" y="41989"/>
                  </a:cubicBezTo>
                  <a:cubicBezTo>
                    <a:pt x="6056" y="41537"/>
                    <a:pt x="6056" y="41989"/>
                    <a:pt x="6056" y="42440"/>
                  </a:cubicBezTo>
                  <a:cubicBezTo>
                    <a:pt x="6056" y="43343"/>
                    <a:pt x="6056" y="44698"/>
                    <a:pt x="6056" y="46052"/>
                  </a:cubicBezTo>
                  <a:cubicBezTo>
                    <a:pt x="7411" y="56436"/>
                    <a:pt x="14635" y="66369"/>
                    <a:pt x="24568" y="70433"/>
                  </a:cubicBezTo>
                  <a:cubicBezTo>
                    <a:pt x="25922" y="70884"/>
                    <a:pt x="27276" y="71336"/>
                    <a:pt x="28179" y="71787"/>
                  </a:cubicBezTo>
                  <a:cubicBezTo>
                    <a:pt x="25922" y="71336"/>
                    <a:pt x="23665" y="71787"/>
                    <a:pt x="16892" y="71336"/>
                  </a:cubicBezTo>
                  <a:cubicBezTo>
                    <a:pt x="15989" y="71336"/>
                    <a:pt x="15538" y="71787"/>
                    <a:pt x="15989" y="72239"/>
                  </a:cubicBezTo>
                  <a:cubicBezTo>
                    <a:pt x="20956" y="85783"/>
                    <a:pt x="31340" y="89847"/>
                    <a:pt x="39467" y="92104"/>
                  </a:cubicBezTo>
                  <a:cubicBezTo>
                    <a:pt x="40370" y="92104"/>
                    <a:pt x="41724" y="92104"/>
                    <a:pt x="42627" y="92556"/>
                  </a:cubicBezTo>
                  <a:cubicBezTo>
                    <a:pt x="42627" y="92556"/>
                    <a:pt x="42627" y="92556"/>
                    <a:pt x="42627" y="92556"/>
                  </a:cubicBezTo>
                  <a:cubicBezTo>
                    <a:pt x="39918" y="96619"/>
                    <a:pt x="30888" y="99779"/>
                    <a:pt x="26373" y="101134"/>
                  </a:cubicBezTo>
                  <a:cubicBezTo>
                    <a:pt x="18698" y="103843"/>
                    <a:pt x="10120" y="105197"/>
                    <a:pt x="1993" y="104294"/>
                  </a:cubicBezTo>
                  <a:cubicBezTo>
                    <a:pt x="639" y="104294"/>
                    <a:pt x="187" y="104294"/>
                    <a:pt x="187" y="104294"/>
                  </a:cubicBezTo>
                  <a:cubicBezTo>
                    <a:pt x="-264" y="104294"/>
                    <a:pt x="187" y="104746"/>
                    <a:pt x="639" y="105197"/>
                  </a:cubicBezTo>
                  <a:cubicBezTo>
                    <a:pt x="2444" y="106100"/>
                    <a:pt x="3799" y="107455"/>
                    <a:pt x="5605" y="108358"/>
                  </a:cubicBezTo>
                  <a:cubicBezTo>
                    <a:pt x="11023" y="111067"/>
                    <a:pt x="16441" y="113324"/>
                    <a:pt x="21859" y="114679"/>
                  </a:cubicBezTo>
                  <a:cubicBezTo>
                    <a:pt x="51205" y="122806"/>
                    <a:pt x="84164" y="116936"/>
                    <a:pt x="106287" y="94813"/>
                  </a:cubicBezTo>
                  <a:cubicBezTo>
                    <a:pt x="123444" y="77656"/>
                    <a:pt x="129765" y="53727"/>
                    <a:pt x="129765" y="30250"/>
                  </a:cubicBezTo>
                  <a:cubicBezTo>
                    <a:pt x="129765" y="29347"/>
                    <a:pt x="130668" y="28895"/>
                    <a:pt x="131571" y="28444"/>
                  </a:cubicBezTo>
                  <a:cubicBezTo>
                    <a:pt x="136086" y="25283"/>
                    <a:pt x="139698" y="21220"/>
                    <a:pt x="142858" y="16705"/>
                  </a:cubicBezTo>
                  <a:cubicBezTo>
                    <a:pt x="143761" y="15802"/>
                    <a:pt x="143761" y="14899"/>
                    <a:pt x="143761" y="14448"/>
                  </a:cubicBezTo>
                  <a:cubicBezTo>
                    <a:pt x="143761" y="14448"/>
                    <a:pt x="143761" y="14448"/>
                    <a:pt x="143761" y="14448"/>
                  </a:cubicBezTo>
                  <a:cubicBezTo>
                    <a:pt x="143761" y="13545"/>
                    <a:pt x="143761" y="13996"/>
                    <a:pt x="143310" y="13996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2" name="-">
            <a:extLst>
              <a:ext uri="{FF2B5EF4-FFF2-40B4-BE49-F238E27FC236}">
                <a16:creationId xmlns:a16="http://schemas.microsoft.com/office/drawing/2014/main" id="{05C6683A-D50B-4C05-AD2E-A15A3FE174EC}"/>
              </a:ext>
            </a:extLst>
          </p:cNvPr>
          <p:cNvGrpSpPr/>
          <p:nvPr/>
        </p:nvGrpSpPr>
        <p:grpSpPr>
          <a:xfrm>
            <a:off x="613441" y="9531339"/>
            <a:ext cx="210373" cy="210373"/>
            <a:chOff x="3304840" y="9579237"/>
            <a:chExt cx="246514" cy="246514"/>
          </a:xfrm>
          <a:solidFill>
            <a:schemeClr val="accent1"/>
          </a:solidFill>
          <a:effectLst>
            <a:outerShdw blurRad="50800" dist="12700" dir="2700000" algn="tl" rotWithShape="0">
              <a:prstClr val="black">
                <a:alpha val="22000"/>
              </a:prstClr>
            </a:outerShdw>
          </a:effectLst>
        </p:grpSpPr>
        <p:sp>
          <p:nvSpPr>
            <p:cNvPr id="93" name="-">
              <a:extLst>
                <a:ext uri="{FF2B5EF4-FFF2-40B4-BE49-F238E27FC236}">
                  <a16:creationId xmlns:a16="http://schemas.microsoft.com/office/drawing/2014/main" id="{D27447BA-0D66-43A7-89B5-E9F4F2EF4D83}"/>
                </a:ext>
              </a:extLst>
            </p:cNvPr>
            <p:cNvSpPr/>
            <p:nvPr/>
          </p:nvSpPr>
          <p:spPr>
            <a:xfrm>
              <a:off x="3304840" y="9579237"/>
              <a:ext cx="246514" cy="246514"/>
            </a:xfrm>
            <a:custGeom>
              <a:avLst/>
              <a:gdLst>
                <a:gd name="connsiteX0" fmla="*/ 123257 w 246514"/>
                <a:gd name="connsiteY0" fmla="*/ 246514 h 246514"/>
                <a:gd name="connsiteX1" fmla="*/ 0 w 246514"/>
                <a:gd name="connsiteY1" fmla="*/ 123257 h 246514"/>
                <a:gd name="connsiteX2" fmla="*/ 123257 w 246514"/>
                <a:gd name="connsiteY2" fmla="*/ 0 h 246514"/>
                <a:gd name="connsiteX3" fmla="*/ 246514 w 246514"/>
                <a:gd name="connsiteY3" fmla="*/ 123257 h 246514"/>
                <a:gd name="connsiteX4" fmla="*/ 123257 w 246514"/>
                <a:gd name="connsiteY4" fmla="*/ 246514 h 246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514" h="246514">
                  <a:moveTo>
                    <a:pt x="123257" y="246514"/>
                  </a:moveTo>
                  <a:cubicBezTo>
                    <a:pt x="55533" y="246514"/>
                    <a:pt x="0" y="191432"/>
                    <a:pt x="0" y="123257"/>
                  </a:cubicBezTo>
                  <a:cubicBezTo>
                    <a:pt x="0" y="55533"/>
                    <a:pt x="55082" y="0"/>
                    <a:pt x="123257" y="0"/>
                  </a:cubicBezTo>
                  <a:cubicBezTo>
                    <a:pt x="190981" y="0"/>
                    <a:pt x="246514" y="55082"/>
                    <a:pt x="246514" y="123257"/>
                  </a:cubicBezTo>
                  <a:cubicBezTo>
                    <a:pt x="246514" y="190981"/>
                    <a:pt x="191432" y="246514"/>
                    <a:pt x="123257" y="246514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4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-">
              <a:extLst>
                <a:ext uri="{FF2B5EF4-FFF2-40B4-BE49-F238E27FC236}">
                  <a16:creationId xmlns:a16="http://schemas.microsoft.com/office/drawing/2014/main" id="{F59C2373-1461-429B-B6F5-137B5A1DCD19}"/>
                </a:ext>
              </a:extLst>
            </p:cNvPr>
            <p:cNvSpPr/>
            <p:nvPr/>
          </p:nvSpPr>
          <p:spPr>
            <a:xfrm>
              <a:off x="3394235" y="9629352"/>
              <a:ext cx="68175" cy="146734"/>
            </a:xfrm>
            <a:custGeom>
              <a:avLst/>
              <a:gdLst>
                <a:gd name="connsiteX0" fmla="*/ 14448 w 68175"/>
                <a:gd name="connsiteY0" fmla="*/ 73593 h 146734"/>
                <a:gd name="connsiteX1" fmla="*/ 14448 w 68175"/>
                <a:gd name="connsiteY1" fmla="*/ 144929 h 146734"/>
                <a:gd name="connsiteX2" fmla="*/ 16254 w 68175"/>
                <a:gd name="connsiteY2" fmla="*/ 146735 h 146734"/>
                <a:gd name="connsiteX3" fmla="*/ 42892 w 68175"/>
                <a:gd name="connsiteY3" fmla="*/ 146735 h 146734"/>
                <a:gd name="connsiteX4" fmla="*/ 44698 w 68175"/>
                <a:gd name="connsiteY4" fmla="*/ 144929 h 146734"/>
                <a:gd name="connsiteX5" fmla="*/ 44698 w 68175"/>
                <a:gd name="connsiteY5" fmla="*/ 72690 h 146734"/>
                <a:gd name="connsiteX6" fmla="*/ 64112 w 68175"/>
                <a:gd name="connsiteY6" fmla="*/ 72690 h 146734"/>
                <a:gd name="connsiteX7" fmla="*/ 65918 w 68175"/>
                <a:gd name="connsiteY7" fmla="*/ 70884 h 146734"/>
                <a:gd name="connsiteX8" fmla="*/ 67724 w 68175"/>
                <a:gd name="connsiteY8" fmla="*/ 49213 h 146734"/>
                <a:gd name="connsiteX9" fmla="*/ 65918 w 68175"/>
                <a:gd name="connsiteY9" fmla="*/ 47407 h 146734"/>
                <a:gd name="connsiteX10" fmla="*/ 44698 w 68175"/>
                <a:gd name="connsiteY10" fmla="*/ 47407 h 146734"/>
                <a:gd name="connsiteX11" fmla="*/ 44698 w 68175"/>
                <a:gd name="connsiteY11" fmla="*/ 32056 h 146734"/>
                <a:gd name="connsiteX12" fmla="*/ 51470 w 68175"/>
                <a:gd name="connsiteY12" fmla="*/ 25283 h 146734"/>
                <a:gd name="connsiteX13" fmla="*/ 66369 w 68175"/>
                <a:gd name="connsiteY13" fmla="*/ 25283 h 146734"/>
                <a:gd name="connsiteX14" fmla="*/ 68175 w 68175"/>
                <a:gd name="connsiteY14" fmla="*/ 23478 h 146734"/>
                <a:gd name="connsiteX15" fmla="*/ 68175 w 68175"/>
                <a:gd name="connsiteY15" fmla="*/ 1806 h 146734"/>
                <a:gd name="connsiteX16" fmla="*/ 66369 w 68175"/>
                <a:gd name="connsiteY16" fmla="*/ 0 h 146734"/>
                <a:gd name="connsiteX17" fmla="*/ 41537 w 68175"/>
                <a:gd name="connsiteY17" fmla="*/ 0 h 146734"/>
                <a:gd name="connsiteX18" fmla="*/ 14899 w 68175"/>
                <a:gd name="connsiteY18" fmla="*/ 26638 h 146734"/>
                <a:gd name="connsiteX19" fmla="*/ 14899 w 68175"/>
                <a:gd name="connsiteY19" fmla="*/ 47858 h 146734"/>
                <a:gd name="connsiteX20" fmla="*/ 1806 w 68175"/>
                <a:gd name="connsiteY20" fmla="*/ 47858 h 146734"/>
                <a:gd name="connsiteX21" fmla="*/ 0 w 68175"/>
                <a:gd name="connsiteY21" fmla="*/ 49664 h 146734"/>
                <a:gd name="connsiteX22" fmla="*/ 0 w 68175"/>
                <a:gd name="connsiteY22" fmla="*/ 71336 h 146734"/>
                <a:gd name="connsiteX23" fmla="*/ 1806 w 68175"/>
                <a:gd name="connsiteY23" fmla="*/ 73142 h 146734"/>
                <a:gd name="connsiteX24" fmla="*/ 14899 w 68175"/>
                <a:gd name="connsiteY24" fmla="*/ 73142 h 146734"/>
                <a:gd name="connsiteX25" fmla="*/ 14899 w 68175"/>
                <a:gd name="connsiteY25" fmla="*/ 73593 h 146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8175" h="146734">
                  <a:moveTo>
                    <a:pt x="14448" y="73593"/>
                  </a:moveTo>
                  <a:lnTo>
                    <a:pt x="14448" y="144929"/>
                  </a:lnTo>
                  <a:cubicBezTo>
                    <a:pt x="14448" y="145832"/>
                    <a:pt x="15351" y="146735"/>
                    <a:pt x="16254" y="146735"/>
                  </a:cubicBezTo>
                  <a:lnTo>
                    <a:pt x="42892" y="146735"/>
                  </a:lnTo>
                  <a:cubicBezTo>
                    <a:pt x="43795" y="146735"/>
                    <a:pt x="44698" y="145832"/>
                    <a:pt x="44698" y="144929"/>
                  </a:cubicBezTo>
                  <a:lnTo>
                    <a:pt x="44698" y="72690"/>
                  </a:lnTo>
                  <a:lnTo>
                    <a:pt x="64112" y="72690"/>
                  </a:lnTo>
                  <a:cubicBezTo>
                    <a:pt x="65015" y="72690"/>
                    <a:pt x="65918" y="71787"/>
                    <a:pt x="65918" y="70884"/>
                  </a:cubicBezTo>
                  <a:lnTo>
                    <a:pt x="67724" y="49213"/>
                  </a:lnTo>
                  <a:cubicBezTo>
                    <a:pt x="67724" y="48310"/>
                    <a:pt x="66821" y="47407"/>
                    <a:pt x="65918" y="47407"/>
                  </a:cubicBezTo>
                  <a:lnTo>
                    <a:pt x="44698" y="47407"/>
                  </a:lnTo>
                  <a:lnTo>
                    <a:pt x="44698" y="32056"/>
                  </a:lnTo>
                  <a:cubicBezTo>
                    <a:pt x="44698" y="28444"/>
                    <a:pt x="47858" y="25283"/>
                    <a:pt x="51470" y="25283"/>
                  </a:cubicBezTo>
                  <a:lnTo>
                    <a:pt x="66369" y="25283"/>
                  </a:lnTo>
                  <a:cubicBezTo>
                    <a:pt x="67272" y="25283"/>
                    <a:pt x="68175" y="24381"/>
                    <a:pt x="68175" y="23478"/>
                  </a:cubicBezTo>
                  <a:lnTo>
                    <a:pt x="68175" y="1806"/>
                  </a:lnTo>
                  <a:cubicBezTo>
                    <a:pt x="68175" y="903"/>
                    <a:pt x="67272" y="0"/>
                    <a:pt x="66369" y="0"/>
                  </a:cubicBezTo>
                  <a:lnTo>
                    <a:pt x="41537" y="0"/>
                  </a:lnTo>
                  <a:cubicBezTo>
                    <a:pt x="26638" y="0"/>
                    <a:pt x="14899" y="11739"/>
                    <a:pt x="14899" y="26638"/>
                  </a:cubicBezTo>
                  <a:lnTo>
                    <a:pt x="14899" y="47858"/>
                  </a:lnTo>
                  <a:lnTo>
                    <a:pt x="1806" y="47858"/>
                  </a:lnTo>
                  <a:cubicBezTo>
                    <a:pt x="903" y="47858"/>
                    <a:pt x="0" y="48761"/>
                    <a:pt x="0" y="49664"/>
                  </a:cubicBezTo>
                  <a:lnTo>
                    <a:pt x="0" y="71336"/>
                  </a:lnTo>
                  <a:cubicBezTo>
                    <a:pt x="0" y="72239"/>
                    <a:pt x="903" y="73142"/>
                    <a:pt x="1806" y="73142"/>
                  </a:cubicBezTo>
                  <a:lnTo>
                    <a:pt x="14899" y="73142"/>
                  </a:lnTo>
                  <a:lnTo>
                    <a:pt x="14899" y="73593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5" name="-">
            <a:extLst>
              <a:ext uri="{FF2B5EF4-FFF2-40B4-BE49-F238E27FC236}">
                <a16:creationId xmlns:a16="http://schemas.microsoft.com/office/drawing/2014/main" id="{DEAAC9D1-D1BF-43A7-A3ED-D44CD785884A}"/>
              </a:ext>
            </a:extLst>
          </p:cNvPr>
          <p:cNvGrpSpPr/>
          <p:nvPr/>
        </p:nvGrpSpPr>
        <p:grpSpPr>
          <a:xfrm>
            <a:off x="929771" y="9534036"/>
            <a:ext cx="208832" cy="208832"/>
            <a:chOff x="3675514" y="9582397"/>
            <a:chExt cx="244708" cy="244708"/>
          </a:xfrm>
          <a:solidFill>
            <a:schemeClr val="accent1"/>
          </a:solidFill>
          <a:effectLst>
            <a:outerShdw blurRad="50800" dist="12700" dir="2700000" algn="tl" rotWithShape="0">
              <a:prstClr val="black">
                <a:alpha val="22000"/>
              </a:prstClr>
            </a:outerShdw>
          </a:effectLst>
        </p:grpSpPr>
        <p:sp>
          <p:nvSpPr>
            <p:cNvPr id="96" name="-">
              <a:extLst>
                <a:ext uri="{FF2B5EF4-FFF2-40B4-BE49-F238E27FC236}">
                  <a16:creationId xmlns:a16="http://schemas.microsoft.com/office/drawing/2014/main" id="{24933D28-A224-4769-A916-83EB55F7801A}"/>
                </a:ext>
              </a:extLst>
            </p:cNvPr>
            <p:cNvSpPr/>
            <p:nvPr/>
          </p:nvSpPr>
          <p:spPr>
            <a:xfrm>
              <a:off x="3690413" y="9596393"/>
              <a:ext cx="214909" cy="214909"/>
            </a:xfrm>
            <a:custGeom>
              <a:avLst/>
              <a:gdLst>
                <a:gd name="connsiteX0" fmla="*/ 214910 w 214909"/>
                <a:gd name="connsiteY0" fmla="*/ 107455 h 214909"/>
                <a:gd name="connsiteX1" fmla="*/ 107455 w 214909"/>
                <a:gd name="connsiteY1" fmla="*/ 214910 h 214909"/>
                <a:gd name="connsiteX2" fmla="*/ 0 w 214909"/>
                <a:gd name="connsiteY2" fmla="*/ 107455 h 214909"/>
                <a:gd name="connsiteX3" fmla="*/ 107455 w 214909"/>
                <a:gd name="connsiteY3" fmla="*/ 0 h 214909"/>
                <a:gd name="connsiteX4" fmla="*/ 214910 w 214909"/>
                <a:gd name="connsiteY4" fmla="*/ 107455 h 214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909" h="214909">
                  <a:moveTo>
                    <a:pt x="214910" y="107455"/>
                  </a:moveTo>
                  <a:cubicBezTo>
                    <a:pt x="214910" y="166801"/>
                    <a:pt x="166800" y="214910"/>
                    <a:pt x="107455" y="214910"/>
                  </a:cubicBezTo>
                  <a:cubicBezTo>
                    <a:pt x="48109" y="214910"/>
                    <a:pt x="0" y="166801"/>
                    <a:pt x="0" y="107455"/>
                  </a:cubicBezTo>
                  <a:cubicBezTo>
                    <a:pt x="0" y="48109"/>
                    <a:pt x="48109" y="0"/>
                    <a:pt x="107455" y="0"/>
                  </a:cubicBezTo>
                  <a:cubicBezTo>
                    <a:pt x="166800" y="0"/>
                    <a:pt x="214910" y="48109"/>
                    <a:pt x="214910" y="107455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4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-">
              <a:extLst>
                <a:ext uri="{FF2B5EF4-FFF2-40B4-BE49-F238E27FC236}">
                  <a16:creationId xmlns:a16="http://schemas.microsoft.com/office/drawing/2014/main" id="{7F82993C-A203-4B28-9567-5A09E75BCC31}"/>
                </a:ext>
              </a:extLst>
            </p:cNvPr>
            <p:cNvSpPr/>
            <p:nvPr/>
          </p:nvSpPr>
          <p:spPr>
            <a:xfrm>
              <a:off x="3675514" y="9582397"/>
              <a:ext cx="244708" cy="244708"/>
            </a:xfrm>
            <a:custGeom>
              <a:avLst/>
              <a:gdLst>
                <a:gd name="connsiteX0" fmla="*/ 122354 w 244708"/>
                <a:gd name="connsiteY0" fmla="*/ 244708 h 244708"/>
                <a:gd name="connsiteX1" fmla="*/ 0 w 244708"/>
                <a:gd name="connsiteY1" fmla="*/ 122354 h 244708"/>
                <a:gd name="connsiteX2" fmla="*/ 122354 w 244708"/>
                <a:gd name="connsiteY2" fmla="*/ 0 h 244708"/>
                <a:gd name="connsiteX3" fmla="*/ 244708 w 244708"/>
                <a:gd name="connsiteY3" fmla="*/ 122354 h 244708"/>
                <a:gd name="connsiteX4" fmla="*/ 122354 w 244708"/>
                <a:gd name="connsiteY4" fmla="*/ 244708 h 244708"/>
                <a:gd name="connsiteX5" fmla="*/ 163891 w 244708"/>
                <a:gd name="connsiteY5" fmla="*/ 72690 h 244708"/>
                <a:gd name="connsiteX6" fmla="*/ 154861 w 244708"/>
                <a:gd name="connsiteY6" fmla="*/ 81720 h 244708"/>
                <a:gd name="connsiteX7" fmla="*/ 163891 w 244708"/>
                <a:gd name="connsiteY7" fmla="*/ 90750 h 244708"/>
                <a:gd name="connsiteX8" fmla="*/ 172921 w 244708"/>
                <a:gd name="connsiteY8" fmla="*/ 81720 h 244708"/>
                <a:gd name="connsiteX9" fmla="*/ 163891 w 244708"/>
                <a:gd name="connsiteY9" fmla="*/ 72690 h 244708"/>
                <a:gd name="connsiteX10" fmla="*/ 123708 w 244708"/>
                <a:gd name="connsiteY10" fmla="*/ 84429 h 244708"/>
                <a:gd name="connsiteX11" fmla="*/ 85783 w 244708"/>
                <a:gd name="connsiteY11" fmla="*/ 122354 h 244708"/>
                <a:gd name="connsiteX12" fmla="*/ 123708 w 244708"/>
                <a:gd name="connsiteY12" fmla="*/ 160279 h 244708"/>
                <a:gd name="connsiteX13" fmla="*/ 161634 w 244708"/>
                <a:gd name="connsiteY13" fmla="*/ 122354 h 244708"/>
                <a:gd name="connsiteX14" fmla="*/ 123708 w 244708"/>
                <a:gd name="connsiteY14" fmla="*/ 84429 h 244708"/>
                <a:gd name="connsiteX15" fmla="*/ 123708 w 244708"/>
                <a:gd name="connsiteY15" fmla="*/ 146735 h 244708"/>
                <a:gd name="connsiteX16" fmla="*/ 99328 w 244708"/>
                <a:gd name="connsiteY16" fmla="*/ 122354 h 244708"/>
                <a:gd name="connsiteX17" fmla="*/ 123708 w 244708"/>
                <a:gd name="connsiteY17" fmla="*/ 97974 h 244708"/>
                <a:gd name="connsiteX18" fmla="*/ 148089 w 244708"/>
                <a:gd name="connsiteY18" fmla="*/ 122354 h 244708"/>
                <a:gd name="connsiteX19" fmla="*/ 123708 w 244708"/>
                <a:gd name="connsiteY19" fmla="*/ 146735 h 244708"/>
                <a:gd name="connsiteX20" fmla="*/ 200462 w 244708"/>
                <a:gd name="connsiteY20" fmla="*/ 90750 h 244708"/>
                <a:gd name="connsiteX21" fmla="*/ 153958 w 244708"/>
                <a:gd name="connsiteY21" fmla="*/ 44246 h 244708"/>
                <a:gd name="connsiteX22" fmla="*/ 92556 w 244708"/>
                <a:gd name="connsiteY22" fmla="*/ 44246 h 244708"/>
                <a:gd name="connsiteX23" fmla="*/ 46052 w 244708"/>
                <a:gd name="connsiteY23" fmla="*/ 90750 h 244708"/>
                <a:gd name="connsiteX24" fmla="*/ 46052 w 244708"/>
                <a:gd name="connsiteY24" fmla="*/ 152152 h 244708"/>
                <a:gd name="connsiteX25" fmla="*/ 92556 w 244708"/>
                <a:gd name="connsiteY25" fmla="*/ 198656 h 244708"/>
                <a:gd name="connsiteX26" fmla="*/ 153958 w 244708"/>
                <a:gd name="connsiteY26" fmla="*/ 198656 h 244708"/>
                <a:gd name="connsiteX27" fmla="*/ 200462 w 244708"/>
                <a:gd name="connsiteY27" fmla="*/ 152152 h 244708"/>
                <a:gd name="connsiteX28" fmla="*/ 200462 w 244708"/>
                <a:gd name="connsiteY28" fmla="*/ 90750 h 244708"/>
                <a:gd name="connsiteX29" fmla="*/ 185563 w 244708"/>
                <a:gd name="connsiteY29" fmla="*/ 152152 h 244708"/>
                <a:gd name="connsiteX30" fmla="*/ 153507 w 244708"/>
                <a:gd name="connsiteY30" fmla="*/ 184208 h 244708"/>
                <a:gd name="connsiteX31" fmla="*/ 92104 w 244708"/>
                <a:gd name="connsiteY31" fmla="*/ 184208 h 244708"/>
                <a:gd name="connsiteX32" fmla="*/ 60048 w 244708"/>
                <a:gd name="connsiteY32" fmla="*/ 152152 h 244708"/>
                <a:gd name="connsiteX33" fmla="*/ 60048 w 244708"/>
                <a:gd name="connsiteY33" fmla="*/ 90750 h 244708"/>
                <a:gd name="connsiteX34" fmla="*/ 92104 w 244708"/>
                <a:gd name="connsiteY34" fmla="*/ 58694 h 244708"/>
                <a:gd name="connsiteX35" fmla="*/ 153507 w 244708"/>
                <a:gd name="connsiteY35" fmla="*/ 58694 h 244708"/>
                <a:gd name="connsiteX36" fmla="*/ 185563 w 244708"/>
                <a:gd name="connsiteY36" fmla="*/ 90750 h 244708"/>
                <a:gd name="connsiteX37" fmla="*/ 185563 w 244708"/>
                <a:gd name="connsiteY37" fmla="*/ 152152 h 244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44708" h="244708">
                  <a:moveTo>
                    <a:pt x="122354" y="244708"/>
                  </a:moveTo>
                  <a:cubicBezTo>
                    <a:pt x="54630" y="244708"/>
                    <a:pt x="0" y="189626"/>
                    <a:pt x="0" y="122354"/>
                  </a:cubicBezTo>
                  <a:cubicBezTo>
                    <a:pt x="0" y="54630"/>
                    <a:pt x="55082" y="0"/>
                    <a:pt x="122354" y="0"/>
                  </a:cubicBezTo>
                  <a:cubicBezTo>
                    <a:pt x="189626" y="0"/>
                    <a:pt x="244708" y="55082"/>
                    <a:pt x="244708" y="122354"/>
                  </a:cubicBezTo>
                  <a:cubicBezTo>
                    <a:pt x="244708" y="189626"/>
                    <a:pt x="190078" y="244708"/>
                    <a:pt x="122354" y="244708"/>
                  </a:cubicBezTo>
                  <a:close/>
                  <a:moveTo>
                    <a:pt x="163891" y="72690"/>
                  </a:moveTo>
                  <a:cubicBezTo>
                    <a:pt x="158925" y="72690"/>
                    <a:pt x="154861" y="76753"/>
                    <a:pt x="154861" y="81720"/>
                  </a:cubicBezTo>
                  <a:cubicBezTo>
                    <a:pt x="154861" y="86686"/>
                    <a:pt x="158925" y="90750"/>
                    <a:pt x="163891" y="90750"/>
                  </a:cubicBezTo>
                  <a:cubicBezTo>
                    <a:pt x="168858" y="90750"/>
                    <a:pt x="172921" y="86686"/>
                    <a:pt x="172921" y="81720"/>
                  </a:cubicBezTo>
                  <a:cubicBezTo>
                    <a:pt x="172921" y="76753"/>
                    <a:pt x="168858" y="72690"/>
                    <a:pt x="163891" y="72690"/>
                  </a:cubicBezTo>
                  <a:close/>
                  <a:moveTo>
                    <a:pt x="123708" y="84429"/>
                  </a:moveTo>
                  <a:cubicBezTo>
                    <a:pt x="102940" y="84429"/>
                    <a:pt x="85783" y="101585"/>
                    <a:pt x="85783" y="122354"/>
                  </a:cubicBezTo>
                  <a:cubicBezTo>
                    <a:pt x="85783" y="143123"/>
                    <a:pt x="102940" y="160279"/>
                    <a:pt x="123708" y="160279"/>
                  </a:cubicBezTo>
                  <a:cubicBezTo>
                    <a:pt x="144477" y="160279"/>
                    <a:pt x="161634" y="143123"/>
                    <a:pt x="161634" y="122354"/>
                  </a:cubicBezTo>
                  <a:cubicBezTo>
                    <a:pt x="161634" y="101585"/>
                    <a:pt x="144477" y="84429"/>
                    <a:pt x="123708" y="84429"/>
                  </a:cubicBezTo>
                  <a:close/>
                  <a:moveTo>
                    <a:pt x="123708" y="146735"/>
                  </a:moveTo>
                  <a:cubicBezTo>
                    <a:pt x="110164" y="146735"/>
                    <a:pt x="99328" y="135899"/>
                    <a:pt x="99328" y="122354"/>
                  </a:cubicBezTo>
                  <a:cubicBezTo>
                    <a:pt x="99328" y="108809"/>
                    <a:pt x="110164" y="97974"/>
                    <a:pt x="123708" y="97974"/>
                  </a:cubicBezTo>
                  <a:cubicBezTo>
                    <a:pt x="137253" y="97974"/>
                    <a:pt x="148089" y="108809"/>
                    <a:pt x="148089" y="122354"/>
                  </a:cubicBezTo>
                  <a:cubicBezTo>
                    <a:pt x="148089" y="135899"/>
                    <a:pt x="136802" y="146735"/>
                    <a:pt x="123708" y="146735"/>
                  </a:cubicBezTo>
                  <a:close/>
                  <a:moveTo>
                    <a:pt x="200462" y="90750"/>
                  </a:moveTo>
                  <a:cubicBezTo>
                    <a:pt x="200462" y="65015"/>
                    <a:pt x="179693" y="44246"/>
                    <a:pt x="153958" y="44246"/>
                  </a:cubicBezTo>
                  <a:lnTo>
                    <a:pt x="92556" y="44246"/>
                  </a:lnTo>
                  <a:cubicBezTo>
                    <a:pt x="66821" y="44246"/>
                    <a:pt x="46052" y="65015"/>
                    <a:pt x="46052" y="90750"/>
                  </a:cubicBezTo>
                  <a:lnTo>
                    <a:pt x="46052" y="152152"/>
                  </a:lnTo>
                  <a:cubicBezTo>
                    <a:pt x="46052" y="177887"/>
                    <a:pt x="66821" y="198656"/>
                    <a:pt x="92556" y="198656"/>
                  </a:cubicBezTo>
                  <a:lnTo>
                    <a:pt x="153958" y="198656"/>
                  </a:lnTo>
                  <a:cubicBezTo>
                    <a:pt x="179693" y="198656"/>
                    <a:pt x="200462" y="177887"/>
                    <a:pt x="200462" y="152152"/>
                  </a:cubicBezTo>
                  <a:lnTo>
                    <a:pt x="200462" y="90750"/>
                  </a:lnTo>
                  <a:close/>
                  <a:moveTo>
                    <a:pt x="185563" y="152152"/>
                  </a:moveTo>
                  <a:cubicBezTo>
                    <a:pt x="185563" y="169761"/>
                    <a:pt x="171115" y="184208"/>
                    <a:pt x="153507" y="184208"/>
                  </a:cubicBezTo>
                  <a:lnTo>
                    <a:pt x="92104" y="184208"/>
                  </a:lnTo>
                  <a:cubicBezTo>
                    <a:pt x="74496" y="184208"/>
                    <a:pt x="60048" y="169761"/>
                    <a:pt x="60048" y="152152"/>
                  </a:cubicBezTo>
                  <a:lnTo>
                    <a:pt x="60048" y="90750"/>
                  </a:lnTo>
                  <a:cubicBezTo>
                    <a:pt x="60048" y="73142"/>
                    <a:pt x="74496" y="58694"/>
                    <a:pt x="92104" y="58694"/>
                  </a:cubicBezTo>
                  <a:lnTo>
                    <a:pt x="153507" y="58694"/>
                  </a:lnTo>
                  <a:cubicBezTo>
                    <a:pt x="171115" y="58694"/>
                    <a:pt x="185563" y="73142"/>
                    <a:pt x="185563" y="90750"/>
                  </a:cubicBezTo>
                  <a:lnTo>
                    <a:pt x="185563" y="15215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45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623ABAB6-5F27-4ADA-991F-C18A1ECC9CC3}"/>
              </a:ext>
            </a:extLst>
          </p:cNvPr>
          <p:cNvSpPr txBox="1"/>
          <p:nvPr/>
        </p:nvSpPr>
        <p:spPr>
          <a:xfrm>
            <a:off x="1190052" y="9504274"/>
            <a:ext cx="17107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>
                    <a:srgbClr val="000000">
                      <a:alpha val="25000"/>
                    </a:srgbClr>
                  </a:outerShdw>
                </a:effectLst>
                <a:latin typeface="Kanit" pitchFamily="2" charset="-34"/>
                <a:cs typeface="Kanit" pitchFamily="2" charset="-34"/>
              </a:rPr>
              <a:t>@</a:t>
            </a:r>
            <a:r>
              <a:rPr lang="en-US" sz="1100" spc="300" dirty="0" err="1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algn="tl">
                    <a:srgbClr val="000000">
                      <a:alpha val="25000"/>
                    </a:srgbClr>
                  </a:outerShdw>
                </a:effectLst>
                <a:latin typeface="Kanit" pitchFamily="2" charset="-34"/>
                <a:cs typeface="Kanit" pitchFamily="2" charset="-34"/>
              </a:rPr>
              <a:t>yournickname</a:t>
            </a:r>
            <a:endParaRPr lang="en-US" sz="1100" spc="300" dirty="0">
              <a:solidFill>
                <a:schemeClr val="bg1">
                  <a:lumMod val="95000"/>
                </a:schemeClr>
              </a:solidFill>
              <a:effectLst>
                <a:outerShdw blurRad="101600" dist="38100" dir="2700000" algn="tl">
                  <a:srgbClr val="000000">
                    <a:alpha val="25000"/>
                  </a:srgbClr>
                </a:outerShdw>
              </a:effectLst>
              <a:latin typeface="Kanit" pitchFamily="2" charset="-34"/>
              <a:cs typeface="Kanit" pitchFamily="2" charset="-34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35B8384-75F6-4988-9AF8-A6CC43CDF1E3}"/>
              </a:ext>
            </a:extLst>
          </p:cNvPr>
          <p:cNvSpPr txBox="1"/>
          <p:nvPr/>
        </p:nvSpPr>
        <p:spPr>
          <a:xfrm>
            <a:off x="4836090" y="6441261"/>
            <a:ext cx="1763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Futura-Bold" pitchFamily="2" charset="0"/>
                <a:cs typeface="Poppins Light" panose="00000400000000000000" pitchFamily="2" charset="0"/>
              </a:rPr>
              <a:t>01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578B0046-E790-43DD-B347-AF2C08C3804E}"/>
              </a:ext>
            </a:extLst>
          </p:cNvPr>
          <p:cNvSpPr txBox="1"/>
          <p:nvPr/>
        </p:nvSpPr>
        <p:spPr>
          <a:xfrm>
            <a:off x="3366750" y="7011439"/>
            <a:ext cx="1763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Futura-Bold" pitchFamily="2" charset="0"/>
                <a:cs typeface="Poppins Light" panose="00000400000000000000" pitchFamily="2" charset="0"/>
              </a:rPr>
              <a:t>02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AF3CE982-06A9-4293-9945-7ED1AF13FEAC}"/>
              </a:ext>
            </a:extLst>
          </p:cNvPr>
          <p:cNvSpPr txBox="1"/>
          <p:nvPr/>
        </p:nvSpPr>
        <p:spPr>
          <a:xfrm>
            <a:off x="4925703" y="6948206"/>
            <a:ext cx="167374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Lorem ipsum dolor sit </a:t>
            </a:r>
            <a:r>
              <a:rPr lang="en-US" sz="10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0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0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676D5E6A-45CB-48D4-A62F-D1EDD4C712B1}"/>
              </a:ext>
            </a:extLst>
          </p:cNvPr>
          <p:cNvSpPr txBox="1"/>
          <p:nvPr/>
        </p:nvSpPr>
        <p:spPr>
          <a:xfrm>
            <a:off x="4836090" y="6775081"/>
            <a:ext cx="17633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LOREM IPSUM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79364AAE-219B-4066-8174-7BD160263FFE}"/>
              </a:ext>
            </a:extLst>
          </p:cNvPr>
          <p:cNvSpPr txBox="1"/>
          <p:nvPr/>
        </p:nvSpPr>
        <p:spPr>
          <a:xfrm>
            <a:off x="3456363" y="7518384"/>
            <a:ext cx="167374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Lorem ipsum dolor sit </a:t>
            </a:r>
            <a:r>
              <a:rPr lang="en-US" sz="10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0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0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E00A43E3-DA54-4919-BC84-05FDA8010BF9}"/>
              </a:ext>
            </a:extLst>
          </p:cNvPr>
          <p:cNvSpPr txBox="1"/>
          <p:nvPr/>
        </p:nvSpPr>
        <p:spPr>
          <a:xfrm>
            <a:off x="3366750" y="7345259"/>
            <a:ext cx="17633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LOREM IPSUM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6CE5BE2D-2B91-4ABC-A0BA-3C7FF766851D}"/>
              </a:ext>
            </a:extLst>
          </p:cNvPr>
          <p:cNvSpPr txBox="1"/>
          <p:nvPr/>
        </p:nvSpPr>
        <p:spPr>
          <a:xfrm>
            <a:off x="4836090" y="7719665"/>
            <a:ext cx="1763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Futura-Bold" pitchFamily="2" charset="0"/>
                <a:cs typeface="Poppins Light" panose="00000400000000000000" pitchFamily="2" charset="0"/>
              </a:rPr>
              <a:t>03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768C0C6E-F4F4-47D1-AB9B-7EFC137BCDCF}"/>
              </a:ext>
            </a:extLst>
          </p:cNvPr>
          <p:cNvSpPr txBox="1"/>
          <p:nvPr/>
        </p:nvSpPr>
        <p:spPr>
          <a:xfrm>
            <a:off x="4925703" y="8226610"/>
            <a:ext cx="167374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Lorem ipsum dolor sit </a:t>
            </a:r>
            <a:r>
              <a:rPr lang="en-US" sz="10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0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000" dirty="0" err="1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000" dirty="0">
                <a:solidFill>
                  <a:schemeClr val="tx2">
                    <a:lumMod val="50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0CD6D66-2AC9-42AE-BAA4-3616CBC4F316}"/>
              </a:ext>
            </a:extLst>
          </p:cNvPr>
          <p:cNvSpPr txBox="1"/>
          <p:nvPr/>
        </p:nvSpPr>
        <p:spPr>
          <a:xfrm>
            <a:off x="4836090" y="8053485"/>
            <a:ext cx="17633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LOREM IPSUM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2B2DBEC0-35F1-41D4-A1CD-4630574466C7}"/>
              </a:ext>
            </a:extLst>
          </p:cNvPr>
          <p:cNvSpPr txBox="1"/>
          <p:nvPr/>
        </p:nvSpPr>
        <p:spPr>
          <a:xfrm>
            <a:off x="3856780" y="3514352"/>
            <a:ext cx="28584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TEMPLATE.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7AAEF46A-9503-4C4A-96C5-E3A8A642956B}"/>
              </a:ext>
            </a:extLst>
          </p:cNvPr>
          <p:cNvSpPr txBox="1"/>
          <p:nvPr/>
        </p:nvSpPr>
        <p:spPr>
          <a:xfrm>
            <a:off x="4089215" y="2565772"/>
            <a:ext cx="262604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8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NEW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5E090E5B-0A89-4EEE-919D-FEA3EC45AA1B}"/>
              </a:ext>
            </a:extLst>
          </p:cNvPr>
          <p:cNvSpPr txBox="1"/>
          <p:nvPr/>
        </p:nvSpPr>
        <p:spPr>
          <a:xfrm>
            <a:off x="197192" y="7891524"/>
            <a:ext cx="32044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Lorem ipsum dolor </a:t>
            </a:r>
          </a:p>
          <a:p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sit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consectetur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</a:p>
          <a:p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adipiscing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elit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Ut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posuere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est</a:t>
            </a:r>
            <a:endParaRPr lang="en-US" sz="1200" dirty="0">
              <a:solidFill>
                <a:schemeClr val="bg1">
                  <a:lumMod val="95000"/>
                </a:schemeClr>
              </a:solidFill>
              <a:latin typeface="Kanit Light" pitchFamily="2" charset="-34"/>
              <a:cs typeface="Kanit Light" pitchFamily="2" charset="-34"/>
            </a:endParaRPr>
          </a:p>
          <a:p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et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ornare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dapibus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risus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odio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</a:p>
          <a:p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iaculis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, sit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amet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euismod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arcu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</a:t>
            </a:r>
          </a:p>
          <a:p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ipsum at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leo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In pharetra lacinia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metus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 pulvinar </a:t>
            </a:r>
            <a:r>
              <a:rPr lang="en-US" sz="1200" dirty="0" err="1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suscipit</a:t>
            </a:r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Kanit Light" pitchFamily="2" charset="-34"/>
                <a:cs typeface="Kanit Light" pitchFamily="2" charset="-34"/>
              </a:rPr>
              <a:t>. 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E08CA474-0622-4535-B725-4B7B9D087840}"/>
              </a:ext>
            </a:extLst>
          </p:cNvPr>
          <p:cNvSpPr txBox="1"/>
          <p:nvPr/>
        </p:nvSpPr>
        <p:spPr>
          <a:xfrm>
            <a:off x="192558" y="7656950"/>
            <a:ext cx="17633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Kanit Black" pitchFamily="2" charset="-34"/>
                <a:cs typeface="Kanit Black" pitchFamily="2" charset="-34"/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1477656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748</TotalTime>
  <Words>122</Words>
  <Application>Microsoft Office PowerPoint</Application>
  <PresentationFormat>A4 Paper (210x297 mm)</PresentationFormat>
  <Paragraphs>24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Arial</vt:lpstr>
      <vt:lpstr>Calibri</vt:lpstr>
      <vt:lpstr>Calibri Light</vt:lpstr>
      <vt:lpstr>Futura-Bold</vt:lpstr>
      <vt:lpstr>Kanit</vt:lpstr>
      <vt:lpstr>Kanit Black</vt:lpstr>
      <vt:lpstr>Kanit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 From Creative Studios Pro</dc:creator>
  <cp:lastModifiedBy>My Device is Awesome</cp:lastModifiedBy>
  <cp:revision>18</cp:revision>
  <dcterms:created xsi:type="dcterms:W3CDTF">2022-02-15T01:57:41Z</dcterms:created>
  <dcterms:modified xsi:type="dcterms:W3CDTF">2022-02-19T01:49:56Z</dcterms:modified>
</cp:coreProperties>
</file>