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 왕 아하시야의 아들 요아스 왕 제 이십삼년에 예후의 아들 여호아하스가 이스라엘을 다스리는 왕이 되어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사마리아에서 열일곱 해 동안 다스렸다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유다의 요아스 왕 제 삼십칠년에 여호아하스의 아들 여호아스가 이스라엘의 왕이 되어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사마리아에서 열여섯 해 동안 다스렸다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963177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보시기에 악을 행하였고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이스라엘로 죄를 짓게 한 느밧의 아들 여로보암의 모든 죄로부터 돌아서지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길을 그대로 걸었다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7162751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여호아스의 나머지 행적과 그가 한 모든 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그가 유다 왕 아마샤와 싸운 용맹은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왕 역대지략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에 기록되어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759964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여호아스가 죽으니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이스라엘의 역대 왕들과 함께 사마리아에 안장하였고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여로보암이 그의 뒤를 이어 왕좌에 올랐다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6523228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죽을 병이 들자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왕 여호아스가 그에게로 내려왔다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 앞에서 눈물을 흘리며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아버지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아버지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이스라엘의 병거와 마병이시여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258903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그에게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활과 화살을 가져 오십시오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활과 화살을 가져 오자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507043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이스라엘 왕에게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활을 잡으십시오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활을 잡으니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그의 손 위에 자기의 손을 얹었다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2006164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동쪽 창문을 여십시오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왕이 창문을 열자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활을 쏘자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승리의 화살입니다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시리아를 이길 승리의 화살입니다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임금님께서는 아벡에서 시리아를 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완전히 진멸하실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6687234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또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화살을 집으십시오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왕이 화살을 집자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이스라엘 왕에게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땅을 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왕이 세 번을 치고는 그만두었다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5288255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사람이 그에게 화를 내며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임금님께서 대여섯 번 치셨으면 시리아 군을 진멸할 때까지 쳐부술 수 있었을 터인데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고작 세 번입니까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임금님께서는 겨우 세 번만 시리아를 칠 수 있을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822176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그는 주님 보시기에 악한 행동을 하였고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이스라엘로 죄를 짓게 한 느밧의 아들 여로보암의 죄를 따라가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길에서 돌아서지 않았다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7427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 엘리사가 죽으니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 장사하였다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뒤에 모압의 도적 떼가 해마다 이스라엘 땅을 침범하였다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843198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번은 장사지내는 사람들이 어떤 사람의 주검을 묻고 있다가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도적 떼를 보게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그들은 놀라서 그 주검을 엘리사의 무덤에 내던지고 달아났는데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그 사람의 뼈가 엘리사의 뼈에 닿자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사람이 살아나서 제 발로 일어섰다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7885494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시리아의 하사엘 왕은 여호아하스가 다스리는 동안에 줄곧 이스라엘을 억압하였다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5901723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주님께서 이스라엘에게 은혜를 베푸셔서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불쌍히 여기시고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그들을 굽어살피셨다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이는 아브라함과 이삭과 야곱과 맺으신 언약 때문이었다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그들을 멸망시키지 않으시고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이제까지 주님 앞에서 쫓아내지 않으셨다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435140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시리아의 하사엘 왕이 죽고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아들 벤하닷이 그의 뒤를 이어 왕이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0994190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때에 여호아하스의 아들 여호아스가 하사엘의 아들 벤하닷의 손에서 성읍들을 도로 되찾았다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성읍들은 부왕 여호아하스가 전쟁으로 빼앗겼던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여호아스는 세 번이나 벤하닷을 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이스라엘의 성읍들을 도로 되찾았다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253104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그리하여 주님께서는 이스라엘에게 진노하셔서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시리아의 하사엘 왕의 손에 그들을 넘기시고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계속해서 하사엘의 아들 벤하닷의 손에 넘기셨다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285701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여호아하스가 주님께 간절히 용서를 구하니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그의 간구를 들어주셨다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이스라엘이 시리아 왕의 억압으로 고난을 받고 있음을 보셨기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861798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주님께서는 이스라엘에 구원자를 보내어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시리아의 손에서부터 벗어나게 하셨고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자손은 예전처럼 그들의 장막에서 편안하게 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19864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그럼에도 이스라엘 자손은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이스라엘로 죄를 짓게 한 여로보암 가문의 죄로부터 돌아서지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여전히 그 길을 그대로 걸으며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사마리아에는 아세라 목상까지도 그냥 세워 두었다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38058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 왕이 여호아하스의 군대를 공격하여 타작 마당의 먼지같이 만들었기 때문에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여호아하스에게는 겨우 기마병 오십 명과 병거 열 대와 보병 만 명만이 남았다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938650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여호아하스의 나머지 행적과 그가 한 모든 일과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누린 권세는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왕 역대지략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에 기록되어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679773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여호아하스가 죽으니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사마리아에 안장하였고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아들 여호아스가 그의 뒤를 이어 왕이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804794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746</Words>
  <Application>Microsoft Office PowerPoint</Application>
  <PresentationFormat>화면 슬라이드 쇼(16:9)</PresentationFormat>
  <Paragraphs>50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25</vt:i4>
      </vt:variant>
    </vt:vector>
  </HeadingPairs>
  <TitlesOfParts>
    <vt:vector size="30" baseType="lpstr">
      <vt:lpstr>나눔스퀘어 ExtraBold</vt:lpstr>
      <vt:lpstr>Aptos</vt:lpstr>
      <vt:lpstr>Aptos Display</vt:lpstr>
      <vt:lpstr>Arial</vt:lpstr>
      <vt:lpstr>Office 테마</vt:lpstr>
      <vt:lpstr>왕하 13:1. 유다 왕 아하시야의 아들 요아스 왕 제 이십삼년에 예후의 아들 여호아하스가 이스라엘을 다스리는 왕이 되어, 사마리아에서 열일곱 해 동안 다스렸다.</vt:lpstr>
      <vt:lpstr>왕하 13:2. 그러나 그는 주님 보시기에 악한 행동을 하였고, 이스라엘로 죄를 짓게 한 느밧의 아들 여로보암의 죄를 따라가, 그 길에서 돌아서지 않았다.</vt:lpstr>
      <vt:lpstr>왕하 13:3. 그리하여 주님께서는 이스라엘에게 진노하셔서, 시리아의 하사엘 왕의 손에 그들을 넘기시고, 계속해서 하사엘의 아들 벤하닷의 손에 넘기셨다.</vt:lpstr>
      <vt:lpstr>왕하 13:4. 그러나 여호아하스가 주님께 간절히 용서를 구하니, 주님께서 그의 간구를 들어주셨다. 이스라엘이 시리아 왕의 억압으로 고난을 받고 있음을 보셨기 때문이다.</vt:lpstr>
      <vt:lpstr>왕하 13:5. 그래서 주님께서는 이스라엘에 구원자를 보내어, 시리아의 손에서부터 벗어나게 하셨고, 이스라엘 자손은 예전처럼 그들의 장막에서 편안하게 살았다.</vt:lpstr>
      <vt:lpstr>왕하 13:6. 그럼에도 이스라엘 자손은, 이스라엘로 죄를 짓게 한 여로보암 가문의 죄로부터 돌아서지 않고, 여전히 그 길을 그대로 걸으며, 사마리아에는 아세라 목상까지도 그냥 세워 두었다.</vt:lpstr>
      <vt:lpstr>왕하 13:7. 시리아 왕이 여호아하스의 군대를 공격하여 타작 마당의 먼지같이 만들었기 때문에, 여호아하스에게는 겨우 기마병 오십 명과 병거 열 대와 보병 만 명만이 남았다.</vt:lpstr>
      <vt:lpstr>왕하 13:8. 여호아하스의 나머지 행적과 그가 한 모든 일과, 그가 누린 권세는 '이스라엘 왕 역대지략'에 기록되어 있다.</vt:lpstr>
      <vt:lpstr>왕하 13:9. 여호아하스가 죽으니, 사마리아에 안장하였고, 그의 아들 여호아스가 그의 뒤를 이어 왕이 되었다.</vt:lpstr>
      <vt:lpstr>왕하 13:10. 유다의 요아스 왕 제 삼십칠년에 여호아하스의 아들 여호아스가 이스라엘의 왕이 되어, 사마리아에서 열여섯 해 동안 다스렸다.</vt:lpstr>
      <vt:lpstr>왕하 13:11. 그는, 주님께서 보시기에 악을 행하였고, 이스라엘로 죄를 짓게 한 느밧의 아들 여로보암의 모든 죄로부터 돌아서지 않고, 그 길을 그대로 걸었다.</vt:lpstr>
      <vt:lpstr>왕하 13:12. 여호아스의 나머지 행적과 그가 한 모든 일, 또 그가 유다 왕 아마샤와 싸운 용맹은, '이스라엘 왕 역대지략'에 기록되어 있다.</vt:lpstr>
      <vt:lpstr>왕하 13:13. 여호아스가 죽으니, 이스라엘의 역대 왕들과 함께 사마리아에 안장하였고, 여로보암이 그의 뒤를 이어 왕좌에 올랐다.</vt:lpstr>
      <vt:lpstr>왕하 13:14. 엘리사가 죽을 병이 들자, 이스라엘 왕 여호아스가 그에게로 내려왔다. 그리고 그 앞에서 눈물을 흘리며 말하였다. "나의 아버지, 나의 아버지, 이스라엘의 병거와 마병이시여!"</vt:lpstr>
      <vt:lpstr>왕하 13:15. 엘리사가 그에게 말하였다. "활과 화살을 가져 오십시오." 그가 활과 화살을 가져 오자,</vt:lpstr>
      <vt:lpstr>왕하 13:16. 엘리사가 이스라엘 왕에게 말하였다. "활을 잡으십시오." 그가 활을 잡으니, 엘리사가 그의 손 위에 자기의 손을 얹었다.</vt:lpstr>
      <vt:lpstr>왕하 13:17. 엘리사가 말하였다. "동쪽 창문을 여십시오." 왕이 창문을 열자, 엘리사가 말하였다. "쏘십시오." 그가 활을 쏘자, 엘리사가 말하였다. "주님의 승리의 화살입니다. 시리아를 이길 승리의 화살입니다. 임금님께서는 아벡에서 시리아를 쳐서, 완전히 진멸하실 것입니다."</vt:lpstr>
      <vt:lpstr>왕하 13:18. 엘리사가 또 말하였다. "화살을 집으십시오." 왕이 화살을 집자, 엘리사가 이스라엘 왕에게 말하였다. "땅을 치십시오." 왕이 세 번을 치고는 그만두었다.</vt:lpstr>
      <vt:lpstr>왕하 13:19. 하나님의 사람이 그에게 화를 내며 말하였다. "임금님께서 대여섯 번 치셨으면 시리아 군을 진멸할 때까지 쳐부술 수 있었을 터인데, 고작 세 번입니까? 이제 임금님께서는 겨우 세 번만 시리아를 칠 수 있을 것입니다."</vt:lpstr>
      <vt:lpstr>왕하 13:20. 그런 다음에 엘리사가 죽으니, 거기에 장사하였다.그 뒤에 모압의 도적 떼가 해마다 이스라엘 땅을 침범하였다.</vt:lpstr>
      <vt:lpstr>왕하 13:21. 한 번은 장사지내는 사람들이 어떤 사람의 주검을 묻고 있다가, 이 도적 떼를 보게 되었다. 그러자 그들은 놀라서 그 주검을 엘리사의 무덤에 내던지고 달아났는데, 그 때에 그 사람의 뼈가 엘리사의 뼈에 닿자, 그 사람이 살아나서 제 발로 일어섰다.</vt:lpstr>
      <vt:lpstr>왕하 13:22. 시리아의 하사엘 왕은 여호아하스가 다스리는 동안에 줄곧 이스라엘을 억압하였다.</vt:lpstr>
      <vt:lpstr>왕하 13:23. 그러나 주님께서 이스라엘에게 은혜를 베푸셔서, 그들을 불쌍히 여기시고, 그들을 굽어살피셨다. 이는 아브라함과 이삭과 야곱과 맺으신 언약 때문이었다. 그래서 그들을 멸망시키지 않으시고, 이제까지 주님 앞에서 쫓아내지 않으셨다.</vt:lpstr>
      <vt:lpstr>왕하 13:24. 시리아의 하사엘 왕이 죽고, 그의 아들 벤하닷이 그의 뒤를 이어 왕이 되었다.</vt:lpstr>
      <vt:lpstr>왕하 13:25. 이 때에 여호아하스의 아들 여호아스가 하사엘의 아들 벤하닷의 손에서 성읍들을 도로 되찾았다. 이 성읍들은 부왕 여호아하스가 전쟁으로 빼앗겼던 것이다. 여호아스는 세 번이나 벤하닷을 쳐서, 이스라엘의 성읍들을 도로 되찾았다.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2024-10-24T03:46:11Z</dcterms:modified>
</cp:coreProperties>
</file>

<file path=docProps/thumbnail.jpeg>
</file>