
<file path=[Content_Types].xml><?xml version="1.0" encoding="utf-8"?>
<Types xmlns="http://schemas.openxmlformats.org/package/2006/content-types">
  <Default Extension="gif" ContentType="image/gif"/>
  <Default Extension="jpeg" ContentType="image/jpeg"/>
  <Default Extension="jpg" ContentType="image/jpeg"/>
  <Default Extension="mp3" ContentType="audio/mpeg"/>
  <Default Extension="png" ContentType="image/png"/>
  <Default Extension="rels" ContentType="application/vnd.openxmlformats-package.relationships+xml"/>
  <Default Extension="svg" ContentType="image/svg+xml"/>
  <Default Extension="tmp" ContentType="image/png"/>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7" r:id="rId2"/>
    <p:sldId id="296" r:id="rId3"/>
    <p:sldId id="295" r:id="rId4"/>
    <p:sldId id="297" r:id="rId5"/>
    <p:sldId id="299" r:id="rId6"/>
    <p:sldId id="300" r:id="rId7"/>
    <p:sldId id="294" r:id="rId8"/>
    <p:sldId id="301" r:id="rId9"/>
    <p:sldId id="302" r:id="rId10"/>
    <p:sldId id="293" r:id="rId11"/>
    <p:sldId id="303" r:id="rId12"/>
    <p:sldId id="304" r:id="rId13"/>
    <p:sldId id="305" r:id="rId14"/>
    <p:sldId id="306" r:id="rId15"/>
    <p:sldId id="298" r:id="rId16"/>
    <p:sldId id="307" r:id="rId17"/>
    <p:sldId id="308" r:id="rId18"/>
  </p:sldIdLst>
  <p:sldSz cx="9144000" cy="6858000" type="screen4x3"/>
  <p:notesSz cx="6858000" cy="9144000"/>
  <p:defaultTextStyle>
    <a:defPPr>
      <a:defRPr lang="vi-V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1F5FA"/>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58" d="100"/>
          <a:sy n="58" d="100"/>
        </p:scale>
        <p:origin x="48" y="7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80DBA2-A81F-470E-8C78-8EB90BDF5FE7}"/>
              </a:ext>
            </a:extLst>
          </p:cNvPr>
          <p:cNvSpPr>
            <a:spLocks noGrp="1"/>
          </p:cNvSpPr>
          <p:nvPr>
            <p:ph type="ctrTitle"/>
          </p:nvPr>
        </p:nvSpPr>
        <p:spPr>
          <a:xfrm>
            <a:off x="1143000" y="1122363"/>
            <a:ext cx="6858000" cy="2387600"/>
          </a:xfrm>
        </p:spPr>
        <p:txBody>
          <a:bodyPr anchor="b"/>
          <a:lstStyle>
            <a:lvl1pPr algn="ctr">
              <a:defRPr sz="4500"/>
            </a:lvl1pPr>
          </a:lstStyle>
          <a:p>
            <a:r>
              <a:rPr lang="en-US"/>
              <a:t>Click to edit Master title style</a:t>
            </a:r>
            <a:endParaRPr lang="vi-VN"/>
          </a:p>
        </p:txBody>
      </p:sp>
      <p:sp>
        <p:nvSpPr>
          <p:cNvPr id="3" name="Subtitle 2">
            <a:extLst>
              <a:ext uri="{FF2B5EF4-FFF2-40B4-BE49-F238E27FC236}">
                <a16:creationId xmlns:a16="http://schemas.microsoft.com/office/drawing/2014/main" id="{BA37DB08-24C6-4039-8F12-219FC9FBAC39}"/>
              </a:ext>
            </a:extLst>
          </p:cNvPr>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vi-VN"/>
          </a:p>
        </p:txBody>
      </p:sp>
      <p:sp>
        <p:nvSpPr>
          <p:cNvPr id="4" name="Date Placeholder 3">
            <a:extLst>
              <a:ext uri="{FF2B5EF4-FFF2-40B4-BE49-F238E27FC236}">
                <a16:creationId xmlns:a16="http://schemas.microsoft.com/office/drawing/2014/main" id="{895DAF88-D7BC-4D85-81E3-A639FABF1752}"/>
              </a:ext>
            </a:extLst>
          </p:cNvPr>
          <p:cNvSpPr>
            <a:spLocks noGrp="1"/>
          </p:cNvSpPr>
          <p:nvPr>
            <p:ph type="dt" sz="half" idx="10"/>
          </p:nvPr>
        </p:nvSpPr>
        <p:spPr/>
        <p:txBody>
          <a:bodyPr/>
          <a:lstStyle/>
          <a:p>
            <a:fld id="{EAEB6268-9F89-4D34-AC4B-7BDA8E8FFD24}" type="datetimeFigureOut">
              <a:rPr lang="vi-VN" smtClean="0"/>
              <a:t>16/02/2022</a:t>
            </a:fld>
            <a:endParaRPr lang="vi-VN"/>
          </a:p>
        </p:txBody>
      </p:sp>
      <p:sp>
        <p:nvSpPr>
          <p:cNvPr id="5" name="Footer Placeholder 4">
            <a:extLst>
              <a:ext uri="{FF2B5EF4-FFF2-40B4-BE49-F238E27FC236}">
                <a16:creationId xmlns:a16="http://schemas.microsoft.com/office/drawing/2014/main" id="{C45ABC30-8902-4488-90A7-65A7243CDC14}"/>
              </a:ext>
            </a:extLst>
          </p:cNvPr>
          <p:cNvSpPr>
            <a:spLocks noGrp="1"/>
          </p:cNvSpPr>
          <p:nvPr>
            <p:ph type="ftr" sz="quarter" idx="11"/>
          </p:nvPr>
        </p:nvSpPr>
        <p:spPr/>
        <p:txBody>
          <a:bodyPr/>
          <a:lstStyle/>
          <a:p>
            <a:endParaRPr lang="vi-VN"/>
          </a:p>
        </p:txBody>
      </p:sp>
      <p:sp>
        <p:nvSpPr>
          <p:cNvPr id="6" name="Slide Number Placeholder 5">
            <a:extLst>
              <a:ext uri="{FF2B5EF4-FFF2-40B4-BE49-F238E27FC236}">
                <a16:creationId xmlns:a16="http://schemas.microsoft.com/office/drawing/2014/main" id="{063E0EDD-F2DD-46F6-A8C1-F9EED68ADAE3}"/>
              </a:ext>
            </a:extLst>
          </p:cNvPr>
          <p:cNvSpPr>
            <a:spLocks noGrp="1"/>
          </p:cNvSpPr>
          <p:nvPr>
            <p:ph type="sldNum" sz="quarter" idx="12"/>
          </p:nvPr>
        </p:nvSpPr>
        <p:spPr/>
        <p:txBody>
          <a:bodyPr/>
          <a:lstStyle/>
          <a:p>
            <a:fld id="{25EECBB9-3C24-4E5A-8E79-2002F261609C}" type="slidenum">
              <a:rPr lang="vi-VN" smtClean="0"/>
              <a:t>‹#›</a:t>
            </a:fld>
            <a:endParaRPr lang="vi-VN"/>
          </a:p>
        </p:txBody>
      </p:sp>
    </p:spTree>
    <p:extLst>
      <p:ext uri="{BB962C8B-B14F-4D97-AF65-F5344CB8AC3E}">
        <p14:creationId xmlns:p14="http://schemas.microsoft.com/office/powerpoint/2010/main" val="1281637391"/>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wind"/>
      </p:transition>
    </mc:Choice>
    <mc:Fallback>
      <p:transition spd="slow">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33F06E1-7E7C-47EB-A4E8-C463FF88320A}"/>
              </a:ext>
            </a:extLst>
          </p:cNvPr>
          <p:cNvSpPr>
            <a:spLocks noGrp="1"/>
          </p:cNvSpPr>
          <p:nvPr>
            <p:ph type="title"/>
          </p:nvPr>
        </p:nvSpPr>
        <p:spPr/>
        <p:txBody>
          <a:bodyPr/>
          <a:lstStyle/>
          <a:p>
            <a:r>
              <a:rPr lang="en-US"/>
              <a:t>Click to edit Master title style</a:t>
            </a:r>
            <a:endParaRPr lang="vi-VN"/>
          </a:p>
        </p:txBody>
      </p:sp>
      <p:sp>
        <p:nvSpPr>
          <p:cNvPr id="3" name="Vertical Text Placeholder 2">
            <a:extLst>
              <a:ext uri="{FF2B5EF4-FFF2-40B4-BE49-F238E27FC236}">
                <a16:creationId xmlns:a16="http://schemas.microsoft.com/office/drawing/2014/main" id="{57C196B6-B090-46DC-85E5-6F0D05296C85}"/>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4" name="Date Placeholder 3">
            <a:extLst>
              <a:ext uri="{FF2B5EF4-FFF2-40B4-BE49-F238E27FC236}">
                <a16:creationId xmlns:a16="http://schemas.microsoft.com/office/drawing/2014/main" id="{B04109B0-9B9E-4F46-B4E1-BB540C9D58E1}"/>
              </a:ext>
            </a:extLst>
          </p:cNvPr>
          <p:cNvSpPr>
            <a:spLocks noGrp="1"/>
          </p:cNvSpPr>
          <p:nvPr>
            <p:ph type="dt" sz="half" idx="10"/>
          </p:nvPr>
        </p:nvSpPr>
        <p:spPr/>
        <p:txBody>
          <a:bodyPr/>
          <a:lstStyle/>
          <a:p>
            <a:fld id="{EAEB6268-9F89-4D34-AC4B-7BDA8E8FFD24}" type="datetimeFigureOut">
              <a:rPr lang="vi-VN" smtClean="0"/>
              <a:t>16/02/2022</a:t>
            </a:fld>
            <a:endParaRPr lang="vi-VN"/>
          </a:p>
        </p:txBody>
      </p:sp>
      <p:sp>
        <p:nvSpPr>
          <p:cNvPr id="5" name="Footer Placeholder 4">
            <a:extLst>
              <a:ext uri="{FF2B5EF4-FFF2-40B4-BE49-F238E27FC236}">
                <a16:creationId xmlns:a16="http://schemas.microsoft.com/office/drawing/2014/main" id="{7F6B1827-AB8C-4485-8C54-9A230C5D2AAA}"/>
              </a:ext>
            </a:extLst>
          </p:cNvPr>
          <p:cNvSpPr>
            <a:spLocks noGrp="1"/>
          </p:cNvSpPr>
          <p:nvPr>
            <p:ph type="ftr" sz="quarter" idx="11"/>
          </p:nvPr>
        </p:nvSpPr>
        <p:spPr/>
        <p:txBody>
          <a:bodyPr/>
          <a:lstStyle/>
          <a:p>
            <a:endParaRPr lang="vi-VN"/>
          </a:p>
        </p:txBody>
      </p:sp>
      <p:sp>
        <p:nvSpPr>
          <p:cNvPr id="6" name="Slide Number Placeholder 5">
            <a:extLst>
              <a:ext uri="{FF2B5EF4-FFF2-40B4-BE49-F238E27FC236}">
                <a16:creationId xmlns:a16="http://schemas.microsoft.com/office/drawing/2014/main" id="{4845F1A1-8299-420E-B45E-25CB95B6E29B}"/>
              </a:ext>
            </a:extLst>
          </p:cNvPr>
          <p:cNvSpPr>
            <a:spLocks noGrp="1"/>
          </p:cNvSpPr>
          <p:nvPr>
            <p:ph type="sldNum" sz="quarter" idx="12"/>
          </p:nvPr>
        </p:nvSpPr>
        <p:spPr/>
        <p:txBody>
          <a:bodyPr/>
          <a:lstStyle/>
          <a:p>
            <a:fld id="{25EECBB9-3C24-4E5A-8E79-2002F261609C}" type="slidenum">
              <a:rPr lang="vi-VN" smtClean="0"/>
              <a:t>‹#›</a:t>
            </a:fld>
            <a:endParaRPr lang="vi-VN"/>
          </a:p>
        </p:txBody>
      </p:sp>
    </p:spTree>
    <p:extLst>
      <p:ext uri="{BB962C8B-B14F-4D97-AF65-F5344CB8AC3E}">
        <p14:creationId xmlns:p14="http://schemas.microsoft.com/office/powerpoint/2010/main" val="3806998159"/>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wind"/>
      </p:transition>
    </mc:Choice>
    <mc:Fallback>
      <p:transition spd="slow">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EF2DF9E6-FBB7-4EDB-A680-13364AD0BAED}"/>
              </a:ext>
            </a:extLst>
          </p:cNvPr>
          <p:cNvSpPr>
            <a:spLocks noGrp="1"/>
          </p:cNvSpPr>
          <p:nvPr>
            <p:ph type="title" orient="vert"/>
          </p:nvPr>
        </p:nvSpPr>
        <p:spPr>
          <a:xfrm>
            <a:off x="6543675" y="365125"/>
            <a:ext cx="1971675" cy="5811838"/>
          </a:xfrm>
        </p:spPr>
        <p:txBody>
          <a:bodyPr vert="eaVert"/>
          <a:lstStyle/>
          <a:p>
            <a:r>
              <a:rPr lang="en-US"/>
              <a:t>Click to edit Master title style</a:t>
            </a:r>
            <a:endParaRPr lang="vi-VN"/>
          </a:p>
        </p:txBody>
      </p:sp>
      <p:sp>
        <p:nvSpPr>
          <p:cNvPr id="3" name="Vertical Text Placeholder 2">
            <a:extLst>
              <a:ext uri="{FF2B5EF4-FFF2-40B4-BE49-F238E27FC236}">
                <a16:creationId xmlns:a16="http://schemas.microsoft.com/office/drawing/2014/main" id="{2822C47D-6969-45FC-83A1-9D11AF835C94}"/>
              </a:ext>
            </a:extLst>
          </p:cNvPr>
          <p:cNvSpPr>
            <a:spLocks noGrp="1"/>
          </p:cNvSpPr>
          <p:nvPr>
            <p:ph type="body" orient="vert" idx="1"/>
          </p:nvPr>
        </p:nvSpPr>
        <p:spPr>
          <a:xfrm>
            <a:off x="628650" y="365125"/>
            <a:ext cx="5800725"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4" name="Date Placeholder 3">
            <a:extLst>
              <a:ext uri="{FF2B5EF4-FFF2-40B4-BE49-F238E27FC236}">
                <a16:creationId xmlns:a16="http://schemas.microsoft.com/office/drawing/2014/main" id="{4DDF3512-4391-4C25-BC47-2C6EC2D27094}"/>
              </a:ext>
            </a:extLst>
          </p:cNvPr>
          <p:cNvSpPr>
            <a:spLocks noGrp="1"/>
          </p:cNvSpPr>
          <p:nvPr>
            <p:ph type="dt" sz="half" idx="10"/>
          </p:nvPr>
        </p:nvSpPr>
        <p:spPr/>
        <p:txBody>
          <a:bodyPr/>
          <a:lstStyle/>
          <a:p>
            <a:fld id="{EAEB6268-9F89-4D34-AC4B-7BDA8E8FFD24}" type="datetimeFigureOut">
              <a:rPr lang="vi-VN" smtClean="0"/>
              <a:t>16/02/2022</a:t>
            </a:fld>
            <a:endParaRPr lang="vi-VN"/>
          </a:p>
        </p:txBody>
      </p:sp>
      <p:sp>
        <p:nvSpPr>
          <p:cNvPr id="5" name="Footer Placeholder 4">
            <a:extLst>
              <a:ext uri="{FF2B5EF4-FFF2-40B4-BE49-F238E27FC236}">
                <a16:creationId xmlns:a16="http://schemas.microsoft.com/office/drawing/2014/main" id="{EB11CD5A-9124-4D25-94E4-9EB2272C6B3B}"/>
              </a:ext>
            </a:extLst>
          </p:cNvPr>
          <p:cNvSpPr>
            <a:spLocks noGrp="1"/>
          </p:cNvSpPr>
          <p:nvPr>
            <p:ph type="ftr" sz="quarter" idx="11"/>
          </p:nvPr>
        </p:nvSpPr>
        <p:spPr/>
        <p:txBody>
          <a:bodyPr/>
          <a:lstStyle/>
          <a:p>
            <a:endParaRPr lang="vi-VN"/>
          </a:p>
        </p:txBody>
      </p:sp>
      <p:sp>
        <p:nvSpPr>
          <p:cNvPr id="6" name="Slide Number Placeholder 5">
            <a:extLst>
              <a:ext uri="{FF2B5EF4-FFF2-40B4-BE49-F238E27FC236}">
                <a16:creationId xmlns:a16="http://schemas.microsoft.com/office/drawing/2014/main" id="{436C7D1C-1993-4A92-B03F-E3C08638ADD5}"/>
              </a:ext>
            </a:extLst>
          </p:cNvPr>
          <p:cNvSpPr>
            <a:spLocks noGrp="1"/>
          </p:cNvSpPr>
          <p:nvPr>
            <p:ph type="sldNum" sz="quarter" idx="12"/>
          </p:nvPr>
        </p:nvSpPr>
        <p:spPr/>
        <p:txBody>
          <a:bodyPr/>
          <a:lstStyle/>
          <a:p>
            <a:fld id="{25EECBB9-3C24-4E5A-8E79-2002F261609C}" type="slidenum">
              <a:rPr lang="vi-VN" smtClean="0"/>
              <a:t>‹#›</a:t>
            </a:fld>
            <a:endParaRPr lang="vi-VN"/>
          </a:p>
        </p:txBody>
      </p:sp>
    </p:spTree>
    <p:extLst>
      <p:ext uri="{BB962C8B-B14F-4D97-AF65-F5344CB8AC3E}">
        <p14:creationId xmlns:p14="http://schemas.microsoft.com/office/powerpoint/2010/main" val="2251729583"/>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wind"/>
      </p:transition>
    </mc:Choice>
    <mc:Fallback>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9CFFB8-632A-4253-A6DB-FE78C3DDFA0C}"/>
              </a:ext>
            </a:extLst>
          </p:cNvPr>
          <p:cNvSpPr>
            <a:spLocks noGrp="1"/>
          </p:cNvSpPr>
          <p:nvPr>
            <p:ph type="title"/>
          </p:nvPr>
        </p:nvSpPr>
        <p:spPr/>
        <p:txBody>
          <a:bodyPr/>
          <a:lstStyle/>
          <a:p>
            <a:r>
              <a:rPr lang="en-US"/>
              <a:t>Click to edit Master title style</a:t>
            </a:r>
            <a:endParaRPr lang="vi-VN"/>
          </a:p>
        </p:txBody>
      </p:sp>
      <p:sp>
        <p:nvSpPr>
          <p:cNvPr id="3" name="Content Placeholder 2">
            <a:extLst>
              <a:ext uri="{FF2B5EF4-FFF2-40B4-BE49-F238E27FC236}">
                <a16:creationId xmlns:a16="http://schemas.microsoft.com/office/drawing/2014/main" id="{8AA8B690-51B6-4A51-BDD8-F8E381349101}"/>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4" name="Date Placeholder 3">
            <a:extLst>
              <a:ext uri="{FF2B5EF4-FFF2-40B4-BE49-F238E27FC236}">
                <a16:creationId xmlns:a16="http://schemas.microsoft.com/office/drawing/2014/main" id="{900017D1-833F-4ACC-A8F0-43D07088AC78}"/>
              </a:ext>
            </a:extLst>
          </p:cNvPr>
          <p:cNvSpPr>
            <a:spLocks noGrp="1"/>
          </p:cNvSpPr>
          <p:nvPr>
            <p:ph type="dt" sz="half" idx="10"/>
          </p:nvPr>
        </p:nvSpPr>
        <p:spPr/>
        <p:txBody>
          <a:bodyPr/>
          <a:lstStyle/>
          <a:p>
            <a:fld id="{EAEB6268-9F89-4D34-AC4B-7BDA8E8FFD24}" type="datetimeFigureOut">
              <a:rPr lang="vi-VN" smtClean="0"/>
              <a:t>16/02/2022</a:t>
            </a:fld>
            <a:endParaRPr lang="vi-VN"/>
          </a:p>
        </p:txBody>
      </p:sp>
      <p:sp>
        <p:nvSpPr>
          <p:cNvPr id="5" name="Footer Placeholder 4">
            <a:extLst>
              <a:ext uri="{FF2B5EF4-FFF2-40B4-BE49-F238E27FC236}">
                <a16:creationId xmlns:a16="http://schemas.microsoft.com/office/drawing/2014/main" id="{D98323F6-710C-47BF-A74D-D6D5116FEA33}"/>
              </a:ext>
            </a:extLst>
          </p:cNvPr>
          <p:cNvSpPr>
            <a:spLocks noGrp="1"/>
          </p:cNvSpPr>
          <p:nvPr>
            <p:ph type="ftr" sz="quarter" idx="11"/>
          </p:nvPr>
        </p:nvSpPr>
        <p:spPr/>
        <p:txBody>
          <a:bodyPr/>
          <a:lstStyle/>
          <a:p>
            <a:endParaRPr lang="vi-VN"/>
          </a:p>
        </p:txBody>
      </p:sp>
      <p:sp>
        <p:nvSpPr>
          <p:cNvPr id="6" name="Slide Number Placeholder 5">
            <a:extLst>
              <a:ext uri="{FF2B5EF4-FFF2-40B4-BE49-F238E27FC236}">
                <a16:creationId xmlns:a16="http://schemas.microsoft.com/office/drawing/2014/main" id="{19587671-561F-4934-ACBA-69D1F35A9FD9}"/>
              </a:ext>
            </a:extLst>
          </p:cNvPr>
          <p:cNvSpPr>
            <a:spLocks noGrp="1"/>
          </p:cNvSpPr>
          <p:nvPr>
            <p:ph type="sldNum" sz="quarter" idx="12"/>
          </p:nvPr>
        </p:nvSpPr>
        <p:spPr/>
        <p:txBody>
          <a:bodyPr/>
          <a:lstStyle/>
          <a:p>
            <a:fld id="{25EECBB9-3C24-4E5A-8E79-2002F261609C}" type="slidenum">
              <a:rPr lang="vi-VN" smtClean="0"/>
              <a:t>‹#›</a:t>
            </a:fld>
            <a:endParaRPr lang="vi-VN"/>
          </a:p>
        </p:txBody>
      </p:sp>
    </p:spTree>
    <p:extLst>
      <p:ext uri="{BB962C8B-B14F-4D97-AF65-F5344CB8AC3E}">
        <p14:creationId xmlns:p14="http://schemas.microsoft.com/office/powerpoint/2010/main" val="676090529"/>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wind"/>
      </p:transition>
    </mc:Choice>
    <mc:Fallback>
      <p:transition spd="slow">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6772B20-FFF9-400E-9A45-53F4A7A2BA0A}"/>
              </a:ext>
            </a:extLst>
          </p:cNvPr>
          <p:cNvSpPr>
            <a:spLocks noGrp="1"/>
          </p:cNvSpPr>
          <p:nvPr>
            <p:ph type="title"/>
          </p:nvPr>
        </p:nvSpPr>
        <p:spPr>
          <a:xfrm>
            <a:off x="623888" y="1709739"/>
            <a:ext cx="7886700" cy="2852737"/>
          </a:xfrm>
        </p:spPr>
        <p:txBody>
          <a:bodyPr anchor="b"/>
          <a:lstStyle>
            <a:lvl1pPr>
              <a:defRPr sz="4500"/>
            </a:lvl1pPr>
          </a:lstStyle>
          <a:p>
            <a:r>
              <a:rPr lang="en-US"/>
              <a:t>Click to edit Master title style</a:t>
            </a:r>
            <a:endParaRPr lang="vi-VN"/>
          </a:p>
        </p:txBody>
      </p:sp>
      <p:sp>
        <p:nvSpPr>
          <p:cNvPr id="3" name="Text Placeholder 2">
            <a:extLst>
              <a:ext uri="{FF2B5EF4-FFF2-40B4-BE49-F238E27FC236}">
                <a16:creationId xmlns:a16="http://schemas.microsoft.com/office/drawing/2014/main" id="{A508D996-5472-4593-94D9-C8F96FA1DBBA}"/>
              </a:ext>
            </a:extLst>
          </p:cNvPr>
          <p:cNvSpPr>
            <a:spLocks noGrp="1"/>
          </p:cNvSpPr>
          <p:nvPr>
            <p:ph type="body" idx="1"/>
          </p:nvPr>
        </p:nvSpPr>
        <p:spPr>
          <a:xfrm>
            <a:off x="623888" y="4589464"/>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927A12F3-71DC-4C42-AAE0-F72199131E15}"/>
              </a:ext>
            </a:extLst>
          </p:cNvPr>
          <p:cNvSpPr>
            <a:spLocks noGrp="1"/>
          </p:cNvSpPr>
          <p:nvPr>
            <p:ph type="dt" sz="half" idx="10"/>
          </p:nvPr>
        </p:nvSpPr>
        <p:spPr/>
        <p:txBody>
          <a:bodyPr/>
          <a:lstStyle/>
          <a:p>
            <a:fld id="{EAEB6268-9F89-4D34-AC4B-7BDA8E8FFD24}" type="datetimeFigureOut">
              <a:rPr lang="vi-VN" smtClean="0"/>
              <a:t>16/02/2022</a:t>
            </a:fld>
            <a:endParaRPr lang="vi-VN"/>
          </a:p>
        </p:txBody>
      </p:sp>
      <p:sp>
        <p:nvSpPr>
          <p:cNvPr id="5" name="Footer Placeholder 4">
            <a:extLst>
              <a:ext uri="{FF2B5EF4-FFF2-40B4-BE49-F238E27FC236}">
                <a16:creationId xmlns:a16="http://schemas.microsoft.com/office/drawing/2014/main" id="{FC685AFD-185D-462C-B28A-881513EC0F15}"/>
              </a:ext>
            </a:extLst>
          </p:cNvPr>
          <p:cNvSpPr>
            <a:spLocks noGrp="1"/>
          </p:cNvSpPr>
          <p:nvPr>
            <p:ph type="ftr" sz="quarter" idx="11"/>
          </p:nvPr>
        </p:nvSpPr>
        <p:spPr/>
        <p:txBody>
          <a:bodyPr/>
          <a:lstStyle/>
          <a:p>
            <a:endParaRPr lang="vi-VN"/>
          </a:p>
        </p:txBody>
      </p:sp>
      <p:sp>
        <p:nvSpPr>
          <p:cNvPr id="6" name="Slide Number Placeholder 5">
            <a:extLst>
              <a:ext uri="{FF2B5EF4-FFF2-40B4-BE49-F238E27FC236}">
                <a16:creationId xmlns:a16="http://schemas.microsoft.com/office/drawing/2014/main" id="{4367AE14-11A2-40F3-BE0F-88E31EB83577}"/>
              </a:ext>
            </a:extLst>
          </p:cNvPr>
          <p:cNvSpPr>
            <a:spLocks noGrp="1"/>
          </p:cNvSpPr>
          <p:nvPr>
            <p:ph type="sldNum" sz="quarter" idx="12"/>
          </p:nvPr>
        </p:nvSpPr>
        <p:spPr/>
        <p:txBody>
          <a:bodyPr/>
          <a:lstStyle/>
          <a:p>
            <a:fld id="{25EECBB9-3C24-4E5A-8E79-2002F261609C}" type="slidenum">
              <a:rPr lang="vi-VN" smtClean="0"/>
              <a:t>‹#›</a:t>
            </a:fld>
            <a:endParaRPr lang="vi-VN"/>
          </a:p>
        </p:txBody>
      </p:sp>
    </p:spTree>
    <p:extLst>
      <p:ext uri="{BB962C8B-B14F-4D97-AF65-F5344CB8AC3E}">
        <p14:creationId xmlns:p14="http://schemas.microsoft.com/office/powerpoint/2010/main" val="2757838476"/>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wind"/>
      </p:transition>
    </mc:Choice>
    <mc:Fallback>
      <p:transition spd="slow">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F406C3-1C9A-40CD-A458-5D2A2BFA7A94}"/>
              </a:ext>
            </a:extLst>
          </p:cNvPr>
          <p:cNvSpPr>
            <a:spLocks noGrp="1"/>
          </p:cNvSpPr>
          <p:nvPr>
            <p:ph type="title"/>
          </p:nvPr>
        </p:nvSpPr>
        <p:spPr/>
        <p:txBody>
          <a:bodyPr/>
          <a:lstStyle/>
          <a:p>
            <a:r>
              <a:rPr lang="en-US"/>
              <a:t>Click to edit Master title style</a:t>
            </a:r>
            <a:endParaRPr lang="vi-VN"/>
          </a:p>
        </p:txBody>
      </p:sp>
      <p:sp>
        <p:nvSpPr>
          <p:cNvPr id="3" name="Content Placeholder 2">
            <a:extLst>
              <a:ext uri="{FF2B5EF4-FFF2-40B4-BE49-F238E27FC236}">
                <a16:creationId xmlns:a16="http://schemas.microsoft.com/office/drawing/2014/main" id="{0ECFFB73-B2CD-4DC9-865C-ECC52F812F97}"/>
              </a:ext>
            </a:extLst>
          </p:cNvPr>
          <p:cNvSpPr>
            <a:spLocks noGrp="1"/>
          </p:cNvSpPr>
          <p:nvPr>
            <p:ph sz="half" idx="1"/>
          </p:nvPr>
        </p:nvSpPr>
        <p:spPr>
          <a:xfrm>
            <a:off x="6286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4" name="Content Placeholder 3">
            <a:extLst>
              <a:ext uri="{FF2B5EF4-FFF2-40B4-BE49-F238E27FC236}">
                <a16:creationId xmlns:a16="http://schemas.microsoft.com/office/drawing/2014/main" id="{6224A768-602F-4E3C-BCA2-98375F6EF127}"/>
              </a:ext>
            </a:extLst>
          </p:cNvPr>
          <p:cNvSpPr>
            <a:spLocks noGrp="1"/>
          </p:cNvSpPr>
          <p:nvPr>
            <p:ph sz="half" idx="2"/>
          </p:nvPr>
        </p:nvSpPr>
        <p:spPr>
          <a:xfrm>
            <a:off x="46291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5" name="Date Placeholder 4">
            <a:extLst>
              <a:ext uri="{FF2B5EF4-FFF2-40B4-BE49-F238E27FC236}">
                <a16:creationId xmlns:a16="http://schemas.microsoft.com/office/drawing/2014/main" id="{BDAFCE4C-49FE-4BB9-B0A3-3561EFEC52B9}"/>
              </a:ext>
            </a:extLst>
          </p:cNvPr>
          <p:cNvSpPr>
            <a:spLocks noGrp="1"/>
          </p:cNvSpPr>
          <p:nvPr>
            <p:ph type="dt" sz="half" idx="10"/>
          </p:nvPr>
        </p:nvSpPr>
        <p:spPr/>
        <p:txBody>
          <a:bodyPr/>
          <a:lstStyle/>
          <a:p>
            <a:fld id="{EAEB6268-9F89-4D34-AC4B-7BDA8E8FFD24}" type="datetimeFigureOut">
              <a:rPr lang="vi-VN" smtClean="0"/>
              <a:t>16/02/2022</a:t>
            </a:fld>
            <a:endParaRPr lang="vi-VN"/>
          </a:p>
        </p:txBody>
      </p:sp>
      <p:sp>
        <p:nvSpPr>
          <p:cNvPr id="6" name="Footer Placeholder 5">
            <a:extLst>
              <a:ext uri="{FF2B5EF4-FFF2-40B4-BE49-F238E27FC236}">
                <a16:creationId xmlns:a16="http://schemas.microsoft.com/office/drawing/2014/main" id="{6B5F0AA8-DE8F-464E-A0A9-6E9083420164}"/>
              </a:ext>
            </a:extLst>
          </p:cNvPr>
          <p:cNvSpPr>
            <a:spLocks noGrp="1"/>
          </p:cNvSpPr>
          <p:nvPr>
            <p:ph type="ftr" sz="quarter" idx="11"/>
          </p:nvPr>
        </p:nvSpPr>
        <p:spPr/>
        <p:txBody>
          <a:bodyPr/>
          <a:lstStyle/>
          <a:p>
            <a:endParaRPr lang="vi-VN"/>
          </a:p>
        </p:txBody>
      </p:sp>
      <p:sp>
        <p:nvSpPr>
          <p:cNvPr id="7" name="Slide Number Placeholder 6">
            <a:extLst>
              <a:ext uri="{FF2B5EF4-FFF2-40B4-BE49-F238E27FC236}">
                <a16:creationId xmlns:a16="http://schemas.microsoft.com/office/drawing/2014/main" id="{15766FF5-631C-4748-BF5E-3F7610852A3F}"/>
              </a:ext>
            </a:extLst>
          </p:cNvPr>
          <p:cNvSpPr>
            <a:spLocks noGrp="1"/>
          </p:cNvSpPr>
          <p:nvPr>
            <p:ph type="sldNum" sz="quarter" idx="12"/>
          </p:nvPr>
        </p:nvSpPr>
        <p:spPr/>
        <p:txBody>
          <a:bodyPr/>
          <a:lstStyle/>
          <a:p>
            <a:fld id="{25EECBB9-3C24-4E5A-8E79-2002F261609C}" type="slidenum">
              <a:rPr lang="vi-VN" smtClean="0"/>
              <a:t>‹#›</a:t>
            </a:fld>
            <a:endParaRPr lang="vi-VN"/>
          </a:p>
        </p:txBody>
      </p:sp>
    </p:spTree>
    <p:extLst>
      <p:ext uri="{BB962C8B-B14F-4D97-AF65-F5344CB8AC3E}">
        <p14:creationId xmlns:p14="http://schemas.microsoft.com/office/powerpoint/2010/main" val="2607413515"/>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wind"/>
      </p:transition>
    </mc:Choice>
    <mc:Fallback>
      <p:transition spd="slow">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D5D036-993F-4EEF-A0CB-9123FB920E7B}"/>
              </a:ext>
            </a:extLst>
          </p:cNvPr>
          <p:cNvSpPr>
            <a:spLocks noGrp="1"/>
          </p:cNvSpPr>
          <p:nvPr>
            <p:ph type="title"/>
          </p:nvPr>
        </p:nvSpPr>
        <p:spPr>
          <a:xfrm>
            <a:off x="629841" y="365126"/>
            <a:ext cx="7886700" cy="1325563"/>
          </a:xfrm>
        </p:spPr>
        <p:txBody>
          <a:bodyPr/>
          <a:lstStyle/>
          <a:p>
            <a:r>
              <a:rPr lang="en-US"/>
              <a:t>Click to edit Master title style</a:t>
            </a:r>
            <a:endParaRPr lang="vi-VN"/>
          </a:p>
        </p:txBody>
      </p:sp>
      <p:sp>
        <p:nvSpPr>
          <p:cNvPr id="3" name="Text Placeholder 2">
            <a:extLst>
              <a:ext uri="{FF2B5EF4-FFF2-40B4-BE49-F238E27FC236}">
                <a16:creationId xmlns:a16="http://schemas.microsoft.com/office/drawing/2014/main" id="{409B5876-0A3C-4429-853C-261DBAB6CF3B}"/>
              </a:ext>
            </a:extLst>
          </p:cNvPr>
          <p:cNvSpPr>
            <a:spLocks noGrp="1"/>
          </p:cNvSpPr>
          <p:nvPr>
            <p:ph type="body" idx="1"/>
          </p:nvPr>
        </p:nvSpPr>
        <p:spPr>
          <a:xfrm>
            <a:off x="629842"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a:extLst>
              <a:ext uri="{FF2B5EF4-FFF2-40B4-BE49-F238E27FC236}">
                <a16:creationId xmlns:a16="http://schemas.microsoft.com/office/drawing/2014/main" id="{E0CE77BB-12D1-40A4-B8A6-E3634CE29410}"/>
              </a:ext>
            </a:extLst>
          </p:cNvPr>
          <p:cNvSpPr>
            <a:spLocks noGrp="1"/>
          </p:cNvSpPr>
          <p:nvPr>
            <p:ph sz="half" idx="2"/>
          </p:nvPr>
        </p:nvSpPr>
        <p:spPr>
          <a:xfrm>
            <a:off x="629842" y="2505075"/>
            <a:ext cx="3868340"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5" name="Text Placeholder 4">
            <a:extLst>
              <a:ext uri="{FF2B5EF4-FFF2-40B4-BE49-F238E27FC236}">
                <a16:creationId xmlns:a16="http://schemas.microsoft.com/office/drawing/2014/main" id="{AB71388A-22BD-4D31-A08C-9CF7E6170ACE}"/>
              </a:ext>
            </a:extLst>
          </p:cNvPr>
          <p:cNvSpPr>
            <a:spLocks noGrp="1"/>
          </p:cNvSpPr>
          <p:nvPr>
            <p:ph type="body" sz="quarter" idx="3"/>
          </p:nvPr>
        </p:nvSpPr>
        <p:spPr>
          <a:xfrm>
            <a:off x="4629150"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a:extLst>
              <a:ext uri="{FF2B5EF4-FFF2-40B4-BE49-F238E27FC236}">
                <a16:creationId xmlns:a16="http://schemas.microsoft.com/office/drawing/2014/main" id="{E1E9B42E-24C4-4D74-AC3C-C4FFB859F329}"/>
              </a:ext>
            </a:extLst>
          </p:cNvPr>
          <p:cNvSpPr>
            <a:spLocks noGrp="1"/>
          </p:cNvSpPr>
          <p:nvPr>
            <p:ph sz="quarter" idx="4"/>
          </p:nvPr>
        </p:nvSpPr>
        <p:spPr>
          <a:xfrm>
            <a:off x="4629150" y="2505075"/>
            <a:ext cx="3887391"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7" name="Date Placeholder 6">
            <a:extLst>
              <a:ext uri="{FF2B5EF4-FFF2-40B4-BE49-F238E27FC236}">
                <a16:creationId xmlns:a16="http://schemas.microsoft.com/office/drawing/2014/main" id="{E4503FE1-5385-44B8-A3AC-03D4CE6AA594}"/>
              </a:ext>
            </a:extLst>
          </p:cNvPr>
          <p:cNvSpPr>
            <a:spLocks noGrp="1"/>
          </p:cNvSpPr>
          <p:nvPr>
            <p:ph type="dt" sz="half" idx="10"/>
          </p:nvPr>
        </p:nvSpPr>
        <p:spPr/>
        <p:txBody>
          <a:bodyPr/>
          <a:lstStyle/>
          <a:p>
            <a:fld id="{EAEB6268-9F89-4D34-AC4B-7BDA8E8FFD24}" type="datetimeFigureOut">
              <a:rPr lang="vi-VN" smtClean="0"/>
              <a:t>16/02/2022</a:t>
            </a:fld>
            <a:endParaRPr lang="vi-VN"/>
          </a:p>
        </p:txBody>
      </p:sp>
      <p:sp>
        <p:nvSpPr>
          <p:cNvPr id="8" name="Footer Placeholder 7">
            <a:extLst>
              <a:ext uri="{FF2B5EF4-FFF2-40B4-BE49-F238E27FC236}">
                <a16:creationId xmlns:a16="http://schemas.microsoft.com/office/drawing/2014/main" id="{519F9828-3D29-4502-8E5C-A2DA135C7BB0}"/>
              </a:ext>
            </a:extLst>
          </p:cNvPr>
          <p:cNvSpPr>
            <a:spLocks noGrp="1"/>
          </p:cNvSpPr>
          <p:nvPr>
            <p:ph type="ftr" sz="quarter" idx="11"/>
          </p:nvPr>
        </p:nvSpPr>
        <p:spPr/>
        <p:txBody>
          <a:bodyPr/>
          <a:lstStyle/>
          <a:p>
            <a:endParaRPr lang="vi-VN"/>
          </a:p>
        </p:txBody>
      </p:sp>
      <p:sp>
        <p:nvSpPr>
          <p:cNvPr id="9" name="Slide Number Placeholder 8">
            <a:extLst>
              <a:ext uri="{FF2B5EF4-FFF2-40B4-BE49-F238E27FC236}">
                <a16:creationId xmlns:a16="http://schemas.microsoft.com/office/drawing/2014/main" id="{8EB5138A-86E9-4E7F-8092-6F266E2FCBB5}"/>
              </a:ext>
            </a:extLst>
          </p:cNvPr>
          <p:cNvSpPr>
            <a:spLocks noGrp="1"/>
          </p:cNvSpPr>
          <p:nvPr>
            <p:ph type="sldNum" sz="quarter" idx="12"/>
          </p:nvPr>
        </p:nvSpPr>
        <p:spPr/>
        <p:txBody>
          <a:bodyPr/>
          <a:lstStyle/>
          <a:p>
            <a:fld id="{25EECBB9-3C24-4E5A-8E79-2002F261609C}" type="slidenum">
              <a:rPr lang="vi-VN" smtClean="0"/>
              <a:t>‹#›</a:t>
            </a:fld>
            <a:endParaRPr lang="vi-VN"/>
          </a:p>
        </p:txBody>
      </p:sp>
    </p:spTree>
    <p:extLst>
      <p:ext uri="{BB962C8B-B14F-4D97-AF65-F5344CB8AC3E}">
        <p14:creationId xmlns:p14="http://schemas.microsoft.com/office/powerpoint/2010/main" val="3415373771"/>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wind"/>
      </p:transition>
    </mc:Choice>
    <mc:Fallback>
      <p:transition spd="slow">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B8C4C5-B171-4263-AA0C-B7BAD3149170}"/>
              </a:ext>
            </a:extLst>
          </p:cNvPr>
          <p:cNvSpPr>
            <a:spLocks noGrp="1"/>
          </p:cNvSpPr>
          <p:nvPr>
            <p:ph type="title"/>
          </p:nvPr>
        </p:nvSpPr>
        <p:spPr/>
        <p:txBody>
          <a:bodyPr/>
          <a:lstStyle/>
          <a:p>
            <a:r>
              <a:rPr lang="en-US"/>
              <a:t>Click to edit Master title style</a:t>
            </a:r>
            <a:endParaRPr lang="vi-VN"/>
          </a:p>
        </p:txBody>
      </p:sp>
      <p:sp>
        <p:nvSpPr>
          <p:cNvPr id="3" name="Date Placeholder 2">
            <a:extLst>
              <a:ext uri="{FF2B5EF4-FFF2-40B4-BE49-F238E27FC236}">
                <a16:creationId xmlns:a16="http://schemas.microsoft.com/office/drawing/2014/main" id="{A0507268-1F89-4C1D-A27D-D91D76776566}"/>
              </a:ext>
            </a:extLst>
          </p:cNvPr>
          <p:cNvSpPr>
            <a:spLocks noGrp="1"/>
          </p:cNvSpPr>
          <p:nvPr>
            <p:ph type="dt" sz="half" idx="10"/>
          </p:nvPr>
        </p:nvSpPr>
        <p:spPr/>
        <p:txBody>
          <a:bodyPr/>
          <a:lstStyle/>
          <a:p>
            <a:fld id="{EAEB6268-9F89-4D34-AC4B-7BDA8E8FFD24}" type="datetimeFigureOut">
              <a:rPr lang="vi-VN" smtClean="0"/>
              <a:t>16/02/2022</a:t>
            </a:fld>
            <a:endParaRPr lang="vi-VN"/>
          </a:p>
        </p:txBody>
      </p:sp>
      <p:sp>
        <p:nvSpPr>
          <p:cNvPr id="4" name="Footer Placeholder 3">
            <a:extLst>
              <a:ext uri="{FF2B5EF4-FFF2-40B4-BE49-F238E27FC236}">
                <a16:creationId xmlns:a16="http://schemas.microsoft.com/office/drawing/2014/main" id="{B7FA5315-BD02-406D-9AE6-E42C755B0294}"/>
              </a:ext>
            </a:extLst>
          </p:cNvPr>
          <p:cNvSpPr>
            <a:spLocks noGrp="1"/>
          </p:cNvSpPr>
          <p:nvPr>
            <p:ph type="ftr" sz="quarter" idx="11"/>
          </p:nvPr>
        </p:nvSpPr>
        <p:spPr/>
        <p:txBody>
          <a:bodyPr/>
          <a:lstStyle/>
          <a:p>
            <a:endParaRPr lang="vi-VN"/>
          </a:p>
        </p:txBody>
      </p:sp>
      <p:sp>
        <p:nvSpPr>
          <p:cNvPr id="5" name="Slide Number Placeholder 4">
            <a:extLst>
              <a:ext uri="{FF2B5EF4-FFF2-40B4-BE49-F238E27FC236}">
                <a16:creationId xmlns:a16="http://schemas.microsoft.com/office/drawing/2014/main" id="{37577460-994C-4A4D-98ED-E5899C4EF377}"/>
              </a:ext>
            </a:extLst>
          </p:cNvPr>
          <p:cNvSpPr>
            <a:spLocks noGrp="1"/>
          </p:cNvSpPr>
          <p:nvPr>
            <p:ph type="sldNum" sz="quarter" idx="12"/>
          </p:nvPr>
        </p:nvSpPr>
        <p:spPr/>
        <p:txBody>
          <a:bodyPr/>
          <a:lstStyle/>
          <a:p>
            <a:fld id="{25EECBB9-3C24-4E5A-8E79-2002F261609C}" type="slidenum">
              <a:rPr lang="vi-VN" smtClean="0"/>
              <a:t>‹#›</a:t>
            </a:fld>
            <a:endParaRPr lang="vi-VN"/>
          </a:p>
        </p:txBody>
      </p:sp>
    </p:spTree>
    <p:extLst>
      <p:ext uri="{BB962C8B-B14F-4D97-AF65-F5344CB8AC3E}">
        <p14:creationId xmlns:p14="http://schemas.microsoft.com/office/powerpoint/2010/main" val="3550089648"/>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wind"/>
      </p:transition>
    </mc:Choice>
    <mc:Fallback>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3E0436F0-452C-43CD-B83A-0787218C0DC4}"/>
              </a:ext>
            </a:extLst>
          </p:cNvPr>
          <p:cNvSpPr>
            <a:spLocks noGrp="1"/>
          </p:cNvSpPr>
          <p:nvPr>
            <p:ph type="dt" sz="half" idx="10"/>
          </p:nvPr>
        </p:nvSpPr>
        <p:spPr/>
        <p:txBody>
          <a:bodyPr/>
          <a:lstStyle/>
          <a:p>
            <a:fld id="{EAEB6268-9F89-4D34-AC4B-7BDA8E8FFD24}" type="datetimeFigureOut">
              <a:rPr lang="vi-VN" smtClean="0"/>
              <a:t>16/02/2022</a:t>
            </a:fld>
            <a:endParaRPr lang="vi-VN"/>
          </a:p>
        </p:txBody>
      </p:sp>
      <p:sp>
        <p:nvSpPr>
          <p:cNvPr id="3" name="Footer Placeholder 2">
            <a:extLst>
              <a:ext uri="{FF2B5EF4-FFF2-40B4-BE49-F238E27FC236}">
                <a16:creationId xmlns:a16="http://schemas.microsoft.com/office/drawing/2014/main" id="{B70C92A9-FE9D-4C8C-8A53-7955BB4AB99A}"/>
              </a:ext>
            </a:extLst>
          </p:cNvPr>
          <p:cNvSpPr>
            <a:spLocks noGrp="1"/>
          </p:cNvSpPr>
          <p:nvPr>
            <p:ph type="ftr" sz="quarter" idx="11"/>
          </p:nvPr>
        </p:nvSpPr>
        <p:spPr/>
        <p:txBody>
          <a:bodyPr/>
          <a:lstStyle/>
          <a:p>
            <a:endParaRPr lang="vi-VN"/>
          </a:p>
        </p:txBody>
      </p:sp>
      <p:sp>
        <p:nvSpPr>
          <p:cNvPr id="4" name="Slide Number Placeholder 3">
            <a:extLst>
              <a:ext uri="{FF2B5EF4-FFF2-40B4-BE49-F238E27FC236}">
                <a16:creationId xmlns:a16="http://schemas.microsoft.com/office/drawing/2014/main" id="{00CB0CDB-D522-4FE9-A58F-BAA66B8BE371}"/>
              </a:ext>
            </a:extLst>
          </p:cNvPr>
          <p:cNvSpPr>
            <a:spLocks noGrp="1"/>
          </p:cNvSpPr>
          <p:nvPr>
            <p:ph type="sldNum" sz="quarter" idx="12"/>
          </p:nvPr>
        </p:nvSpPr>
        <p:spPr/>
        <p:txBody>
          <a:bodyPr/>
          <a:lstStyle/>
          <a:p>
            <a:fld id="{25EECBB9-3C24-4E5A-8E79-2002F261609C}" type="slidenum">
              <a:rPr lang="vi-VN" smtClean="0"/>
              <a:t>‹#›</a:t>
            </a:fld>
            <a:endParaRPr lang="vi-VN"/>
          </a:p>
        </p:txBody>
      </p:sp>
    </p:spTree>
    <p:extLst>
      <p:ext uri="{BB962C8B-B14F-4D97-AF65-F5344CB8AC3E}">
        <p14:creationId xmlns:p14="http://schemas.microsoft.com/office/powerpoint/2010/main" val="783888836"/>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wind"/>
      </p:transition>
    </mc:Choice>
    <mc:Fallback>
      <p:transition spd="slow">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46197C-BEB2-4479-955E-B8B4B706F8A2}"/>
              </a:ext>
            </a:extLst>
          </p:cNvPr>
          <p:cNvSpPr>
            <a:spLocks noGrp="1"/>
          </p:cNvSpPr>
          <p:nvPr>
            <p:ph type="title"/>
          </p:nvPr>
        </p:nvSpPr>
        <p:spPr>
          <a:xfrm>
            <a:off x="629841" y="457200"/>
            <a:ext cx="2949178" cy="1600200"/>
          </a:xfrm>
        </p:spPr>
        <p:txBody>
          <a:bodyPr anchor="b"/>
          <a:lstStyle>
            <a:lvl1pPr>
              <a:defRPr sz="2400"/>
            </a:lvl1pPr>
          </a:lstStyle>
          <a:p>
            <a:r>
              <a:rPr lang="en-US"/>
              <a:t>Click to edit Master title style</a:t>
            </a:r>
            <a:endParaRPr lang="vi-VN"/>
          </a:p>
        </p:txBody>
      </p:sp>
      <p:sp>
        <p:nvSpPr>
          <p:cNvPr id="3" name="Content Placeholder 2">
            <a:extLst>
              <a:ext uri="{FF2B5EF4-FFF2-40B4-BE49-F238E27FC236}">
                <a16:creationId xmlns:a16="http://schemas.microsoft.com/office/drawing/2014/main" id="{4F40FB48-E278-441B-8AC6-7B2AC6A00D7C}"/>
              </a:ext>
            </a:extLst>
          </p:cNvPr>
          <p:cNvSpPr>
            <a:spLocks noGrp="1"/>
          </p:cNvSpPr>
          <p:nvPr>
            <p:ph idx="1"/>
          </p:nvPr>
        </p:nvSpPr>
        <p:spPr>
          <a:xfrm>
            <a:off x="3887391" y="987426"/>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4" name="Text Placeholder 3">
            <a:extLst>
              <a:ext uri="{FF2B5EF4-FFF2-40B4-BE49-F238E27FC236}">
                <a16:creationId xmlns:a16="http://schemas.microsoft.com/office/drawing/2014/main" id="{076516BE-909C-410F-8C3F-E83486214195}"/>
              </a:ext>
            </a:extLst>
          </p:cNvPr>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a:extLst>
              <a:ext uri="{FF2B5EF4-FFF2-40B4-BE49-F238E27FC236}">
                <a16:creationId xmlns:a16="http://schemas.microsoft.com/office/drawing/2014/main" id="{54186235-144A-44A5-82F7-245CF285C7D4}"/>
              </a:ext>
            </a:extLst>
          </p:cNvPr>
          <p:cNvSpPr>
            <a:spLocks noGrp="1"/>
          </p:cNvSpPr>
          <p:nvPr>
            <p:ph type="dt" sz="half" idx="10"/>
          </p:nvPr>
        </p:nvSpPr>
        <p:spPr/>
        <p:txBody>
          <a:bodyPr/>
          <a:lstStyle/>
          <a:p>
            <a:fld id="{EAEB6268-9F89-4D34-AC4B-7BDA8E8FFD24}" type="datetimeFigureOut">
              <a:rPr lang="vi-VN" smtClean="0"/>
              <a:t>16/02/2022</a:t>
            </a:fld>
            <a:endParaRPr lang="vi-VN"/>
          </a:p>
        </p:txBody>
      </p:sp>
      <p:sp>
        <p:nvSpPr>
          <p:cNvPr id="6" name="Footer Placeholder 5">
            <a:extLst>
              <a:ext uri="{FF2B5EF4-FFF2-40B4-BE49-F238E27FC236}">
                <a16:creationId xmlns:a16="http://schemas.microsoft.com/office/drawing/2014/main" id="{03B0CA45-EB7A-4F2A-A546-A8C47130EC26}"/>
              </a:ext>
            </a:extLst>
          </p:cNvPr>
          <p:cNvSpPr>
            <a:spLocks noGrp="1"/>
          </p:cNvSpPr>
          <p:nvPr>
            <p:ph type="ftr" sz="quarter" idx="11"/>
          </p:nvPr>
        </p:nvSpPr>
        <p:spPr/>
        <p:txBody>
          <a:bodyPr/>
          <a:lstStyle/>
          <a:p>
            <a:endParaRPr lang="vi-VN"/>
          </a:p>
        </p:txBody>
      </p:sp>
      <p:sp>
        <p:nvSpPr>
          <p:cNvPr id="7" name="Slide Number Placeholder 6">
            <a:extLst>
              <a:ext uri="{FF2B5EF4-FFF2-40B4-BE49-F238E27FC236}">
                <a16:creationId xmlns:a16="http://schemas.microsoft.com/office/drawing/2014/main" id="{32F5E010-B1D8-4ACE-892F-298E71D5A921}"/>
              </a:ext>
            </a:extLst>
          </p:cNvPr>
          <p:cNvSpPr>
            <a:spLocks noGrp="1"/>
          </p:cNvSpPr>
          <p:nvPr>
            <p:ph type="sldNum" sz="quarter" idx="12"/>
          </p:nvPr>
        </p:nvSpPr>
        <p:spPr/>
        <p:txBody>
          <a:bodyPr/>
          <a:lstStyle/>
          <a:p>
            <a:fld id="{25EECBB9-3C24-4E5A-8E79-2002F261609C}" type="slidenum">
              <a:rPr lang="vi-VN" smtClean="0"/>
              <a:t>‹#›</a:t>
            </a:fld>
            <a:endParaRPr lang="vi-VN"/>
          </a:p>
        </p:txBody>
      </p:sp>
    </p:spTree>
    <p:extLst>
      <p:ext uri="{BB962C8B-B14F-4D97-AF65-F5344CB8AC3E}">
        <p14:creationId xmlns:p14="http://schemas.microsoft.com/office/powerpoint/2010/main" val="2117267443"/>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wind"/>
      </p:transition>
    </mc:Choice>
    <mc:Fallback>
      <p:transition spd="slow">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BAABA3-54C9-4A83-B80A-DDDB359FFE26}"/>
              </a:ext>
            </a:extLst>
          </p:cNvPr>
          <p:cNvSpPr>
            <a:spLocks noGrp="1"/>
          </p:cNvSpPr>
          <p:nvPr>
            <p:ph type="title"/>
          </p:nvPr>
        </p:nvSpPr>
        <p:spPr>
          <a:xfrm>
            <a:off x="629841" y="457200"/>
            <a:ext cx="2949178" cy="1600200"/>
          </a:xfrm>
        </p:spPr>
        <p:txBody>
          <a:bodyPr anchor="b"/>
          <a:lstStyle>
            <a:lvl1pPr>
              <a:defRPr sz="2400"/>
            </a:lvl1pPr>
          </a:lstStyle>
          <a:p>
            <a:r>
              <a:rPr lang="en-US"/>
              <a:t>Click to edit Master title style</a:t>
            </a:r>
            <a:endParaRPr lang="vi-VN"/>
          </a:p>
        </p:txBody>
      </p:sp>
      <p:sp>
        <p:nvSpPr>
          <p:cNvPr id="3" name="Picture Placeholder 2">
            <a:extLst>
              <a:ext uri="{FF2B5EF4-FFF2-40B4-BE49-F238E27FC236}">
                <a16:creationId xmlns:a16="http://schemas.microsoft.com/office/drawing/2014/main" id="{8A6A8F3A-4468-4C6E-AEFE-F2DFAF9DBC24}"/>
              </a:ext>
            </a:extLst>
          </p:cNvPr>
          <p:cNvSpPr>
            <a:spLocks noGrp="1"/>
          </p:cNvSpPr>
          <p:nvPr>
            <p:ph type="pic" idx="1"/>
          </p:nvPr>
        </p:nvSpPr>
        <p:spPr>
          <a:xfrm>
            <a:off x="3887391" y="987426"/>
            <a:ext cx="462915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vi-VN"/>
          </a:p>
        </p:txBody>
      </p:sp>
      <p:sp>
        <p:nvSpPr>
          <p:cNvPr id="4" name="Text Placeholder 3">
            <a:extLst>
              <a:ext uri="{FF2B5EF4-FFF2-40B4-BE49-F238E27FC236}">
                <a16:creationId xmlns:a16="http://schemas.microsoft.com/office/drawing/2014/main" id="{3C3B74DE-F9B6-4A3F-922C-69EA4F4AB41E}"/>
              </a:ext>
            </a:extLst>
          </p:cNvPr>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a:extLst>
              <a:ext uri="{FF2B5EF4-FFF2-40B4-BE49-F238E27FC236}">
                <a16:creationId xmlns:a16="http://schemas.microsoft.com/office/drawing/2014/main" id="{107986BE-01F6-482F-AC46-27C708A4AC54}"/>
              </a:ext>
            </a:extLst>
          </p:cNvPr>
          <p:cNvSpPr>
            <a:spLocks noGrp="1"/>
          </p:cNvSpPr>
          <p:nvPr>
            <p:ph type="dt" sz="half" idx="10"/>
          </p:nvPr>
        </p:nvSpPr>
        <p:spPr/>
        <p:txBody>
          <a:bodyPr/>
          <a:lstStyle/>
          <a:p>
            <a:fld id="{EAEB6268-9F89-4D34-AC4B-7BDA8E8FFD24}" type="datetimeFigureOut">
              <a:rPr lang="vi-VN" smtClean="0"/>
              <a:t>16/02/2022</a:t>
            </a:fld>
            <a:endParaRPr lang="vi-VN"/>
          </a:p>
        </p:txBody>
      </p:sp>
      <p:sp>
        <p:nvSpPr>
          <p:cNvPr id="6" name="Footer Placeholder 5">
            <a:extLst>
              <a:ext uri="{FF2B5EF4-FFF2-40B4-BE49-F238E27FC236}">
                <a16:creationId xmlns:a16="http://schemas.microsoft.com/office/drawing/2014/main" id="{2B44CB20-F70C-4F6B-9A87-36F74E3250A0}"/>
              </a:ext>
            </a:extLst>
          </p:cNvPr>
          <p:cNvSpPr>
            <a:spLocks noGrp="1"/>
          </p:cNvSpPr>
          <p:nvPr>
            <p:ph type="ftr" sz="quarter" idx="11"/>
          </p:nvPr>
        </p:nvSpPr>
        <p:spPr/>
        <p:txBody>
          <a:bodyPr/>
          <a:lstStyle/>
          <a:p>
            <a:endParaRPr lang="vi-VN"/>
          </a:p>
        </p:txBody>
      </p:sp>
      <p:sp>
        <p:nvSpPr>
          <p:cNvPr id="7" name="Slide Number Placeholder 6">
            <a:extLst>
              <a:ext uri="{FF2B5EF4-FFF2-40B4-BE49-F238E27FC236}">
                <a16:creationId xmlns:a16="http://schemas.microsoft.com/office/drawing/2014/main" id="{D6617AD2-92C3-4F30-A476-318DB02029E6}"/>
              </a:ext>
            </a:extLst>
          </p:cNvPr>
          <p:cNvSpPr>
            <a:spLocks noGrp="1"/>
          </p:cNvSpPr>
          <p:nvPr>
            <p:ph type="sldNum" sz="quarter" idx="12"/>
          </p:nvPr>
        </p:nvSpPr>
        <p:spPr/>
        <p:txBody>
          <a:bodyPr/>
          <a:lstStyle/>
          <a:p>
            <a:fld id="{25EECBB9-3C24-4E5A-8E79-2002F261609C}" type="slidenum">
              <a:rPr lang="vi-VN" smtClean="0"/>
              <a:t>‹#›</a:t>
            </a:fld>
            <a:endParaRPr lang="vi-VN"/>
          </a:p>
        </p:txBody>
      </p:sp>
    </p:spTree>
    <p:extLst>
      <p:ext uri="{BB962C8B-B14F-4D97-AF65-F5344CB8AC3E}">
        <p14:creationId xmlns:p14="http://schemas.microsoft.com/office/powerpoint/2010/main" val="2131527711"/>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wind"/>
      </p:transition>
    </mc:Choice>
    <mc:Fallback>
      <p:transition spd="slow">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1F5FA"/>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E4E17CB4-616C-45C1-A9EB-EFF39E0ABBDA}"/>
              </a:ext>
            </a:extLst>
          </p:cNvPr>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a:t>Click to edit Master title style</a:t>
            </a:r>
            <a:endParaRPr lang="vi-VN"/>
          </a:p>
        </p:txBody>
      </p:sp>
      <p:sp>
        <p:nvSpPr>
          <p:cNvPr id="3" name="Text Placeholder 2">
            <a:extLst>
              <a:ext uri="{FF2B5EF4-FFF2-40B4-BE49-F238E27FC236}">
                <a16:creationId xmlns:a16="http://schemas.microsoft.com/office/drawing/2014/main" id="{2BCAC423-8677-468C-ACFE-FC9027CC1CD5}"/>
              </a:ext>
            </a:extLst>
          </p:cNvPr>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4" name="Date Placeholder 3">
            <a:extLst>
              <a:ext uri="{FF2B5EF4-FFF2-40B4-BE49-F238E27FC236}">
                <a16:creationId xmlns:a16="http://schemas.microsoft.com/office/drawing/2014/main" id="{E7099DD2-D8B8-4908-BC70-E256288B83FD}"/>
              </a:ext>
            </a:extLst>
          </p:cNvPr>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EAEB6268-9F89-4D34-AC4B-7BDA8E8FFD24}" type="datetimeFigureOut">
              <a:rPr lang="vi-VN" smtClean="0"/>
              <a:t>16/02/2022</a:t>
            </a:fld>
            <a:endParaRPr lang="vi-VN"/>
          </a:p>
        </p:txBody>
      </p:sp>
      <p:sp>
        <p:nvSpPr>
          <p:cNvPr id="5" name="Footer Placeholder 4">
            <a:extLst>
              <a:ext uri="{FF2B5EF4-FFF2-40B4-BE49-F238E27FC236}">
                <a16:creationId xmlns:a16="http://schemas.microsoft.com/office/drawing/2014/main" id="{6B3E66B7-AA54-4E40-ADB3-40623BD51520}"/>
              </a:ext>
            </a:extLst>
          </p:cNvPr>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vi-VN"/>
          </a:p>
        </p:txBody>
      </p:sp>
      <p:sp>
        <p:nvSpPr>
          <p:cNvPr id="6" name="Slide Number Placeholder 5">
            <a:extLst>
              <a:ext uri="{FF2B5EF4-FFF2-40B4-BE49-F238E27FC236}">
                <a16:creationId xmlns:a16="http://schemas.microsoft.com/office/drawing/2014/main" id="{B3F8D0D0-B929-44F9-90F7-FB9236521CBC}"/>
              </a:ext>
            </a:extLst>
          </p:cNvPr>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25EECBB9-3C24-4E5A-8E79-2002F261609C}" type="slidenum">
              <a:rPr lang="vi-VN" smtClean="0"/>
              <a:t>‹#›</a:t>
            </a:fld>
            <a:endParaRPr lang="vi-VN"/>
          </a:p>
        </p:txBody>
      </p:sp>
    </p:spTree>
    <p:extLst>
      <p:ext uri="{BB962C8B-B14F-4D97-AF65-F5344CB8AC3E}">
        <p14:creationId xmlns:p14="http://schemas.microsoft.com/office/powerpoint/2010/main" val="226199876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mc:Choice xmlns:p15="http://schemas.microsoft.com/office/powerpoint/2012/main" Requires="p15">
      <p:transition xmlns:p14="http://schemas.microsoft.com/office/powerpoint/2010/main" spd="slow" p14:dur="2000">
        <p15:prstTrans prst="wind"/>
      </p:transition>
    </mc:Choice>
    <mc:Fallback>
      <p:transition spd="slow">
        <p:fade/>
      </p:transition>
    </mc:Fallback>
  </mc:AlternateConten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vi-V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3.png"/><Relationship Id="rId5" Type="http://schemas.openxmlformats.org/officeDocument/2006/relationships/image" Target="../media/image2.gif"/><Relationship Id="rId4" Type="http://schemas.openxmlformats.org/officeDocument/2006/relationships/image" Target="../media/image1.jpg"/></Relationships>
</file>

<file path=ppt/slides/_rels/slide10.xml.rels><?xml version="1.0" encoding="UTF-8" standalone="yes"?>
<Relationships xmlns="http://schemas.openxmlformats.org/package/2006/relationships"><Relationship Id="rId8" Type="http://schemas.openxmlformats.org/officeDocument/2006/relationships/image" Target="../media/image27.png"/><Relationship Id="rId13" Type="http://schemas.openxmlformats.org/officeDocument/2006/relationships/image" Target="../media/image32.svg"/><Relationship Id="rId3" Type="http://schemas.microsoft.com/office/2007/relationships/media" Target="../media/media16.mp3"/><Relationship Id="rId7" Type="http://schemas.openxmlformats.org/officeDocument/2006/relationships/slideLayout" Target="../slideLayouts/slideLayout7.xml"/><Relationship Id="rId12" Type="http://schemas.openxmlformats.org/officeDocument/2006/relationships/image" Target="../media/image31.png"/><Relationship Id="rId2" Type="http://schemas.openxmlformats.org/officeDocument/2006/relationships/audio" Target="../media/media15.mp3"/><Relationship Id="rId1" Type="http://schemas.microsoft.com/office/2007/relationships/media" Target="../media/media15.mp3"/><Relationship Id="rId6" Type="http://schemas.openxmlformats.org/officeDocument/2006/relationships/audio" Target="../media/media17.mp3"/><Relationship Id="rId11" Type="http://schemas.openxmlformats.org/officeDocument/2006/relationships/image" Target="../media/image30.svg"/><Relationship Id="rId5" Type="http://schemas.microsoft.com/office/2007/relationships/media" Target="../media/media17.mp3"/><Relationship Id="rId15" Type="http://schemas.openxmlformats.org/officeDocument/2006/relationships/image" Target="../media/image3.png"/><Relationship Id="rId10" Type="http://schemas.openxmlformats.org/officeDocument/2006/relationships/image" Target="../media/image29.png"/><Relationship Id="rId4" Type="http://schemas.openxmlformats.org/officeDocument/2006/relationships/audio" Target="../media/media16.mp3"/><Relationship Id="rId9" Type="http://schemas.openxmlformats.org/officeDocument/2006/relationships/image" Target="../media/image28.svg"/><Relationship Id="rId14" Type="http://schemas.openxmlformats.org/officeDocument/2006/relationships/image" Target="../media/image33.gif"/></Relationships>
</file>

<file path=ppt/slides/_rels/slide11.xml.rels><?xml version="1.0" encoding="UTF-8" standalone="yes"?>
<Relationships xmlns="http://schemas.openxmlformats.org/package/2006/relationships"><Relationship Id="rId8" Type="http://schemas.openxmlformats.org/officeDocument/2006/relationships/audio" Target="../media/media20.mp3"/><Relationship Id="rId13" Type="http://schemas.openxmlformats.org/officeDocument/2006/relationships/image" Target="../media/image30.svg"/><Relationship Id="rId18" Type="http://schemas.openxmlformats.org/officeDocument/2006/relationships/image" Target="../media/image36.png"/><Relationship Id="rId3" Type="http://schemas.microsoft.com/office/2007/relationships/media" Target="../media/media9.mp3"/><Relationship Id="rId21" Type="http://schemas.openxmlformats.org/officeDocument/2006/relationships/image" Target="../media/image3.png"/><Relationship Id="rId7" Type="http://schemas.microsoft.com/office/2007/relationships/media" Target="../media/media20.mp3"/><Relationship Id="rId12" Type="http://schemas.openxmlformats.org/officeDocument/2006/relationships/image" Target="../media/image29.png"/><Relationship Id="rId17" Type="http://schemas.openxmlformats.org/officeDocument/2006/relationships/image" Target="../media/image35.svg"/><Relationship Id="rId2" Type="http://schemas.openxmlformats.org/officeDocument/2006/relationships/audio" Target="../media/media18.mp3"/><Relationship Id="rId16" Type="http://schemas.openxmlformats.org/officeDocument/2006/relationships/image" Target="../media/image34.png"/><Relationship Id="rId20" Type="http://schemas.openxmlformats.org/officeDocument/2006/relationships/image" Target="../media/image38.gif"/><Relationship Id="rId1" Type="http://schemas.microsoft.com/office/2007/relationships/media" Target="../media/media18.mp3"/><Relationship Id="rId6" Type="http://schemas.openxmlformats.org/officeDocument/2006/relationships/audio" Target="../media/media19.mp3"/><Relationship Id="rId11" Type="http://schemas.openxmlformats.org/officeDocument/2006/relationships/image" Target="../media/image28.svg"/><Relationship Id="rId5" Type="http://schemas.microsoft.com/office/2007/relationships/media" Target="../media/media19.mp3"/><Relationship Id="rId15" Type="http://schemas.openxmlformats.org/officeDocument/2006/relationships/image" Target="../media/image32.svg"/><Relationship Id="rId10" Type="http://schemas.openxmlformats.org/officeDocument/2006/relationships/image" Target="../media/image27.png"/><Relationship Id="rId19" Type="http://schemas.openxmlformats.org/officeDocument/2006/relationships/image" Target="../media/image37.png"/><Relationship Id="rId4" Type="http://schemas.openxmlformats.org/officeDocument/2006/relationships/audio" Target="../media/media9.mp3"/><Relationship Id="rId9" Type="http://schemas.openxmlformats.org/officeDocument/2006/relationships/slideLayout" Target="../slideLayouts/slideLayout7.xml"/><Relationship Id="rId14" Type="http://schemas.openxmlformats.org/officeDocument/2006/relationships/image" Target="../media/image31.png"/></Relationships>
</file>

<file path=ppt/slides/_rels/slide12.xml.rels><?xml version="1.0" encoding="UTF-8" standalone="yes"?>
<Relationships xmlns="http://schemas.openxmlformats.org/package/2006/relationships"><Relationship Id="rId8" Type="http://schemas.openxmlformats.org/officeDocument/2006/relationships/slideLayout" Target="../slideLayouts/slideLayout7.xml"/><Relationship Id="rId13" Type="http://schemas.openxmlformats.org/officeDocument/2006/relationships/image" Target="../media/image31.png"/><Relationship Id="rId3" Type="http://schemas.openxmlformats.org/officeDocument/2006/relationships/audio" Target="../media/media21.mp3"/><Relationship Id="rId7" Type="http://schemas.openxmlformats.org/officeDocument/2006/relationships/audio" Target="../media/media23.mp3"/><Relationship Id="rId12" Type="http://schemas.openxmlformats.org/officeDocument/2006/relationships/image" Target="../media/image30.svg"/><Relationship Id="rId17" Type="http://schemas.openxmlformats.org/officeDocument/2006/relationships/image" Target="../media/image3.png"/><Relationship Id="rId2" Type="http://schemas.microsoft.com/office/2007/relationships/media" Target="../media/media21.mp3"/><Relationship Id="rId16" Type="http://schemas.openxmlformats.org/officeDocument/2006/relationships/image" Target="../media/image40.png"/><Relationship Id="rId1" Type="http://schemas.openxmlformats.org/officeDocument/2006/relationships/tags" Target="../tags/tag7.xml"/><Relationship Id="rId6" Type="http://schemas.microsoft.com/office/2007/relationships/media" Target="../media/media23.mp3"/><Relationship Id="rId11" Type="http://schemas.openxmlformats.org/officeDocument/2006/relationships/image" Target="../media/image29.png"/><Relationship Id="rId5" Type="http://schemas.openxmlformats.org/officeDocument/2006/relationships/audio" Target="../media/media22.mp3"/><Relationship Id="rId15" Type="http://schemas.openxmlformats.org/officeDocument/2006/relationships/image" Target="../media/image39.gif"/><Relationship Id="rId10" Type="http://schemas.openxmlformats.org/officeDocument/2006/relationships/image" Target="../media/image28.svg"/><Relationship Id="rId4" Type="http://schemas.microsoft.com/office/2007/relationships/media" Target="../media/media22.mp3"/><Relationship Id="rId9" Type="http://schemas.openxmlformats.org/officeDocument/2006/relationships/image" Target="../media/image27.png"/><Relationship Id="rId14" Type="http://schemas.openxmlformats.org/officeDocument/2006/relationships/image" Target="../media/image32.svg"/></Relationships>
</file>

<file path=ppt/slides/_rels/slide13.xml.rels><?xml version="1.0" encoding="UTF-8" standalone="yes"?>
<Relationships xmlns="http://schemas.openxmlformats.org/package/2006/relationships"><Relationship Id="rId8" Type="http://schemas.openxmlformats.org/officeDocument/2006/relationships/image" Target="../media/image41.gif"/><Relationship Id="rId13" Type="http://schemas.openxmlformats.org/officeDocument/2006/relationships/image" Target="../media/image31.png"/><Relationship Id="rId3" Type="http://schemas.microsoft.com/office/2007/relationships/media" Target="../media/media25.mp3"/><Relationship Id="rId7" Type="http://schemas.openxmlformats.org/officeDocument/2006/relationships/slideLayout" Target="../slideLayouts/slideLayout7.xml"/><Relationship Id="rId12" Type="http://schemas.openxmlformats.org/officeDocument/2006/relationships/image" Target="../media/image30.svg"/><Relationship Id="rId17" Type="http://schemas.openxmlformats.org/officeDocument/2006/relationships/image" Target="../media/image3.png"/><Relationship Id="rId2" Type="http://schemas.openxmlformats.org/officeDocument/2006/relationships/audio" Target="../media/media24.mp3"/><Relationship Id="rId16" Type="http://schemas.openxmlformats.org/officeDocument/2006/relationships/image" Target="../media/image42.gif"/><Relationship Id="rId1" Type="http://schemas.microsoft.com/office/2007/relationships/media" Target="../media/media24.mp3"/><Relationship Id="rId6" Type="http://schemas.openxmlformats.org/officeDocument/2006/relationships/audio" Target="../media/media26.mp3"/><Relationship Id="rId11" Type="http://schemas.openxmlformats.org/officeDocument/2006/relationships/image" Target="../media/image29.png"/><Relationship Id="rId5" Type="http://schemas.microsoft.com/office/2007/relationships/media" Target="../media/media26.mp3"/><Relationship Id="rId15" Type="http://schemas.openxmlformats.org/officeDocument/2006/relationships/image" Target="../media/image12.gif"/><Relationship Id="rId10" Type="http://schemas.openxmlformats.org/officeDocument/2006/relationships/image" Target="../media/image28.svg"/><Relationship Id="rId4" Type="http://schemas.openxmlformats.org/officeDocument/2006/relationships/audio" Target="../media/media25.mp3"/><Relationship Id="rId9" Type="http://schemas.openxmlformats.org/officeDocument/2006/relationships/image" Target="../media/image27.png"/><Relationship Id="rId14" Type="http://schemas.openxmlformats.org/officeDocument/2006/relationships/image" Target="../media/image32.svg"/></Relationships>
</file>

<file path=ppt/slides/_rels/slide14.xml.rels><?xml version="1.0" encoding="UTF-8" standalone="yes"?>
<Relationships xmlns="http://schemas.openxmlformats.org/package/2006/relationships"><Relationship Id="rId8" Type="http://schemas.openxmlformats.org/officeDocument/2006/relationships/slideLayout" Target="../slideLayouts/slideLayout7.xml"/><Relationship Id="rId13" Type="http://schemas.openxmlformats.org/officeDocument/2006/relationships/image" Target="../media/image31.png"/><Relationship Id="rId3" Type="http://schemas.openxmlformats.org/officeDocument/2006/relationships/audio" Target="../media/media27.mp3"/><Relationship Id="rId7" Type="http://schemas.openxmlformats.org/officeDocument/2006/relationships/audio" Target="../media/media29.mp3"/><Relationship Id="rId12" Type="http://schemas.openxmlformats.org/officeDocument/2006/relationships/image" Target="../media/image30.svg"/><Relationship Id="rId2" Type="http://schemas.microsoft.com/office/2007/relationships/media" Target="../media/media27.mp3"/><Relationship Id="rId16" Type="http://schemas.openxmlformats.org/officeDocument/2006/relationships/image" Target="../media/image3.png"/><Relationship Id="rId1" Type="http://schemas.openxmlformats.org/officeDocument/2006/relationships/tags" Target="../tags/tag8.xml"/><Relationship Id="rId6" Type="http://schemas.microsoft.com/office/2007/relationships/media" Target="../media/media29.mp3"/><Relationship Id="rId11" Type="http://schemas.openxmlformats.org/officeDocument/2006/relationships/image" Target="../media/image29.png"/><Relationship Id="rId5" Type="http://schemas.openxmlformats.org/officeDocument/2006/relationships/audio" Target="../media/media28.mp3"/><Relationship Id="rId15" Type="http://schemas.openxmlformats.org/officeDocument/2006/relationships/image" Target="../media/image43.png"/><Relationship Id="rId10" Type="http://schemas.openxmlformats.org/officeDocument/2006/relationships/image" Target="../media/image28.svg"/><Relationship Id="rId4" Type="http://schemas.microsoft.com/office/2007/relationships/media" Target="../media/media28.mp3"/><Relationship Id="rId9" Type="http://schemas.openxmlformats.org/officeDocument/2006/relationships/image" Target="../media/image27.png"/><Relationship Id="rId14" Type="http://schemas.openxmlformats.org/officeDocument/2006/relationships/image" Target="../media/image32.svg"/></Relationships>
</file>

<file path=ppt/slides/_rels/slide15.xml.rels><?xml version="1.0" encoding="UTF-8" standalone="yes"?>
<Relationships xmlns="http://schemas.openxmlformats.org/package/2006/relationships"><Relationship Id="rId8" Type="http://schemas.openxmlformats.org/officeDocument/2006/relationships/image" Target="../media/image44.gif"/><Relationship Id="rId3" Type="http://schemas.microsoft.com/office/2007/relationships/media" Target="../media/media30.mp3"/><Relationship Id="rId7" Type="http://schemas.openxmlformats.org/officeDocument/2006/relationships/slideLayout" Target="../slideLayouts/slideLayout7.xml"/><Relationship Id="rId12" Type="http://schemas.openxmlformats.org/officeDocument/2006/relationships/image" Target="../media/image47.gif"/><Relationship Id="rId2" Type="http://schemas.openxmlformats.org/officeDocument/2006/relationships/tags" Target="../tags/tag10.xml"/><Relationship Id="rId1" Type="http://schemas.openxmlformats.org/officeDocument/2006/relationships/tags" Target="../tags/tag9.xml"/><Relationship Id="rId6" Type="http://schemas.openxmlformats.org/officeDocument/2006/relationships/audio" Target="../media/media31.mp3"/><Relationship Id="rId11" Type="http://schemas.openxmlformats.org/officeDocument/2006/relationships/image" Target="../media/image3.png"/><Relationship Id="rId5" Type="http://schemas.microsoft.com/office/2007/relationships/media" Target="../media/media31.mp3"/><Relationship Id="rId10" Type="http://schemas.openxmlformats.org/officeDocument/2006/relationships/image" Target="../media/image46.png"/><Relationship Id="rId4" Type="http://schemas.openxmlformats.org/officeDocument/2006/relationships/audio" Target="../media/media30.mp3"/><Relationship Id="rId9" Type="http://schemas.openxmlformats.org/officeDocument/2006/relationships/image" Target="../media/image45.png"/></Relationships>
</file>

<file path=ppt/slides/_rels/slide16.xml.rels><?xml version="1.0" encoding="UTF-8" standalone="yes"?>
<Relationships xmlns="http://schemas.openxmlformats.org/package/2006/relationships"><Relationship Id="rId8" Type="http://schemas.openxmlformats.org/officeDocument/2006/relationships/image" Target="../media/image52.tmp"/><Relationship Id="rId13" Type="http://schemas.openxmlformats.org/officeDocument/2006/relationships/image" Target="../media/image56.tmp"/><Relationship Id="rId3" Type="http://schemas.openxmlformats.org/officeDocument/2006/relationships/slideLayout" Target="../slideLayouts/slideLayout7.xml"/><Relationship Id="rId7" Type="http://schemas.openxmlformats.org/officeDocument/2006/relationships/image" Target="../media/image51.tmp"/><Relationship Id="rId12" Type="http://schemas.openxmlformats.org/officeDocument/2006/relationships/image" Target="../media/image55.tmp"/><Relationship Id="rId2" Type="http://schemas.openxmlformats.org/officeDocument/2006/relationships/audio" Target="../media/media32.mp3"/><Relationship Id="rId1" Type="http://schemas.microsoft.com/office/2007/relationships/media" Target="../media/media32.mp3"/><Relationship Id="rId6" Type="http://schemas.openxmlformats.org/officeDocument/2006/relationships/image" Target="../media/image50.tmp"/><Relationship Id="rId11" Type="http://schemas.openxmlformats.org/officeDocument/2006/relationships/image" Target="../media/image54.tmp"/><Relationship Id="rId5" Type="http://schemas.openxmlformats.org/officeDocument/2006/relationships/image" Target="../media/image49.tmp"/><Relationship Id="rId10" Type="http://schemas.microsoft.com/office/2007/relationships/hdphoto" Target="../media/hdphoto1.wdp"/><Relationship Id="rId4" Type="http://schemas.openxmlformats.org/officeDocument/2006/relationships/image" Target="../media/image48.gif"/><Relationship Id="rId9" Type="http://schemas.openxmlformats.org/officeDocument/2006/relationships/image" Target="../media/image53.png"/><Relationship Id="rId14" Type="http://schemas.openxmlformats.org/officeDocument/2006/relationships/image" Target="../media/image3.png"/></Relationships>
</file>

<file path=ppt/slides/_rels/slide17.xml.rels><?xml version="1.0" encoding="UTF-8" standalone="yes"?>
<Relationships xmlns="http://schemas.openxmlformats.org/package/2006/relationships"><Relationship Id="rId3" Type="http://schemas.openxmlformats.org/officeDocument/2006/relationships/image" Target="../media/image58.gif"/><Relationship Id="rId2" Type="http://schemas.openxmlformats.org/officeDocument/2006/relationships/image" Target="../media/image57.gif"/><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audio" Target="../media/media2.mp3"/><Relationship Id="rId7" Type="http://schemas.openxmlformats.org/officeDocument/2006/relationships/image" Target="../media/image6.png"/><Relationship Id="rId2" Type="http://schemas.microsoft.com/office/2007/relationships/media" Target="../media/media2.mp3"/><Relationship Id="rId1" Type="http://schemas.openxmlformats.org/officeDocument/2006/relationships/tags" Target="../tags/tag1.xml"/><Relationship Id="rId6" Type="http://schemas.openxmlformats.org/officeDocument/2006/relationships/image" Target="../media/image5.gif"/><Relationship Id="rId5" Type="http://schemas.openxmlformats.org/officeDocument/2006/relationships/image" Target="../media/image4.jpg"/><Relationship Id="rId4"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audio" Target="../media/media3.mp3"/><Relationship Id="rId7" Type="http://schemas.openxmlformats.org/officeDocument/2006/relationships/image" Target="../media/image3.png"/><Relationship Id="rId2" Type="http://schemas.microsoft.com/office/2007/relationships/media" Target="../media/media3.mp3"/><Relationship Id="rId1" Type="http://schemas.openxmlformats.org/officeDocument/2006/relationships/tags" Target="../tags/tag2.xml"/><Relationship Id="rId6" Type="http://schemas.openxmlformats.org/officeDocument/2006/relationships/image" Target="../media/image8.png"/><Relationship Id="rId5" Type="http://schemas.openxmlformats.org/officeDocument/2006/relationships/image" Target="../media/image7.jpg"/><Relationship Id="rId4"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8" Type="http://schemas.openxmlformats.org/officeDocument/2006/relationships/image" Target="../media/image12.gif"/><Relationship Id="rId3" Type="http://schemas.openxmlformats.org/officeDocument/2006/relationships/slideLayout" Target="../slideLayouts/slideLayout7.xml"/><Relationship Id="rId7" Type="http://schemas.openxmlformats.org/officeDocument/2006/relationships/image" Target="../media/image3.png"/><Relationship Id="rId2" Type="http://schemas.openxmlformats.org/officeDocument/2006/relationships/audio" Target="../media/media4.mp3"/><Relationship Id="rId1" Type="http://schemas.microsoft.com/office/2007/relationships/media" Target="../media/media4.mp3"/><Relationship Id="rId6" Type="http://schemas.openxmlformats.org/officeDocument/2006/relationships/image" Target="../media/image11.gif"/><Relationship Id="rId5" Type="http://schemas.openxmlformats.org/officeDocument/2006/relationships/image" Target="../media/image10.jpg"/><Relationship Id="rId4" Type="http://schemas.openxmlformats.org/officeDocument/2006/relationships/image" Target="../media/image9.gif"/></Relationships>
</file>

<file path=ppt/slides/_rels/slide5.xml.rels><?xml version="1.0" encoding="UTF-8" standalone="yes"?>
<Relationships xmlns="http://schemas.openxmlformats.org/package/2006/relationships"><Relationship Id="rId8" Type="http://schemas.openxmlformats.org/officeDocument/2006/relationships/image" Target="../media/image15.png"/><Relationship Id="rId3" Type="http://schemas.microsoft.com/office/2007/relationships/media" Target="../media/media5.mp3"/><Relationship Id="rId7" Type="http://schemas.openxmlformats.org/officeDocument/2006/relationships/image" Target="../media/image14.png"/><Relationship Id="rId2" Type="http://schemas.openxmlformats.org/officeDocument/2006/relationships/tags" Target="../tags/tag4.xml"/><Relationship Id="rId1" Type="http://schemas.openxmlformats.org/officeDocument/2006/relationships/tags" Target="../tags/tag3.xml"/><Relationship Id="rId6" Type="http://schemas.openxmlformats.org/officeDocument/2006/relationships/image" Target="../media/image13.jpg"/><Relationship Id="rId5" Type="http://schemas.openxmlformats.org/officeDocument/2006/relationships/slideLayout" Target="../slideLayouts/slideLayout7.xml"/><Relationship Id="rId4" Type="http://schemas.openxmlformats.org/officeDocument/2006/relationships/audio" Target="../media/media5.mp3"/><Relationship Id="rId9" Type="http://schemas.openxmlformats.org/officeDocument/2006/relationships/image" Target="../media/image3.png"/></Relationships>
</file>

<file path=ppt/slides/_rels/slide6.xml.rels><?xml version="1.0" encoding="UTF-8" standalone="yes"?>
<Relationships xmlns="http://schemas.openxmlformats.org/package/2006/relationships"><Relationship Id="rId3" Type="http://schemas.openxmlformats.org/officeDocument/2006/relationships/audio" Target="../media/media6.mp3"/><Relationship Id="rId7" Type="http://schemas.openxmlformats.org/officeDocument/2006/relationships/image" Target="../media/image3.png"/><Relationship Id="rId2" Type="http://schemas.microsoft.com/office/2007/relationships/media" Target="../media/media6.mp3"/><Relationship Id="rId1" Type="http://schemas.openxmlformats.org/officeDocument/2006/relationships/tags" Target="../tags/tag5.xml"/><Relationship Id="rId6" Type="http://schemas.openxmlformats.org/officeDocument/2006/relationships/image" Target="../media/image17.png"/><Relationship Id="rId5" Type="http://schemas.openxmlformats.org/officeDocument/2006/relationships/image" Target="../media/image16.jpg"/><Relationship Id="rId4"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8" Type="http://schemas.openxmlformats.org/officeDocument/2006/relationships/image" Target="../media/image18.tmp"/><Relationship Id="rId3" Type="http://schemas.microsoft.com/office/2007/relationships/media" Target="../media/media8.mp3"/><Relationship Id="rId7" Type="http://schemas.openxmlformats.org/officeDocument/2006/relationships/slideLayout" Target="../slideLayouts/slideLayout7.xml"/><Relationship Id="rId12" Type="http://schemas.openxmlformats.org/officeDocument/2006/relationships/image" Target="../media/image3.png"/><Relationship Id="rId2" Type="http://schemas.openxmlformats.org/officeDocument/2006/relationships/audio" Target="../media/media7.mp3"/><Relationship Id="rId1" Type="http://schemas.microsoft.com/office/2007/relationships/media" Target="../media/media7.mp3"/><Relationship Id="rId6" Type="http://schemas.openxmlformats.org/officeDocument/2006/relationships/audio" Target="../media/media9.mp3"/><Relationship Id="rId11" Type="http://schemas.openxmlformats.org/officeDocument/2006/relationships/image" Target="../media/image21.png"/><Relationship Id="rId5" Type="http://schemas.microsoft.com/office/2007/relationships/media" Target="../media/media9.mp3"/><Relationship Id="rId10" Type="http://schemas.openxmlformats.org/officeDocument/2006/relationships/image" Target="../media/image20.gif"/><Relationship Id="rId4" Type="http://schemas.openxmlformats.org/officeDocument/2006/relationships/audio" Target="../media/media8.mp3"/><Relationship Id="rId9" Type="http://schemas.openxmlformats.org/officeDocument/2006/relationships/image" Target="../media/image19.PNG"/></Relationships>
</file>

<file path=ppt/slides/_rels/slide8.xml.rels><?xml version="1.0" encoding="UTF-8" standalone="yes"?>
<Relationships xmlns="http://schemas.openxmlformats.org/package/2006/relationships"><Relationship Id="rId8" Type="http://schemas.openxmlformats.org/officeDocument/2006/relationships/image" Target="../media/image24.tmp"/><Relationship Id="rId3" Type="http://schemas.microsoft.com/office/2007/relationships/media" Target="../media/media11.mp3"/><Relationship Id="rId7" Type="http://schemas.openxmlformats.org/officeDocument/2006/relationships/image" Target="../media/image23.gif"/><Relationship Id="rId2" Type="http://schemas.openxmlformats.org/officeDocument/2006/relationships/audio" Target="../media/media10.mp3"/><Relationship Id="rId1" Type="http://schemas.microsoft.com/office/2007/relationships/media" Target="../media/media10.mp3"/><Relationship Id="rId6" Type="http://schemas.openxmlformats.org/officeDocument/2006/relationships/image" Target="../media/image22.png"/><Relationship Id="rId5" Type="http://schemas.openxmlformats.org/officeDocument/2006/relationships/slideLayout" Target="../slideLayouts/slideLayout7.xml"/><Relationship Id="rId4" Type="http://schemas.openxmlformats.org/officeDocument/2006/relationships/audio" Target="../media/media11.mp3"/><Relationship Id="rId9" Type="http://schemas.openxmlformats.org/officeDocument/2006/relationships/image" Target="../media/image3.png"/></Relationships>
</file>

<file path=ppt/slides/_rels/slide9.xml.rels><?xml version="1.0" encoding="UTF-8" standalone="yes"?>
<Relationships xmlns="http://schemas.openxmlformats.org/package/2006/relationships"><Relationship Id="rId8" Type="http://schemas.openxmlformats.org/officeDocument/2006/relationships/slideLayout" Target="../slideLayouts/slideLayout7.xml"/><Relationship Id="rId3" Type="http://schemas.openxmlformats.org/officeDocument/2006/relationships/audio" Target="../media/media12.mp3"/><Relationship Id="rId7" Type="http://schemas.openxmlformats.org/officeDocument/2006/relationships/audio" Target="../media/media14.mp3"/><Relationship Id="rId2" Type="http://schemas.microsoft.com/office/2007/relationships/media" Target="../media/media12.mp3"/><Relationship Id="rId1" Type="http://schemas.openxmlformats.org/officeDocument/2006/relationships/tags" Target="../tags/tag6.xml"/><Relationship Id="rId6" Type="http://schemas.microsoft.com/office/2007/relationships/media" Target="../media/media14.mp3"/><Relationship Id="rId11" Type="http://schemas.openxmlformats.org/officeDocument/2006/relationships/image" Target="../media/image26.tmp"/><Relationship Id="rId5" Type="http://schemas.openxmlformats.org/officeDocument/2006/relationships/audio" Target="../media/media13.mp3"/><Relationship Id="rId10" Type="http://schemas.openxmlformats.org/officeDocument/2006/relationships/image" Target="../media/image3.png"/><Relationship Id="rId4" Type="http://schemas.microsoft.com/office/2007/relationships/media" Target="../media/media13.mp3"/><Relationship Id="rId9" Type="http://schemas.openxmlformats.org/officeDocument/2006/relationships/image" Target="../media/image2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Picture 22">
            <a:extLst>
              <a:ext uri="{FF2B5EF4-FFF2-40B4-BE49-F238E27FC236}">
                <a16:creationId xmlns:a16="http://schemas.microsoft.com/office/drawing/2014/main" id="{3046EA72-0D8D-4335-91F6-A60AFE12FEA3}"/>
              </a:ext>
            </a:extLst>
          </p:cNvPr>
          <p:cNvPicPr>
            <a:picLocks noChangeAspect="1"/>
          </p:cNvPicPr>
          <p:nvPr/>
        </p:nvPicPr>
        <p:blipFill rotWithShape="1">
          <a:blip r:embed="rId4">
            <a:extLst>
              <a:ext uri="{28A0092B-C50C-407E-A947-70E740481C1C}">
                <a14:useLocalDpi xmlns:a14="http://schemas.microsoft.com/office/drawing/2010/main" val="0"/>
              </a:ext>
            </a:extLst>
          </a:blip>
          <a:srcRect l="4420" r="5063" b="4575"/>
          <a:stretch/>
        </p:blipFill>
        <p:spPr>
          <a:xfrm>
            <a:off x="2077844" y="0"/>
            <a:ext cx="7061200" cy="6680200"/>
          </a:xfrm>
          <a:prstGeom prst="rect">
            <a:avLst/>
          </a:prstGeom>
        </p:spPr>
      </p:pic>
      <p:pic>
        <p:nvPicPr>
          <p:cNvPr id="3" name="Picture 2">
            <a:extLst>
              <a:ext uri="{FF2B5EF4-FFF2-40B4-BE49-F238E27FC236}">
                <a16:creationId xmlns:a16="http://schemas.microsoft.com/office/drawing/2014/main" id="{A86CEA80-4C42-4D9B-BB9A-6C9A57D8C458}"/>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04800" y="0"/>
            <a:ext cx="2540000" cy="6680200"/>
          </a:xfrm>
          <a:prstGeom prst="rect">
            <a:avLst/>
          </a:prstGeom>
        </p:spPr>
      </p:pic>
      <p:pic>
        <p:nvPicPr>
          <p:cNvPr id="5" name="hiệp hành">
            <a:hlinkClick r:id="" action="ppaction://media"/>
            <a:extLst>
              <a:ext uri="{FF2B5EF4-FFF2-40B4-BE49-F238E27FC236}">
                <a16:creationId xmlns:a16="http://schemas.microsoft.com/office/drawing/2014/main" id="{A153ABF2-94B9-4C93-9E83-FF89CF174036}"/>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4368800" y="3225800"/>
            <a:ext cx="406400" cy="406400"/>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9518"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showWhenStopped="0">
                <p:cTn id="7" fill="hold" display="0">
                  <p:stCondLst>
                    <p:cond delay="indefinite"/>
                  </p:stCondLst>
                  <p:endCondLst>
                    <p:cond evt="onStopAudio" delay="0">
                      <p:tgtEl>
                        <p:sldTgt/>
                      </p:tgtEl>
                    </p:cond>
                  </p:endCondLst>
                </p:cTn>
                <p:tgtEl>
                  <p:spTgt spid="5"/>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rcRect/>
          <a:stretch>
            <a:fillRect/>
          </a:stretch>
        </p:blipFill>
        <p:spPr>
          <a:xfrm>
            <a:off x="6400800" y="0"/>
            <a:ext cx="2743200" cy="2019993"/>
          </a:xfrm>
          <a:prstGeom prst="rect">
            <a:avLst/>
          </a:prstGeom>
        </p:spPr>
      </p:pic>
      <p:pic>
        <p:nvPicPr>
          <p:cNvPr id="3" name="Picture 3"/>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rcRect/>
          <a:stretch>
            <a:fillRect/>
          </a:stretch>
        </p:blipFill>
        <p:spPr>
          <a:xfrm flipH="1" flipV="1">
            <a:off x="-152400" y="4539349"/>
            <a:ext cx="3114291" cy="2293251"/>
          </a:xfrm>
          <a:prstGeom prst="rect">
            <a:avLst/>
          </a:prstGeom>
        </p:spPr>
      </p:pic>
      <p:pic>
        <p:nvPicPr>
          <p:cNvPr id="4" name="Picture 4"/>
          <p:cNvPicPr>
            <a:picLocks noChangeAspect="1"/>
          </p:cNvPicPr>
          <p:nvPr/>
        </p:nvPicPr>
        <p:blipFill>
          <a:blip r:embed="rId12">
            <a:extLst>
              <a:ext uri="{28A0092B-C50C-407E-A947-70E740481C1C}">
                <a14:useLocalDpi xmlns:a14="http://schemas.microsoft.com/office/drawing/2010/main" val="0"/>
              </a:ext>
              <a:ext uri="{96DAC541-7B7A-43D3-8B79-37D633B846F1}">
                <asvg:svgBlip xmlns:asvg="http://schemas.microsoft.com/office/drawing/2016/SVG/main" r:embed="rId13"/>
              </a:ext>
            </a:extLst>
          </a:blip>
          <a:srcRect/>
          <a:stretch>
            <a:fillRect/>
          </a:stretch>
        </p:blipFill>
        <p:spPr>
          <a:xfrm>
            <a:off x="152401" y="619"/>
            <a:ext cx="1577787" cy="2694979"/>
          </a:xfrm>
          <a:prstGeom prst="rect">
            <a:avLst/>
          </a:prstGeom>
        </p:spPr>
      </p:pic>
      <p:sp>
        <p:nvSpPr>
          <p:cNvPr id="5" name="TextBox 4">
            <a:extLst>
              <a:ext uri="{FF2B5EF4-FFF2-40B4-BE49-F238E27FC236}">
                <a16:creationId xmlns:a16="http://schemas.microsoft.com/office/drawing/2014/main" id="{ED2DE193-12D9-43A0-95C8-189C988C36AA}"/>
              </a:ext>
            </a:extLst>
          </p:cNvPr>
          <p:cNvSpPr txBox="1"/>
          <p:nvPr/>
        </p:nvSpPr>
        <p:spPr>
          <a:xfrm>
            <a:off x="2438400" y="635000"/>
            <a:ext cx="4536000" cy="830997"/>
          </a:xfrm>
          <a:prstGeom prst="rect">
            <a:avLst/>
          </a:prstGeom>
          <a:noFill/>
        </p:spPr>
        <p:txBody>
          <a:bodyPr wrap="square" rtlCol="0">
            <a:spAutoFit/>
          </a:bodyPr>
          <a:lstStyle/>
          <a:p>
            <a:pPr algn="ctr"/>
            <a:r>
              <a:rPr lang="vi-VN" sz="2400">
                <a:solidFill>
                  <a:srgbClr val="FF0000"/>
                </a:solidFill>
                <a:latin typeface="Times New Roman" panose="02020603050405020304" pitchFamily="18" charset="0"/>
                <a:ea typeface="Arial" panose="020B0604020202020204" pitchFamily="34" charset="0"/>
                <a:cs typeface="Times New Roman" panose="02020603050405020304" pitchFamily="18" charset="0"/>
              </a:rPr>
              <a:t>08. H. Hiệp thông nghĩa là gì ? </a:t>
            </a:r>
          </a:p>
          <a:p>
            <a:pPr algn="ctr"/>
            <a:endParaRPr lang="vi-VN" sz="2400">
              <a:solidFill>
                <a:srgbClr val="FF0000"/>
              </a:solidFill>
              <a:latin typeface="Times New Roman" panose="02020603050405020304" pitchFamily="18" charset="0"/>
              <a:cs typeface="Times New Roman" panose="02020603050405020304" pitchFamily="18" charset="0"/>
            </a:endParaRPr>
          </a:p>
        </p:txBody>
      </p:sp>
      <p:sp>
        <p:nvSpPr>
          <p:cNvPr id="6" name="TextBox 5">
            <a:extLst>
              <a:ext uri="{FF2B5EF4-FFF2-40B4-BE49-F238E27FC236}">
                <a16:creationId xmlns:a16="http://schemas.microsoft.com/office/drawing/2014/main" id="{B00378F8-FBB5-4E2D-B5FE-783F87163983}"/>
              </a:ext>
            </a:extLst>
          </p:cNvPr>
          <p:cNvSpPr txBox="1"/>
          <p:nvPr/>
        </p:nvSpPr>
        <p:spPr>
          <a:xfrm>
            <a:off x="1930400" y="1295400"/>
            <a:ext cx="6553200" cy="1812804"/>
          </a:xfrm>
          <a:prstGeom prst="rect">
            <a:avLst/>
          </a:prstGeom>
          <a:noFill/>
        </p:spPr>
        <p:txBody>
          <a:bodyPr wrap="square" rtlCol="0">
            <a:spAutoFit/>
          </a:bodyPr>
          <a:lstStyle/>
          <a:p>
            <a:pPr algn="ctr">
              <a:lnSpc>
                <a:spcPct val="115000"/>
              </a:lnSpc>
              <a:spcAft>
                <a:spcPts val="333"/>
              </a:spcAft>
            </a:pPr>
            <a:r>
              <a:rPr lang="vi-VN" sz="2400">
                <a:latin typeface="Times New Roman" panose="02020603050405020304" pitchFamily="18" charset="0"/>
                <a:ea typeface="Arial" panose="020B0604020202020204" pitchFamily="34" charset="0"/>
                <a:cs typeface="Times New Roman" panose="02020603050405020304" pitchFamily="18" charset="0"/>
              </a:rPr>
              <a:t>T. Hiệp Thông là hiệp nhất nên một, và thông chia cho nhau,</a:t>
            </a:r>
            <a:r>
              <a:rPr lang="vi-VN" sz="2400" i="1">
                <a:latin typeface="Times New Roman" panose="02020603050405020304" pitchFamily="18" charset="0"/>
                <a:ea typeface="Times New Roman" panose="02020603050405020304" pitchFamily="18" charset="0"/>
                <a:cs typeface="Times New Roman" panose="02020603050405020304" pitchFamily="18" charset="0"/>
              </a:rPr>
              <a:t> cùng một Đức Tin Công giáo. </a:t>
            </a:r>
            <a:endParaRPr lang="vi-VN" sz="2400">
              <a:latin typeface="Times New Roman" panose="02020603050405020304" pitchFamily="18" charset="0"/>
              <a:ea typeface="Arial" panose="020B0604020202020204" pitchFamily="34" charset="0"/>
              <a:cs typeface="Times New Roman" panose="02020603050405020304" pitchFamily="18" charset="0"/>
            </a:endParaRPr>
          </a:p>
          <a:p>
            <a:pPr algn="ctr">
              <a:lnSpc>
                <a:spcPct val="115000"/>
              </a:lnSpc>
              <a:spcAft>
                <a:spcPts val="333"/>
              </a:spcAft>
            </a:pPr>
            <a:endParaRPr lang="vi-VN" sz="2400">
              <a:latin typeface="Times New Roman" panose="02020603050405020304" pitchFamily="18" charset="0"/>
              <a:ea typeface="Arial" panose="020B0604020202020204" pitchFamily="34" charset="0"/>
              <a:cs typeface="Times New Roman" panose="02020603050405020304" pitchFamily="18" charset="0"/>
            </a:endParaRPr>
          </a:p>
          <a:p>
            <a:pPr algn="ctr"/>
            <a:endParaRPr lang="vi-VN" sz="2400">
              <a:latin typeface="Times New Roman" panose="02020603050405020304" pitchFamily="18" charset="0"/>
              <a:cs typeface="Times New Roman" panose="02020603050405020304" pitchFamily="18" charset="0"/>
            </a:endParaRPr>
          </a:p>
        </p:txBody>
      </p:sp>
      <p:grpSp>
        <p:nvGrpSpPr>
          <p:cNvPr id="10" name="Group 9">
            <a:extLst>
              <a:ext uri="{FF2B5EF4-FFF2-40B4-BE49-F238E27FC236}">
                <a16:creationId xmlns:a16="http://schemas.microsoft.com/office/drawing/2014/main" id="{0C1D25E4-919B-43CC-99C0-DB9356C4C1FA}"/>
              </a:ext>
            </a:extLst>
          </p:cNvPr>
          <p:cNvGrpSpPr/>
          <p:nvPr/>
        </p:nvGrpSpPr>
        <p:grpSpPr>
          <a:xfrm>
            <a:off x="-152400" y="2260600"/>
            <a:ext cx="4165600" cy="5511819"/>
            <a:chOff x="-228600" y="3390900"/>
            <a:chExt cx="6248400" cy="8267728"/>
          </a:xfrm>
        </p:grpSpPr>
        <p:sp>
          <p:nvSpPr>
            <p:cNvPr id="7" name="TextBox 6">
              <a:extLst>
                <a:ext uri="{FF2B5EF4-FFF2-40B4-BE49-F238E27FC236}">
                  <a16:creationId xmlns:a16="http://schemas.microsoft.com/office/drawing/2014/main" id="{72B5E8CD-D613-4329-A331-4D46D72D364E}"/>
                </a:ext>
              </a:extLst>
            </p:cNvPr>
            <p:cNvSpPr txBox="1"/>
            <p:nvPr/>
          </p:nvSpPr>
          <p:spPr>
            <a:xfrm>
              <a:off x="457200" y="3390900"/>
              <a:ext cx="5410200" cy="1800494"/>
            </a:xfrm>
            <a:prstGeom prst="rect">
              <a:avLst/>
            </a:prstGeom>
            <a:noFill/>
          </p:spPr>
          <p:txBody>
            <a:bodyPr wrap="square" rtlCol="0">
              <a:spAutoFit/>
            </a:bodyPr>
            <a:lstStyle/>
            <a:p>
              <a:r>
                <a:rPr lang="vi-VN" sz="2400" i="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09. H. Điều căn bản của đức Tin Công giáo là gì ? </a:t>
              </a:r>
              <a:endParaRPr lang="vi-VN" sz="2400">
                <a:solidFill>
                  <a:srgbClr val="FF0000"/>
                </a:solidFill>
                <a:latin typeface="Times New Roman" panose="02020603050405020304" pitchFamily="18" charset="0"/>
                <a:ea typeface="Arial" panose="020B0604020202020204" pitchFamily="34" charset="0"/>
                <a:cs typeface="Times New Roman" panose="02020603050405020304" pitchFamily="18" charset="0"/>
              </a:endParaRPr>
            </a:p>
            <a:p>
              <a:endParaRPr lang="vi-VN" sz="2400">
                <a:solidFill>
                  <a:srgbClr val="FF0000"/>
                </a:solidFill>
                <a:latin typeface="Times New Roman" panose="02020603050405020304" pitchFamily="18" charset="0"/>
                <a:cs typeface="Times New Roman" panose="02020603050405020304" pitchFamily="18" charset="0"/>
              </a:endParaRPr>
            </a:p>
          </p:txBody>
        </p:sp>
        <p:sp>
          <p:nvSpPr>
            <p:cNvPr id="9" name="TextBox 8">
              <a:extLst>
                <a:ext uri="{FF2B5EF4-FFF2-40B4-BE49-F238E27FC236}">
                  <a16:creationId xmlns:a16="http://schemas.microsoft.com/office/drawing/2014/main" id="{16DDF142-AB4C-473B-8799-3248602C8AAB}"/>
                </a:ext>
              </a:extLst>
            </p:cNvPr>
            <p:cNvSpPr txBox="1"/>
            <p:nvPr/>
          </p:nvSpPr>
          <p:spPr>
            <a:xfrm>
              <a:off x="-228600" y="4796267"/>
              <a:ext cx="6248400" cy="6862361"/>
            </a:xfrm>
            <a:prstGeom prst="rect">
              <a:avLst/>
            </a:prstGeom>
            <a:noFill/>
          </p:spPr>
          <p:txBody>
            <a:bodyPr wrap="square" rtlCol="0">
              <a:spAutoFit/>
            </a:bodyPr>
            <a:lstStyle/>
            <a:p>
              <a:pPr algn="ctr">
                <a:lnSpc>
                  <a:spcPct val="115000"/>
                </a:lnSpc>
                <a:spcAft>
                  <a:spcPts val="333"/>
                </a:spcAft>
              </a:pPr>
              <a:r>
                <a:rPr lang="vi-VN" sz="2400" i="1">
                  <a:latin typeface="Times New Roman" panose="02020603050405020304" pitchFamily="18" charset="0"/>
                  <a:ea typeface="Times New Roman" panose="02020603050405020304" pitchFamily="18" charset="0"/>
                  <a:cs typeface="Times New Roman" panose="02020603050405020304" pitchFamily="18" charset="0"/>
                </a:rPr>
                <a:t>T. Điều căn bản của đức Tin Công giáo là tin nhận : </a:t>
              </a:r>
            </a:p>
            <a:p>
              <a:pPr algn="ctr">
                <a:lnSpc>
                  <a:spcPct val="115000"/>
                </a:lnSpc>
                <a:spcAft>
                  <a:spcPts val="333"/>
                </a:spcAft>
              </a:pPr>
              <a:r>
                <a:rPr lang="vi-VN" sz="2400" i="1">
                  <a:latin typeface="Times New Roman" panose="02020603050405020304" pitchFamily="18" charset="0"/>
                  <a:ea typeface="Times New Roman" panose="02020603050405020304" pitchFamily="18" charset="0"/>
                  <a:cs typeface="Times New Roman" panose="02020603050405020304" pitchFamily="18" charset="0"/>
                </a:rPr>
                <a:t>Chúa Cha </a:t>
              </a:r>
              <a:r>
                <a:rPr lang="vi-VN" sz="2400">
                  <a:latin typeface="Times New Roman" panose="02020603050405020304" pitchFamily="18" charset="0"/>
                  <a:ea typeface="Arial" panose="020B0604020202020204" pitchFamily="34" charset="0"/>
                  <a:cs typeface="Times New Roman" panose="02020603050405020304" pitchFamily="18" charset="0"/>
                </a:rPr>
                <a:t>dựng nên ta; </a:t>
              </a:r>
            </a:p>
            <a:p>
              <a:pPr algn="ctr">
                <a:lnSpc>
                  <a:spcPct val="115000"/>
                </a:lnSpc>
                <a:spcAft>
                  <a:spcPts val="333"/>
                </a:spcAft>
              </a:pPr>
              <a:r>
                <a:rPr lang="vi-VN" sz="2400">
                  <a:latin typeface="Times New Roman" panose="02020603050405020304" pitchFamily="18" charset="0"/>
                  <a:ea typeface="Arial" panose="020B0604020202020204" pitchFamily="34" charset="0"/>
                  <a:cs typeface="Times New Roman" panose="02020603050405020304" pitchFamily="18" charset="0"/>
                </a:rPr>
                <a:t> Chúa Con cứu chuộc ta; </a:t>
              </a:r>
            </a:p>
            <a:p>
              <a:pPr algn="ctr">
                <a:lnSpc>
                  <a:spcPct val="115000"/>
                </a:lnSpc>
                <a:spcAft>
                  <a:spcPts val="333"/>
                </a:spcAft>
              </a:pPr>
              <a:r>
                <a:rPr lang="vi-VN" sz="2400">
                  <a:latin typeface="Times New Roman" panose="02020603050405020304" pitchFamily="18" charset="0"/>
                  <a:ea typeface="Arial" panose="020B0604020202020204" pitchFamily="34" charset="0"/>
                  <a:cs typeface="Times New Roman" panose="02020603050405020304" pitchFamily="18" charset="0"/>
                </a:rPr>
                <a:t>       Chúa Thánh Thần thánh hoá ta;</a:t>
              </a:r>
            </a:p>
            <a:p>
              <a:pPr algn="ctr">
                <a:lnSpc>
                  <a:spcPct val="115000"/>
                </a:lnSpc>
                <a:spcAft>
                  <a:spcPts val="333"/>
                </a:spcAft>
              </a:pPr>
              <a:r>
                <a:rPr lang="vi-VN" sz="2400">
                  <a:latin typeface="Times New Roman" panose="02020603050405020304" pitchFamily="18" charset="0"/>
                  <a:ea typeface="Arial" panose="020B0604020202020204" pitchFamily="34" charset="0"/>
                  <a:cs typeface="Times New Roman" panose="02020603050405020304" pitchFamily="18" charset="0"/>
                </a:rPr>
                <a:t> vì Ba Ngôi yêu thương ta. </a:t>
              </a:r>
            </a:p>
            <a:p>
              <a:pPr algn="ctr">
                <a:lnSpc>
                  <a:spcPct val="115000"/>
                </a:lnSpc>
                <a:spcAft>
                  <a:spcPts val="333"/>
                </a:spcAft>
              </a:pPr>
              <a:endParaRPr lang="vi-VN" sz="2400">
                <a:latin typeface="Times New Roman" panose="02020603050405020304" pitchFamily="18" charset="0"/>
                <a:ea typeface="Arial" panose="020B0604020202020204" pitchFamily="34" charset="0"/>
                <a:cs typeface="Times New Roman" panose="02020603050405020304" pitchFamily="18" charset="0"/>
              </a:endParaRPr>
            </a:p>
            <a:p>
              <a:pPr algn="ctr">
                <a:lnSpc>
                  <a:spcPct val="115000"/>
                </a:lnSpc>
                <a:spcAft>
                  <a:spcPts val="333"/>
                </a:spcAft>
              </a:pPr>
              <a:endParaRPr lang="vi-VN" sz="2400">
                <a:latin typeface="Times New Roman" panose="02020603050405020304" pitchFamily="18" charset="0"/>
                <a:ea typeface="Arial" panose="020B0604020202020204" pitchFamily="34" charset="0"/>
                <a:cs typeface="Times New Roman" panose="02020603050405020304" pitchFamily="18" charset="0"/>
              </a:endParaRPr>
            </a:p>
            <a:p>
              <a:pPr algn="ctr">
                <a:lnSpc>
                  <a:spcPct val="115000"/>
                </a:lnSpc>
                <a:spcAft>
                  <a:spcPts val="333"/>
                </a:spcAft>
              </a:pPr>
              <a:r>
                <a:rPr lang="vi-VN" sz="2400">
                  <a:latin typeface="Times New Roman" panose="02020603050405020304" pitchFamily="18" charset="0"/>
                  <a:ea typeface="Arial" panose="020B0604020202020204" pitchFamily="34" charset="0"/>
                  <a:cs typeface="Times New Roman" panose="02020603050405020304" pitchFamily="18" charset="0"/>
                </a:rPr>
                <a:t>    </a:t>
              </a:r>
              <a:endParaRPr lang="vi-VN" sz="2400">
                <a:latin typeface="Times New Roman" panose="02020603050405020304" pitchFamily="18" charset="0"/>
                <a:cs typeface="Times New Roman" panose="02020603050405020304" pitchFamily="18" charset="0"/>
              </a:endParaRPr>
            </a:p>
          </p:txBody>
        </p:sp>
      </p:grpSp>
      <p:cxnSp>
        <p:nvCxnSpPr>
          <p:cNvPr id="14" name="Straight Connector 13">
            <a:extLst>
              <a:ext uri="{FF2B5EF4-FFF2-40B4-BE49-F238E27FC236}">
                <a16:creationId xmlns:a16="http://schemas.microsoft.com/office/drawing/2014/main" id="{257D12C1-E561-4545-BCE8-57C89FF2D31B}"/>
              </a:ext>
            </a:extLst>
          </p:cNvPr>
          <p:cNvCxnSpPr/>
          <p:nvPr/>
        </p:nvCxnSpPr>
        <p:spPr>
          <a:xfrm>
            <a:off x="4267200" y="2260600"/>
            <a:ext cx="0" cy="4597400"/>
          </a:xfrm>
          <a:prstGeom prst="line">
            <a:avLst/>
          </a:prstGeom>
        </p:spPr>
        <p:style>
          <a:lnRef idx="2">
            <a:schemeClr val="dk1"/>
          </a:lnRef>
          <a:fillRef idx="0">
            <a:schemeClr val="dk1"/>
          </a:fillRef>
          <a:effectRef idx="1">
            <a:schemeClr val="dk1"/>
          </a:effectRef>
          <a:fontRef idx="minor">
            <a:schemeClr val="tx1"/>
          </a:fontRef>
        </p:style>
      </p:cxnSp>
      <p:grpSp>
        <p:nvGrpSpPr>
          <p:cNvPr id="17" name="Group 16">
            <a:extLst>
              <a:ext uri="{FF2B5EF4-FFF2-40B4-BE49-F238E27FC236}">
                <a16:creationId xmlns:a16="http://schemas.microsoft.com/office/drawing/2014/main" id="{95575986-9C9F-4E4D-888A-61B754445553}"/>
              </a:ext>
            </a:extLst>
          </p:cNvPr>
          <p:cNvGrpSpPr/>
          <p:nvPr/>
        </p:nvGrpSpPr>
        <p:grpSpPr>
          <a:xfrm>
            <a:off x="4368800" y="2514600"/>
            <a:ext cx="4572000" cy="2684132"/>
            <a:chOff x="6553200" y="3771900"/>
            <a:chExt cx="6858000" cy="4026198"/>
          </a:xfrm>
        </p:grpSpPr>
        <p:sp>
          <p:nvSpPr>
            <p:cNvPr id="15" name="TextBox 14">
              <a:extLst>
                <a:ext uri="{FF2B5EF4-FFF2-40B4-BE49-F238E27FC236}">
                  <a16:creationId xmlns:a16="http://schemas.microsoft.com/office/drawing/2014/main" id="{9738182B-90C1-4C69-AB16-4D26785B9A82}"/>
                </a:ext>
              </a:extLst>
            </p:cNvPr>
            <p:cNvSpPr txBox="1"/>
            <p:nvPr/>
          </p:nvSpPr>
          <p:spPr>
            <a:xfrm>
              <a:off x="6705600" y="3771900"/>
              <a:ext cx="6629400" cy="1246495"/>
            </a:xfrm>
            <a:prstGeom prst="rect">
              <a:avLst/>
            </a:prstGeom>
            <a:noFill/>
          </p:spPr>
          <p:txBody>
            <a:bodyPr wrap="square" rtlCol="0">
              <a:spAutoFit/>
            </a:bodyPr>
            <a:lstStyle/>
            <a:p>
              <a:pPr algn="ctr"/>
              <a:r>
                <a:rPr lang="vi-VN" sz="2400">
                  <a:solidFill>
                    <a:srgbClr val="FF0000"/>
                  </a:solidFill>
                  <a:latin typeface="Times New Roman" panose="02020603050405020304" pitchFamily="18" charset="0"/>
                  <a:ea typeface="Arial" panose="020B0604020202020204" pitchFamily="34" charset="0"/>
                  <a:cs typeface="Times New Roman" panose="02020603050405020304" pitchFamily="18" charset="0"/>
                </a:rPr>
                <a:t>10. H. Đức Tin Công giáo bắt nguồn từ đâu ? </a:t>
              </a:r>
              <a:endParaRPr lang="vi-VN" sz="2400">
                <a:solidFill>
                  <a:srgbClr val="FF0000"/>
                </a:solidFill>
                <a:latin typeface="Times New Roman" panose="02020603050405020304" pitchFamily="18" charset="0"/>
                <a:cs typeface="Times New Roman" panose="02020603050405020304" pitchFamily="18" charset="0"/>
              </a:endParaRPr>
            </a:p>
          </p:txBody>
        </p:sp>
        <p:sp>
          <p:nvSpPr>
            <p:cNvPr id="16" name="TextBox 15">
              <a:extLst>
                <a:ext uri="{FF2B5EF4-FFF2-40B4-BE49-F238E27FC236}">
                  <a16:creationId xmlns:a16="http://schemas.microsoft.com/office/drawing/2014/main" id="{0AADFB32-DD12-4BE7-AD7E-6DBE92F36F3F}"/>
                </a:ext>
              </a:extLst>
            </p:cNvPr>
            <p:cNvSpPr txBox="1"/>
            <p:nvPr/>
          </p:nvSpPr>
          <p:spPr>
            <a:xfrm>
              <a:off x="6553200" y="5219700"/>
              <a:ext cx="6858000" cy="2578398"/>
            </a:xfrm>
            <a:prstGeom prst="rect">
              <a:avLst/>
            </a:prstGeom>
            <a:noFill/>
          </p:spPr>
          <p:txBody>
            <a:bodyPr wrap="square" rtlCol="0">
              <a:spAutoFit/>
            </a:bodyPr>
            <a:lstStyle/>
            <a:p>
              <a:pPr algn="ctr">
                <a:lnSpc>
                  <a:spcPct val="115000"/>
                </a:lnSpc>
                <a:spcAft>
                  <a:spcPts val="333"/>
                </a:spcAft>
              </a:pPr>
              <a:r>
                <a:rPr lang="vi-VN" sz="2400">
                  <a:latin typeface="Times New Roman" panose="02020603050405020304" pitchFamily="18" charset="0"/>
                  <a:ea typeface="Arial" panose="020B0604020202020204" pitchFamily="34" charset="0"/>
                  <a:cs typeface="Times New Roman" panose="02020603050405020304" pitchFamily="18" charset="0"/>
                </a:rPr>
                <a:t>T. Đức Tin Công giáo bắt nguồn từ Lời Chúa; được trình bày trong</a:t>
              </a:r>
            </a:p>
            <a:p>
              <a:pPr algn="ctr"/>
              <a:r>
                <a:rPr lang="vi-VN" sz="2400">
                  <a:latin typeface="Times New Roman" panose="02020603050405020304" pitchFamily="18" charset="0"/>
                  <a:ea typeface="Arial" panose="020B0604020202020204" pitchFamily="34" charset="0"/>
                  <a:cs typeface="Times New Roman" panose="02020603050405020304" pitchFamily="18" charset="0"/>
                </a:rPr>
                <a:t> Giáo lý Hội Thánh; được tuyên xưng do toàn thể dân Chúa. </a:t>
              </a:r>
              <a:endParaRPr lang="vi-VN" sz="2400">
                <a:latin typeface="Times New Roman" panose="02020603050405020304" pitchFamily="18" charset="0"/>
                <a:cs typeface="Times New Roman" panose="02020603050405020304" pitchFamily="18" charset="0"/>
              </a:endParaRPr>
            </a:p>
          </p:txBody>
        </p:sp>
      </p:grpSp>
      <p:pic>
        <p:nvPicPr>
          <p:cNvPr id="18" name="Picture 17">
            <a:extLst>
              <a:ext uri="{FF2B5EF4-FFF2-40B4-BE49-F238E27FC236}">
                <a16:creationId xmlns:a16="http://schemas.microsoft.com/office/drawing/2014/main" id="{3DB982C2-B80B-4D66-B036-1C9A238DE1F0}"/>
              </a:ext>
            </a:extLst>
          </p:cNvPr>
          <p:cNvPicPr>
            <a:picLocks noChangeAspect="1"/>
          </p:cNvPicPr>
          <p:nvPr/>
        </p:nvPicPr>
        <p:blipFill>
          <a:blip r:embed="rId14">
            <a:clrChange>
              <a:clrFrom>
                <a:srgbClr val="020203"/>
              </a:clrFrom>
              <a:clrTo>
                <a:srgbClr val="020203">
                  <a:alpha val="0"/>
                </a:srgbClr>
              </a:clrTo>
            </a:clrChange>
            <a:extLst>
              <a:ext uri="{28A0092B-C50C-407E-A947-70E740481C1C}">
                <a14:useLocalDpi xmlns:a14="http://schemas.microsoft.com/office/drawing/2010/main" val="0"/>
              </a:ext>
            </a:extLst>
          </a:blip>
          <a:stretch>
            <a:fillRect/>
          </a:stretch>
        </p:blipFill>
        <p:spPr>
          <a:xfrm>
            <a:off x="5740400" y="5257800"/>
            <a:ext cx="1879600" cy="1879600"/>
          </a:xfrm>
          <a:prstGeom prst="rect">
            <a:avLst/>
          </a:prstGeom>
        </p:spPr>
      </p:pic>
      <p:pic>
        <p:nvPicPr>
          <p:cNvPr id="8" name="ct9">
            <a:hlinkClick r:id="" action="ppaction://media"/>
            <a:extLst>
              <a:ext uri="{FF2B5EF4-FFF2-40B4-BE49-F238E27FC236}">
                <a16:creationId xmlns:a16="http://schemas.microsoft.com/office/drawing/2014/main" id="{3B9DF40B-0B97-4D8A-BC90-DCEE90311722}"/>
              </a:ext>
            </a:extLst>
          </p:cNvPr>
          <p:cNvPicPr>
            <a:picLocks noChangeAspect="1"/>
          </p:cNvPicPr>
          <p:nvPr>
            <a:audioFile r:link="rId2"/>
            <p:extLst>
              <p:ext uri="{DAA4B4D4-6D71-4841-9C94-3DE7FCFB9230}">
                <p14:media xmlns:p14="http://schemas.microsoft.com/office/powerpoint/2010/main" r:embed="rId1"/>
              </p:ext>
            </p:extLst>
          </p:nvPr>
        </p:nvPicPr>
        <p:blipFill>
          <a:blip r:embed="rId15"/>
          <a:stretch>
            <a:fillRect/>
          </a:stretch>
        </p:blipFill>
        <p:spPr>
          <a:xfrm>
            <a:off x="8128000" y="584200"/>
            <a:ext cx="406400" cy="406400"/>
          </a:xfrm>
          <a:prstGeom prst="rect">
            <a:avLst/>
          </a:prstGeom>
        </p:spPr>
      </p:pic>
      <p:pic>
        <p:nvPicPr>
          <p:cNvPr id="12" name="ct10">
            <a:hlinkClick r:id="" action="ppaction://media"/>
            <a:extLst>
              <a:ext uri="{FF2B5EF4-FFF2-40B4-BE49-F238E27FC236}">
                <a16:creationId xmlns:a16="http://schemas.microsoft.com/office/drawing/2014/main" id="{F653D8B4-DD56-47B4-B0DA-72DDDDF2D14A}"/>
              </a:ext>
            </a:extLst>
          </p:cNvPr>
          <p:cNvPicPr>
            <a:picLocks noChangeAspect="1"/>
          </p:cNvPicPr>
          <p:nvPr>
            <a:audioFile r:link="rId4"/>
            <p:extLst>
              <p:ext uri="{DAA4B4D4-6D71-4841-9C94-3DE7FCFB9230}">
                <p14:media xmlns:p14="http://schemas.microsoft.com/office/powerpoint/2010/main" r:embed="rId3"/>
              </p:ext>
            </p:extLst>
          </p:nvPr>
        </p:nvPicPr>
        <p:blipFill>
          <a:blip r:embed="rId15"/>
          <a:stretch>
            <a:fillRect/>
          </a:stretch>
        </p:blipFill>
        <p:spPr>
          <a:xfrm>
            <a:off x="8331200" y="533400"/>
            <a:ext cx="508000" cy="508000"/>
          </a:xfrm>
          <a:prstGeom prst="rect">
            <a:avLst/>
          </a:prstGeom>
        </p:spPr>
      </p:pic>
      <p:pic>
        <p:nvPicPr>
          <p:cNvPr id="13" name="ct11">
            <a:hlinkClick r:id="" action="ppaction://media"/>
            <a:extLst>
              <a:ext uri="{FF2B5EF4-FFF2-40B4-BE49-F238E27FC236}">
                <a16:creationId xmlns:a16="http://schemas.microsoft.com/office/drawing/2014/main" id="{FB6B0A16-864A-49DF-9140-99B854C4E274}"/>
              </a:ext>
            </a:extLst>
          </p:cNvPr>
          <p:cNvPicPr>
            <a:picLocks noChangeAspect="1"/>
          </p:cNvPicPr>
          <p:nvPr>
            <a:audioFile r:link="rId6"/>
            <p:extLst>
              <p:ext uri="{DAA4B4D4-6D71-4841-9C94-3DE7FCFB9230}">
                <p14:media xmlns:p14="http://schemas.microsoft.com/office/powerpoint/2010/main" r:embed="rId5"/>
              </p:ext>
            </p:extLst>
          </p:nvPr>
        </p:nvPicPr>
        <p:blipFill>
          <a:blip r:embed="rId15"/>
          <a:stretch>
            <a:fillRect/>
          </a:stretch>
        </p:blipFill>
        <p:spPr>
          <a:xfrm>
            <a:off x="8026400" y="431800"/>
            <a:ext cx="406400" cy="406400"/>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3557" fill="hold"/>
                                        <p:tgtEl>
                                          <p:spTgt spid="8"/>
                                        </p:tgtEl>
                                      </p:cBhvr>
                                    </p:cmd>
                                  </p:childTnLst>
                                </p:cTn>
                              </p:par>
                            </p:childTnLst>
                          </p:cTn>
                        </p:par>
                        <p:par>
                          <p:cTn id="7" fill="hold">
                            <p:stCondLst>
                              <p:cond delay="13557"/>
                            </p:stCondLst>
                            <p:childTnLst>
                              <p:par>
                                <p:cTn id="8" presetID="22" presetClass="entr" presetSubtype="8" fill="hold" nodeType="after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wipe(left)">
                                      <p:cBhvr>
                                        <p:cTn id="10" dur="500"/>
                                        <p:tgtEl>
                                          <p:spTgt spid="10"/>
                                        </p:tgtEl>
                                      </p:cBhvr>
                                    </p:animEffect>
                                  </p:childTnLst>
                                </p:cTn>
                              </p:par>
                              <p:par>
                                <p:cTn id="11" presetID="1" presetClass="mediacall" presetSubtype="0" fill="hold" nodeType="withEffect">
                                  <p:stCondLst>
                                    <p:cond delay="43"/>
                                  </p:stCondLst>
                                  <p:childTnLst>
                                    <p:cmd type="call" cmd="playFrom(0.0)">
                                      <p:cBhvr>
                                        <p:cTn id="12" dur="19826" fill="hold"/>
                                        <p:tgtEl>
                                          <p:spTgt spid="12"/>
                                        </p:tgtEl>
                                      </p:cBhvr>
                                    </p:cmd>
                                  </p:childTnLst>
                                </p:cTn>
                              </p:par>
                            </p:childTnLst>
                          </p:cTn>
                        </p:par>
                        <p:par>
                          <p:cTn id="13" fill="hold">
                            <p:stCondLst>
                              <p:cond delay="33426"/>
                            </p:stCondLst>
                            <p:childTnLst>
                              <p:par>
                                <p:cTn id="14" presetID="22" presetClass="entr" presetSubtype="8" fill="hold" nodeType="afterEffect">
                                  <p:stCondLst>
                                    <p:cond delay="0"/>
                                  </p:stCondLst>
                                  <p:childTnLst>
                                    <p:set>
                                      <p:cBhvr>
                                        <p:cTn id="15" dur="1" fill="hold">
                                          <p:stCondLst>
                                            <p:cond delay="0"/>
                                          </p:stCondLst>
                                        </p:cTn>
                                        <p:tgtEl>
                                          <p:spTgt spid="17"/>
                                        </p:tgtEl>
                                        <p:attrNameLst>
                                          <p:attrName>style.visibility</p:attrName>
                                        </p:attrNameLst>
                                      </p:cBhvr>
                                      <p:to>
                                        <p:strVal val="visible"/>
                                      </p:to>
                                    </p:set>
                                    <p:animEffect transition="in" filter="wipe(left)">
                                      <p:cBhvr>
                                        <p:cTn id="16" dur="500"/>
                                        <p:tgtEl>
                                          <p:spTgt spid="17"/>
                                        </p:tgtEl>
                                      </p:cBhvr>
                                    </p:animEffect>
                                  </p:childTnLst>
                                </p:cTn>
                              </p:par>
                              <p:par>
                                <p:cTn id="17" presetID="1" presetClass="mediacall" presetSubtype="0" fill="hold" nodeType="withEffect">
                                  <p:stCondLst>
                                    <p:cond delay="0"/>
                                  </p:stCondLst>
                                  <p:childTnLst>
                                    <p:cmd type="call" cmd="playFrom(0.0)">
                                      <p:cBhvr>
                                        <p:cTn id="18" dur="16274" fill="hold"/>
                                        <p:tgtEl>
                                          <p:spTgt spid="1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showWhenStopped="0">
                <p:cTn id="19" fill="hold" display="0">
                  <p:stCondLst>
                    <p:cond delay="indefinite"/>
                  </p:stCondLst>
                  <p:endCondLst>
                    <p:cond evt="onStopAudio" delay="0">
                      <p:tgtEl>
                        <p:sldTgt/>
                      </p:tgtEl>
                    </p:cond>
                  </p:endCondLst>
                </p:cTn>
                <p:tgtEl>
                  <p:spTgt spid="8"/>
                </p:tgtEl>
              </p:cMediaNode>
            </p:audio>
            <p:audio>
              <p:cMediaNode vol="80000" showWhenStopped="0">
                <p:cTn id="20" fill="hold" display="0">
                  <p:stCondLst>
                    <p:cond delay="indefinite"/>
                  </p:stCondLst>
                  <p:endCondLst>
                    <p:cond evt="onStopAudio" delay="0">
                      <p:tgtEl>
                        <p:sldTgt/>
                      </p:tgtEl>
                    </p:cond>
                  </p:endCondLst>
                </p:cTn>
                <p:tgtEl>
                  <p:spTgt spid="13"/>
                </p:tgtEl>
              </p:cMediaNode>
            </p:audio>
            <p:audio>
              <p:cMediaNode vol="80000" showWhenStopped="0">
                <p:cTn id="21" fill="hold" display="0">
                  <p:stCondLst>
                    <p:cond delay="indefinite"/>
                  </p:stCondLst>
                  <p:endCondLst>
                    <p:cond evt="onStopAudio" delay="0">
                      <p:tgtEl>
                        <p:sldTgt/>
                      </p:tgtEl>
                    </p:cond>
                  </p:endCondLst>
                </p:cTn>
                <p:tgtEl>
                  <p:spTgt spid="12"/>
                </p:tgtEl>
              </p:cMediaNode>
            </p:audio>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rcRect/>
          <a:stretch>
            <a:fillRect/>
          </a:stretch>
        </p:blipFill>
        <p:spPr>
          <a:xfrm>
            <a:off x="6400800" y="0"/>
            <a:ext cx="2743200" cy="2019993"/>
          </a:xfrm>
          <a:prstGeom prst="rect">
            <a:avLst/>
          </a:prstGeom>
        </p:spPr>
      </p:pic>
      <p:pic>
        <p:nvPicPr>
          <p:cNvPr id="3" name="Picture 3"/>
          <p:cNvPicPr>
            <a:picLocks noChangeAspect="1"/>
          </p:cNvPicPr>
          <p:nvPr/>
        </p:nvPicPr>
        <p:blipFill>
          <a:blip r:embed="rId12">
            <a:extLst>
              <a:ext uri="{28A0092B-C50C-407E-A947-70E740481C1C}">
                <a14:useLocalDpi xmlns:a14="http://schemas.microsoft.com/office/drawing/2010/main" val="0"/>
              </a:ext>
              <a:ext uri="{96DAC541-7B7A-43D3-8B79-37D633B846F1}">
                <asvg:svgBlip xmlns:asvg="http://schemas.microsoft.com/office/drawing/2016/SVG/main" r:embed="rId13"/>
              </a:ext>
            </a:extLst>
          </a:blip>
          <a:srcRect/>
          <a:stretch>
            <a:fillRect/>
          </a:stretch>
        </p:blipFill>
        <p:spPr>
          <a:xfrm flipH="1" flipV="1">
            <a:off x="-152400" y="4539349"/>
            <a:ext cx="3114291" cy="2293251"/>
          </a:xfrm>
          <a:prstGeom prst="rect">
            <a:avLst/>
          </a:prstGeom>
        </p:spPr>
      </p:pic>
      <p:pic>
        <p:nvPicPr>
          <p:cNvPr id="4" name="Picture 4"/>
          <p:cNvPicPr>
            <a:picLocks noChangeAspect="1"/>
          </p:cNvPicPr>
          <p:nvPr/>
        </p:nvPicPr>
        <p:blipFill>
          <a:blip r:embed="rId14">
            <a:extLst>
              <a:ext uri="{28A0092B-C50C-407E-A947-70E740481C1C}">
                <a14:useLocalDpi xmlns:a14="http://schemas.microsoft.com/office/drawing/2010/main" val="0"/>
              </a:ext>
              <a:ext uri="{96DAC541-7B7A-43D3-8B79-37D633B846F1}">
                <asvg:svgBlip xmlns:asvg="http://schemas.microsoft.com/office/drawing/2016/SVG/main" r:embed="rId15"/>
              </a:ext>
            </a:extLst>
          </a:blip>
          <a:srcRect/>
          <a:stretch>
            <a:fillRect/>
          </a:stretch>
        </p:blipFill>
        <p:spPr>
          <a:xfrm>
            <a:off x="-152400" y="2209800"/>
            <a:ext cx="1785975" cy="3050579"/>
          </a:xfrm>
          <a:prstGeom prst="rect">
            <a:avLst/>
          </a:prstGeom>
        </p:spPr>
      </p:pic>
      <p:pic>
        <p:nvPicPr>
          <p:cNvPr id="5" name="Picture 6">
            <a:extLst>
              <a:ext uri="{FF2B5EF4-FFF2-40B4-BE49-F238E27FC236}">
                <a16:creationId xmlns:a16="http://schemas.microsoft.com/office/drawing/2014/main" id="{F91FC2AC-8CCA-4E51-A811-398D9349F1CF}"/>
              </a:ext>
            </a:extLst>
          </p:cNvPr>
          <p:cNvPicPr>
            <a:picLocks noChangeAspect="1"/>
          </p:cNvPicPr>
          <p:nvPr/>
        </p:nvPicPr>
        <p:blipFill>
          <a:blip r:embed="rId16">
            <a:extLst>
              <a:ext uri="{28A0092B-C50C-407E-A947-70E740481C1C}">
                <a14:useLocalDpi xmlns:a14="http://schemas.microsoft.com/office/drawing/2010/main" val="0"/>
              </a:ext>
              <a:ext uri="{96DAC541-7B7A-43D3-8B79-37D633B846F1}">
                <asvg:svgBlip xmlns:asvg="http://schemas.microsoft.com/office/drawing/2016/SVG/main" r:embed="rId17"/>
              </a:ext>
            </a:extLst>
          </a:blip>
          <a:srcRect/>
          <a:stretch>
            <a:fillRect/>
          </a:stretch>
        </p:blipFill>
        <p:spPr>
          <a:xfrm rot="5400000">
            <a:off x="-242559" y="5039846"/>
            <a:ext cx="1482153" cy="1269262"/>
          </a:xfrm>
          <a:prstGeom prst="rect">
            <a:avLst/>
          </a:prstGeom>
        </p:spPr>
      </p:pic>
      <p:pic>
        <p:nvPicPr>
          <p:cNvPr id="6" name="Picture 7">
            <a:extLst>
              <a:ext uri="{FF2B5EF4-FFF2-40B4-BE49-F238E27FC236}">
                <a16:creationId xmlns:a16="http://schemas.microsoft.com/office/drawing/2014/main" id="{F2FEAD76-04FA-4302-B4F7-F744FAC7EB1D}"/>
              </a:ext>
            </a:extLst>
          </p:cNvPr>
          <p:cNvPicPr>
            <a:picLocks noChangeAspect="1"/>
          </p:cNvPicPr>
          <p:nvPr/>
        </p:nvPicPr>
        <p:blipFill>
          <a:blip r:embed="rId18"/>
          <a:srcRect/>
          <a:stretch>
            <a:fillRect/>
          </a:stretch>
        </p:blipFill>
        <p:spPr>
          <a:xfrm>
            <a:off x="457201" y="5115682"/>
            <a:ext cx="1476137" cy="1739189"/>
          </a:xfrm>
          <a:prstGeom prst="rect">
            <a:avLst/>
          </a:prstGeom>
        </p:spPr>
      </p:pic>
      <p:pic>
        <p:nvPicPr>
          <p:cNvPr id="7" name="Picture 8">
            <a:extLst>
              <a:ext uri="{FF2B5EF4-FFF2-40B4-BE49-F238E27FC236}">
                <a16:creationId xmlns:a16="http://schemas.microsoft.com/office/drawing/2014/main" id="{AED4EF12-BF65-4F35-84B3-3A554A560213}"/>
              </a:ext>
            </a:extLst>
          </p:cNvPr>
          <p:cNvPicPr>
            <a:picLocks noChangeAspect="1"/>
          </p:cNvPicPr>
          <p:nvPr/>
        </p:nvPicPr>
        <p:blipFill>
          <a:blip r:embed="rId19"/>
          <a:srcRect/>
          <a:stretch>
            <a:fillRect/>
          </a:stretch>
        </p:blipFill>
        <p:spPr>
          <a:xfrm>
            <a:off x="1320800" y="5533708"/>
            <a:ext cx="590138" cy="1324293"/>
          </a:xfrm>
          <a:prstGeom prst="rect">
            <a:avLst/>
          </a:prstGeom>
        </p:spPr>
      </p:pic>
      <p:sp>
        <p:nvSpPr>
          <p:cNvPr id="8" name="TextBox 7">
            <a:extLst>
              <a:ext uri="{FF2B5EF4-FFF2-40B4-BE49-F238E27FC236}">
                <a16:creationId xmlns:a16="http://schemas.microsoft.com/office/drawing/2014/main" id="{4E43B551-0A2F-4554-A405-2A28AD1C0144}"/>
              </a:ext>
            </a:extLst>
          </p:cNvPr>
          <p:cNvSpPr txBox="1"/>
          <p:nvPr/>
        </p:nvSpPr>
        <p:spPr>
          <a:xfrm>
            <a:off x="1879600" y="228600"/>
            <a:ext cx="5080000" cy="830997"/>
          </a:xfrm>
          <a:prstGeom prst="rect">
            <a:avLst/>
          </a:prstGeom>
          <a:noFill/>
        </p:spPr>
        <p:txBody>
          <a:bodyPr wrap="square" rtlCol="0">
            <a:spAutoFit/>
          </a:bodyPr>
          <a:lstStyle/>
          <a:p>
            <a:pPr algn="ctr"/>
            <a:r>
              <a:rPr lang="vi-VN" sz="2400">
                <a:solidFill>
                  <a:srgbClr val="FF0000"/>
                </a:solidFill>
                <a:latin typeface="Times New Roman" panose="02020603050405020304" pitchFamily="18" charset="0"/>
                <a:ea typeface="Arial" panose="020B0604020202020204" pitchFamily="34" charset="0"/>
                <a:cs typeface="Times New Roman" panose="02020603050405020304" pitchFamily="18" charset="0"/>
              </a:rPr>
              <a:t>11. H. Chúng ta cần Hiệp thông với Chúa thế nào ? </a:t>
            </a:r>
            <a:endParaRPr lang="vi-VN" sz="2400">
              <a:solidFill>
                <a:srgbClr val="FF0000"/>
              </a:solidFill>
              <a:latin typeface="Times New Roman" panose="02020603050405020304" pitchFamily="18" charset="0"/>
              <a:cs typeface="Times New Roman" panose="02020603050405020304" pitchFamily="18" charset="0"/>
            </a:endParaRPr>
          </a:p>
        </p:txBody>
      </p:sp>
      <p:sp>
        <p:nvSpPr>
          <p:cNvPr id="9" name="TextBox 8">
            <a:extLst>
              <a:ext uri="{FF2B5EF4-FFF2-40B4-BE49-F238E27FC236}">
                <a16:creationId xmlns:a16="http://schemas.microsoft.com/office/drawing/2014/main" id="{B2E3B86C-5321-43E8-8585-040478093E9A}"/>
              </a:ext>
            </a:extLst>
          </p:cNvPr>
          <p:cNvSpPr txBox="1"/>
          <p:nvPr/>
        </p:nvSpPr>
        <p:spPr>
          <a:xfrm>
            <a:off x="2133600" y="1041400"/>
            <a:ext cx="6908800" cy="1370953"/>
          </a:xfrm>
          <a:prstGeom prst="rect">
            <a:avLst/>
          </a:prstGeom>
          <a:noFill/>
        </p:spPr>
        <p:txBody>
          <a:bodyPr wrap="square" rtlCol="0">
            <a:spAutoFit/>
          </a:bodyPr>
          <a:lstStyle/>
          <a:p>
            <a:pPr algn="ctr">
              <a:lnSpc>
                <a:spcPct val="115000"/>
              </a:lnSpc>
              <a:spcAft>
                <a:spcPts val="333"/>
              </a:spcAft>
            </a:pPr>
            <a:r>
              <a:rPr lang="vi-VN" sz="2400">
                <a:latin typeface="Times New Roman" panose="02020603050405020304" pitchFamily="18" charset="0"/>
                <a:ea typeface="Arial" panose="020B0604020202020204" pitchFamily="34" charset="0"/>
                <a:cs typeface="Times New Roman" panose="02020603050405020304" pitchFamily="18" charset="0"/>
              </a:rPr>
              <a:t>T. Chúng ta Hiệp thông với Chúa khi biết vững niềm tin cậy </a:t>
            </a:r>
            <a:r>
              <a:rPr lang="vi-VN" sz="2400" b="1" i="1">
                <a:latin typeface="Times New Roman" panose="02020603050405020304" pitchFamily="18" charset="0"/>
                <a:ea typeface="Arial" panose="020B0604020202020204" pitchFamily="34" charset="0"/>
                <a:cs typeface="Times New Roman" panose="02020603050405020304" pitchFamily="18" charset="0"/>
              </a:rPr>
              <a:t>mến nơi Tình Yêu Chúa và nơi Lời Chúa. </a:t>
            </a:r>
            <a:endParaRPr lang="vi-VN" sz="2400">
              <a:latin typeface="Times New Roman" panose="02020603050405020304" pitchFamily="18" charset="0"/>
              <a:cs typeface="Times New Roman" panose="02020603050405020304" pitchFamily="18" charset="0"/>
            </a:endParaRPr>
          </a:p>
          <a:p>
            <a:pPr algn="ctr">
              <a:lnSpc>
                <a:spcPct val="115000"/>
              </a:lnSpc>
              <a:spcAft>
                <a:spcPts val="333"/>
              </a:spcAft>
            </a:pPr>
            <a:endParaRPr lang="vi-VN" sz="2400">
              <a:latin typeface="Times New Roman" panose="02020603050405020304" pitchFamily="18" charset="0"/>
              <a:ea typeface="Arial" panose="020B0604020202020204" pitchFamily="34" charset="0"/>
              <a:cs typeface="Times New Roman" panose="02020603050405020304" pitchFamily="18" charset="0"/>
            </a:endParaRPr>
          </a:p>
        </p:txBody>
      </p:sp>
      <p:grpSp>
        <p:nvGrpSpPr>
          <p:cNvPr id="13" name="Group 12">
            <a:extLst>
              <a:ext uri="{FF2B5EF4-FFF2-40B4-BE49-F238E27FC236}">
                <a16:creationId xmlns:a16="http://schemas.microsoft.com/office/drawing/2014/main" id="{A96709F8-CF9B-4EDB-B3DB-506ED6A2A06D}"/>
              </a:ext>
            </a:extLst>
          </p:cNvPr>
          <p:cNvGrpSpPr/>
          <p:nvPr/>
        </p:nvGrpSpPr>
        <p:grpSpPr>
          <a:xfrm>
            <a:off x="-24781" y="2108200"/>
            <a:ext cx="9016381" cy="3208739"/>
            <a:chOff x="-37171" y="3162300"/>
            <a:chExt cx="13524571" cy="4813108"/>
          </a:xfrm>
        </p:grpSpPr>
        <p:sp>
          <p:nvSpPr>
            <p:cNvPr id="10" name="TextBox 9">
              <a:extLst>
                <a:ext uri="{FF2B5EF4-FFF2-40B4-BE49-F238E27FC236}">
                  <a16:creationId xmlns:a16="http://schemas.microsoft.com/office/drawing/2014/main" id="{6BC1F148-91EC-406F-A5AA-09F3856D16DF}"/>
                </a:ext>
              </a:extLst>
            </p:cNvPr>
            <p:cNvSpPr txBox="1"/>
            <p:nvPr/>
          </p:nvSpPr>
          <p:spPr>
            <a:xfrm>
              <a:off x="3200400" y="3162300"/>
              <a:ext cx="10287000" cy="1246495"/>
            </a:xfrm>
            <a:prstGeom prst="rect">
              <a:avLst/>
            </a:prstGeom>
            <a:noFill/>
          </p:spPr>
          <p:txBody>
            <a:bodyPr wrap="square" rtlCol="0">
              <a:spAutoFit/>
            </a:bodyPr>
            <a:lstStyle/>
            <a:p>
              <a:r>
                <a:rPr lang="vi-VN" sz="2400" b="1" i="1">
                  <a:solidFill>
                    <a:srgbClr val="FF0000"/>
                  </a:solidFill>
                  <a:latin typeface="Times New Roman" panose="02020603050405020304" pitchFamily="18" charset="0"/>
                  <a:ea typeface="Arial" panose="020B0604020202020204" pitchFamily="34" charset="0"/>
                  <a:cs typeface="Times New Roman" panose="02020603050405020304" pitchFamily="18" charset="0"/>
                </a:rPr>
                <a:t>12. H. Chúng ta Hiệp thông với nhau thế nào ?</a:t>
              </a:r>
              <a:endParaRPr lang="vi-VN" sz="2400">
                <a:solidFill>
                  <a:srgbClr val="FF0000"/>
                </a:solidFill>
                <a:latin typeface="Times New Roman" panose="02020603050405020304" pitchFamily="18" charset="0"/>
                <a:ea typeface="Arial" panose="020B0604020202020204" pitchFamily="34" charset="0"/>
                <a:cs typeface="Times New Roman" panose="02020603050405020304" pitchFamily="18" charset="0"/>
              </a:endParaRPr>
            </a:p>
            <a:p>
              <a:endParaRPr lang="vi-VN" sz="2400">
                <a:solidFill>
                  <a:srgbClr val="FF0000"/>
                </a:solidFill>
                <a:latin typeface="Times New Roman" panose="02020603050405020304" pitchFamily="18" charset="0"/>
                <a:cs typeface="Times New Roman" panose="02020603050405020304" pitchFamily="18" charset="0"/>
              </a:endParaRPr>
            </a:p>
          </p:txBody>
        </p:sp>
        <p:sp>
          <p:nvSpPr>
            <p:cNvPr id="11" name="TextBox 10">
              <a:extLst>
                <a:ext uri="{FF2B5EF4-FFF2-40B4-BE49-F238E27FC236}">
                  <a16:creationId xmlns:a16="http://schemas.microsoft.com/office/drawing/2014/main" id="{2D269D53-AC43-4252-BE1C-35DBB9A917B0}"/>
                </a:ext>
              </a:extLst>
            </p:cNvPr>
            <p:cNvSpPr txBox="1"/>
            <p:nvPr/>
          </p:nvSpPr>
          <p:spPr>
            <a:xfrm>
              <a:off x="-37171" y="3924300"/>
              <a:ext cx="13106400" cy="4051108"/>
            </a:xfrm>
            <a:prstGeom prst="rect">
              <a:avLst/>
            </a:prstGeom>
            <a:noFill/>
          </p:spPr>
          <p:txBody>
            <a:bodyPr wrap="square" rtlCol="0">
              <a:spAutoFit/>
            </a:bodyPr>
            <a:lstStyle/>
            <a:p>
              <a:pPr algn="ctr">
                <a:lnSpc>
                  <a:spcPct val="115000"/>
                </a:lnSpc>
                <a:spcAft>
                  <a:spcPts val="333"/>
                </a:spcAft>
              </a:pPr>
              <a:r>
                <a:rPr lang="vi-VN" sz="2400">
                  <a:latin typeface="Times New Roman" panose="02020603050405020304" pitchFamily="18" charset="0"/>
                  <a:ea typeface="Arial" panose="020B0604020202020204" pitchFamily="34" charset="0"/>
                  <a:cs typeface="Times New Roman" panose="02020603050405020304" pitchFamily="18" charset="0"/>
                </a:rPr>
                <a:t>T. Chúng ta Hiệp thông với nhau khi cùng nhau tiến bước để nên một với Thân Thể  nhiệm  mầu  của Chúa Kitô là Hội Thánh và cùng chia sẻ niềm tin, cậy, mến, trong đời sống hằng ngày.</a:t>
              </a:r>
            </a:p>
            <a:p>
              <a:pPr algn="ctr">
                <a:lnSpc>
                  <a:spcPct val="115000"/>
                </a:lnSpc>
                <a:spcAft>
                  <a:spcPts val="333"/>
                </a:spcAft>
              </a:pPr>
              <a:endParaRPr lang="vi-VN" sz="2400">
                <a:latin typeface="Times New Roman" panose="02020603050405020304" pitchFamily="18" charset="0"/>
                <a:ea typeface="Arial" panose="020B0604020202020204" pitchFamily="34" charset="0"/>
                <a:cs typeface="Times New Roman" panose="02020603050405020304" pitchFamily="18" charset="0"/>
              </a:endParaRPr>
            </a:p>
            <a:p>
              <a:pPr algn="ctr">
                <a:lnSpc>
                  <a:spcPct val="115000"/>
                </a:lnSpc>
                <a:spcAft>
                  <a:spcPts val="333"/>
                </a:spcAft>
              </a:pPr>
              <a:endParaRPr lang="vi-VN" sz="2400">
                <a:latin typeface="Times New Roman" panose="02020603050405020304" pitchFamily="18" charset="0"/>
                <a:ea typeface="Arial" panose="020B0604020202020204" pitchFamily="34" charset="0"/>
                <a:cs typeface="Times New Roman" panose="02020603050405020304" pitchFamily="18" charset="0"/>
              </a:endParaRPr>
            </a:p>
            <a:p>
              <a:pPr algn="ctr"/>
              <a:endParaRPr lang="vi-VN" sz="2400">
                <a:latin typeface="Times New Roman" panose="02020603050405020304" pitchFamily="18" charset="0"/>
                <a:cs typeface="Times New Roman" panose="02020603050405020304" pitchFamily="18" charset="0"/>
              </a:endParaRPr>
            </a:p>
          </p:txBody>
        </p:sp>
      </p:grpSp>
      <p:grpSp>
        <p:nvGrpSpPr>
          <p:cNvPr id="17" name="Group 16">
            <a:extLst>
              <a:ext uri="{FF2B5EF4-FFF2-40B4-BE49-F238E27FC236}">
                <a16:creationId xmlns:a16="http://schemas.microsoft.com/office/drawing/2014/main" id="{498AD528-95B8-451A-B22A-4111B1576E51}"/>
              </a:ext>
            </a:extLst>
          </p:cNvPr>
          <p:cNvGrpSpPr/>
          <p:nvPr/>
        </p:nvGrpSpPr>
        <p:grpSpPr>
          <a:xfrm>
            <a:off x="1778000" y="4038600"/>
            <a:ext cx="7264400" cy="3633471"/>
            <a:chOff x="2667000" y="6057900"/>
            <a:chExt cx="10896600" cy="5450206"/>
          </a:xfrm>
        </p:grpSpPr>
        <p:sp>
          <p:nvSpPr>
            <p:cNvPr id="15" name="TextBox 14">
              <a:extLst>
                <a:ext uri="{FF2B5EF4-FFF2-40B4-BE49-F238E27FC236}">
                  <a16:creationId xmlns:a16="http://schemas.microsoft.com/office/drawing/2014/main" id="{5AD98CB1-1C07-420D-814B-27CA8D74EAE7}"/>
                </a:ext>
              </a:extLst>
            </p:cNvPr>
            <p:cNvSpPr txBox="1"/>
            <p:nvPr/>
          </p:nvSpPr>
          <p:spPr>
            <a:xfrm>
              <a:off x="3200400" y="6057900"/>
              <a:ext cx="9448800" cy="1246495"/>
            </a:xfrm>
            <a:prstGeom prst="rect">
              <a:avLst/>
            </a:prstGeom>
            <a:noFill/>
          </p:spPr>
          <p:txBody>
            <a:bodyPr wrap="square" rtlCol="0">
              <a:spAutoFit/>
            </a:bodyPr>
            <a:lstStyle/>
            <a:p>
              <a:r>
                <a:rPr lang="vi-VN" sz="2400">
                  <a:solidFill>
                    <a:srgbClr val="FF0000"/>
                  </a:solidFill>
                  <a:latin typeface="Times New Roman" panose="02020603050405020304" pitchFamily="18" charset="0"/>
                  <a:ea typeface="Arial" panose="020B0604020202020204" pitchFamily="34" charset="0"/>
                  <a:cs typeface="Times New Roman" panose="02020603050405020304" pitchFamily="18" charset="0"/>
                </a:rPr>
                <a:t>13. H. Dân Chúa cùng Tham gia nghĩa là gì ?</a:t>
              </a:r>
            </a:p>
            <a:p>
              <a:endParaRPr lang="vi-VN" sz="2400">
                <a:solidFill>
                  <a:srgbClr val="FF0000"/>
                </a:solidFill>
                <a:latin typeface="Times New Roman" panose="02020603050405020304" pitchFamily="18" charset="0"/>
                <a:cs typeface="Times New Roman" panose="02020603050405020304" pitchFamily="18" charset="0"/>
              </a:endParaRPr>
            </a:p>
          </p:txBody>
        </p:sp>
        <p:sp>
          <p:nvSpPr>
            <p:cNvPr id="16" name="TextBox 15">
              <a:extLst>
                <a:ext uri="{FF2B5EF4-FFF2-40B4-BE49-F238E27FC236}">
                  <a16:creationId xmlns:a16="http://schemas.microsoft.com/office/drawing/2014/main" id="{6E8D8CFA-0788-4A57-B212-8643B040B84D}"/>
                </a:ext>
              </a:extLst>
            </p:cNvPr>
            <p:cNvSpPr txBox="1"/>
            <p:nvPr/>
          </p:nvSpPr>
          <p:spPr>
            <a:xfrm>
              <a:off x="2667000" y="6819900"/>
              <a:ext cx="10896600" cy="4688206"/>
            </a:xfrm>
            <a:prstGeom prst="rect">
              <a:avLst/>
            </a:prstGeom>
            <a:noFill/>
          </p:spPr>
          <p:txBody>
            <a:bodyPr wrap="square" rtlCol="0">
              <a:spAutoFit/>
            </a:bodyPr>
            <a:lstStyle/>
            <a:p>
              <a:pPr algn="ctr">
                <a:lnSpc>
                  <a:spcPct val="115000"/>
                </a:lnSpc>
                <a:spcAft>
                  <a:spcPts val="333"/>
                </a:spcAft>
              </a:pPr>
              <a:r>
                <a:rPr lang="vi-VN" sz="2400">
                  <a:latin typeface="Times New Roman" panose="02020603050405020304" pitchFamily="18" charset="0"/>
                  <a:ea typeface="Arial" panose="020B0604020202020204" pitchFamily="34" charset="0"/>
                  <a:cs typeface="Times New Roman" panose="02020603050405020304" pitchFamily="18" charset="0"/>
                </a:rPr>
                <a:t>T. Dân Chúa cùng Tham gia nghĩa là : cùng nhau dấn thân vào cuộc thao luyện Lắng Nghe Nhau, cách chân thành và tôn  trọng; cũng như Lắng Nghe Thánh Thần, với lòng đón nhận và vâng theo. ... </a:t>
              </a:r>
            </a:p>
            <a:p>
              <a:pPr algn="ctr">
                <a:lnSpc>
                  <a:spcPct val="115000"/>
                </a:lnSpc>
                <a:spcAft>
                  <a:spcPts val="333"/>
                </a:spcAft>
              </a:pPr>
              <a:endParaRPr lang="vi-VN" sz="2400">
                <a:latin typeface="Times New Roman" panose="02020603050405020304" pitchFamily="18" charset="0"/>
                <a:ea typeface="Arial" panose="020B0604020202020204" pitchFamily="34" charset="0"/>
                <a:cs typeface="Times New Roman" panose="02020603050405020304" pitchFamily="18" charset="0"/>
              </a:endParaRPr>
            </a:p>
            <a:p>
              <a:pPr algn="ctr">
                <a:lnSpc>
                  <a:spcPct val="115000"/>
                </a:lnSpc>
                <a:spcAft>
                  <a:spcPts val="333"/>
                </a:spcAft>
              </a:pPr>
              <a:endParaRPr lang="vi-VN" sz="2400">
                <a:latin typeface="Times New Roman" panose="02020603050405020304" pitchFamily="18" charset="0"/>
                <a:ea typeface="Arial" panose="020B0604020202020204" pitchFamily="34" charset="0"/>
                <a:cs typeface="Times New Roman" panose="02020603050405020304" pitchFamily="18" charset="0"/>
              </a:endParaRPr>
            </a:p>
            <a:p>
              <a:pPr algn="ctr"/>
              <a:endParaRPr lang="vi-VN" sz="2400">
                <a:latin typeface="Times New Roman" panose="02020603050405020304" pitchFamily="18" charset="0"/>
                <a:cs typeface="Times New Roman" panose="02020603050405020304" pitchFamily="18" charset="0"/>
              </a:endParaRPr>
            </a:p>
          </p:txBody>
        </p:sp>
      </p:grpSp>
      <p:pic>
        <p:nvPicPr>
          <p:cNvPr id="18" name="Picture 17">
            <a:extLst>
              <a:ext uri="{FF2B5EF4-FFF2-40B4-BE49-F238E27FC236}">
                <a16:creationId xmlns:a16="http://schemas.microsoft.com/office/drawing/2014/main" id="{18658640-87CE-4197-BF81-A0280B8E8D5D}"/>
              </a:ext>
            </a:extLst>
          </p:cNvPr>
          <p:cNvPicPr>
            <a:picLocks noChangeAspect="1"/>
          </p:cNvPicPr>
          <p:nvPr/>
        </p:nvPicPr>
        <p:blipFill>
          <a:blip r:embed="rId20">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11152" y="228600"/>
            <a:ext cx="2320693" cy="2540000"/>
          </a:xfrm>
          <a:prstGeom prst="rect">
            <a:avLst/>
          </a:prstGeom>
        </p:spPr>
      </p:pic>
      <p:pic>
        <p:nvPicPr>
          <p:cNvPr id="12" name="ct12">
            <a:hlinkClick r:id="" action="ppaction://media"/>
            <a:extLst>
              <a:ext uri="{FF2B5EF4-FFF2-40B4-BE49-F238E27FC236}">
                <a16:creationId xmlns:a16="http://schemas.microsoft.com/office/drawing/2014/main" id="{E7028156-F590-4D69-8F2B-7E6D8159D5C3}"/>
              </a:ext>
            </a:extLst>
          </p:cNvPr>
          <p:cNvPicPr>
            <a:picLocks noChangeAspect="1"/>
          </p:cNvPicPr>
          <p:nvPr>
            <a:audioFile r:link="rId2"/>
            <p:extLst>
              <p:ext uri="{DAA4B4D4-6D71-4841-9C94-3DE7FCFB9230}">
                <p14:media xmlns:p14="http://schemas.microsoft.com/office/powerpoint/2010/main" r:embed="rId1"/>
              </p:ext>
            </p:extLst>
          </p:nvPr>
        </p:nvPicPr>
        <p:blipFill>
          <a:blip r:embed="rId21"/>
          <a:stretch>
            <a:fillRect/>
          </a:stretch>
        </p:blipFill>
        <p:spPr>
          <a:xfrm>
            <a:off x="4368800" y="3225800"/>
            <a:ext cx="406400" cy="406400"/>
          </a:xfrm>
          <a:prstGeom prst="rect">
            <a:avLst/>
          </a:prstGeom>
        </p:spPr>
      </p:pic>
      <p:pic>
        <p:nvPicPr>
          <p:cNvPr id="14" name="ct3">
            <a:hlinkClick r:id="" action="ppaction://media"/>
            <a:extLst>
              <a:ext uri="{FF2B5EF4-FFF2-40B4-BE49-F238E27FC236}">
                <a16:creationId xmlns:a16="http://schemas.microsoft.com/office/drawing/2014/main" id="{E718A78A-F2AB-4228-961D-DCB404660D2B}"/>
              </a:ext>
            </a:extLst>
          </p:cNvPr>
          <p:cNvPicPr>
            <a:picLocks noChangeAspect="1"/>
          </p:cNvPicPr>
          <p:nvPr>
            <a:audioFile r:link="rId4"/>
            <p:extLst>
              <p:ext uri="{DAA4B4D4-6D71-4841-9C94-3DE7FCFB9230}">
                <p14:media xmlns:p14="http://schemas.microsoft.com/office/powerpoint/2010/main" r:embed="rId3"/>
              </p:ext>
            </p:extLst>
          </p:nvPr>
        </p:nvPicPr>
        <p:blipFill>
          <a:blip r:embed="rId21"/>
          <a:stretch>
            <a:fillRect/>
          </a:stretch>
        </p:blipFill>
        <p:spPr>
          <a:xfrm>
            <a:off x="4368800" y="3225800"/>
            <a:ext cx="406400" cy="406400"/>
          </a:xfrm>
          <a:prstGeom prst="rect">
            <a:avLst/>
          </a:prstGeom>
        </p:spPr>
      </p:pic>
      <p:pic>
        <p:nvPicPr>
          <p:cNvPr id="19" name="ct14">
            <a:hlinkClick r:id="" action="ppaction://media"/>
            <a:extLst>
              <a:ext uri="{FF2B5EF4-FFF2-40B4-BE49-F238E27FC236}">
                <a16:creationId xmlns:a16="http://schemas.microsoft.com/office/drawing/2014/main" id="{62874DB6-1100-42B5-9491-5AB34FA5785D}"/>
              </a:ext>
            </a:extLst>
          </p:cNvPr>
          <p:cNvPicPr>
            <a:picLocks noChangeAspect="1"/>
          </p:cNvPicPr>
          <p:nvPr>
            <a:audioFile r:link="rId6"/>
            <p:extLst>
              <p:ext uri="{DAA4B4D4-6D71-4841-9C94-3DE7FCFB9230}">
                <p14:media xmlns:p14="http://schemas.microsoft.com/office/powerpoint/2010/main" r:embed="rId5"/>
              </p:ext>
            </p:extLst>
          </p:nvPr>
        </p:nvPicPr>
        <p:blipFill>
          <a:blip r:embed="rId21"/>
          <a:stretch>
            <a:fillRect/>
          </a:stretch>
        </p:blipFill>
        <p:spPr>
          <a:xfrm>
            <a:off x="4368800" y="3225800"/>
            <a:ext cx="406400" cy="406400"/>
          </a:xfrm>
          <a:prstGeom prst="rect">
            <a:avLst/>
          </a:prstGeom>
        </p:spPr>
      </p:pic>
      <p:pic>
        <p:nvPicPr>
          <p:cNvPr id="20" name="ct13">
            <a:hlinkClick r:id="" action="ppaction://media"/>
            <a:extLst>
              <a:ext uri="{FF2B5EF4-FFF2-40B4-BE49-F238E27FC236}">
                <a16:creationId xmlns:a16="http://schemas.microsoft.com/office/drawing/2014/main" id="{434A6943-5F56-4C75-AF71-6AF8C45C8B77}"/>
              </a:ext>
            </a:extLst>
          </p:cNvPr>
          <p:cNvPicPr>
            <a:picLocks noChangeAspect="1"/>
          </p:cNvPicPr>
          <p:nvPr>
            <a:audioFile r:link="rId8"/>
            <p:extLst>
              <p:ext uri="{DAA4B4D4-6D71-4841-9C94-3DE7FCFB9230}">
                <p14:media xmlns:p14="http://schemas.microsoft.com/office/powerpoint/2010/main" r:embed="rId7"/>
              </p:ext>
            </p:extLst>
          </p:nvPr>
        </p:nvPicPr>
        <p:blipFill>
          <a:blip r:embed="rId21"/>
          <a:stretch>
            <a:fillRect/>
          </a:stretch>
        </p:blipFill>
        <p:spPr>
          <a:xfrm>
            <a:off x="4368800" y="3225800"/>
            <a:ext cx="406400" cy="406400"/>
          </a:xfrm>
          <a:prstGeom prst="rect">
            <a:avLst/>
          </a:prstGeom>
        </p:spPr>
      </p:pic>
    </p:spTree>
    <p:extLst>
      <p:ext uri="{BB962C8B-B14F-4D97-AF65-F5344CB8AC3E}">
        <p14:creationId xmlns:p14="http://schemas.microsoft.com/office/powerpoint/2010/main" val="1653997750"/>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5986" fill="hold"/>
                                        <p:tgtEl>
                                          <p:spTgt spid="12"/>
                                        </p:tgtEl>
                                      </p:cBhvr>
                                    </p:cmd>
                                  </p:childTnLst>
                                </p:cTn>
                              </p:par>
                            </p:childTnLst>
                          </p:cTn>
                        </p:par>
                        <p:par>
                          <p:cTn id="7" fill="hold">
                            <p:stCondLst>
                              <p:cond delay="15986"/>
                            </p:stCondLst>
                            <p:childTnLst>
                              <p:par>
                                <p:cTn id="8" presetID="22" presetClass="entr" presetSubtype="2" fill="hold" nodeType="after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wipe(right)">
                                      <p:cBhvr>
                                        <p:cTn id="10" dur="500"/>
                                        <p:tgtEl>
                                          <p:spTgt spid="13"/>
                                        </p:tgtEl>
                                      </p:cBhvr>
                                    </p:animEffect>
                                  </p:childTnLst>
                                </p:cTn>
                              </p:par>
                              <p:par>
                                <p:cTn id="11" presetID="1" presetClass="mediacall" presetSubtype="0" fill="hold" nodeType="withEffect">
                                  <p:stCondLst>
                                    <p:cond delay="0"/>
                                  </p:stCondLst>
                                  <p:childTnLst>
                                    <p:cmd type="call" cmd="playFrom(0.0)">
                                      <p:cBhvr>
                                        <p:cTn id="12" dur="19722" fill="hold"/>
                                        <p:tgtEl>
                                          <p:spTgt spid="20"/>
                                        </p:tgtEl>
                                      </p:cBhvr>
                                    </p:cmd>
                                  </p:childTnLst>
                                </p:cTn>
                              </p:par>
                            </p:childTnLst>
                          </p:cTn>
                        </p:par>
                        <p:par>
                          <p:cTn id="13" fill="hold">
                            <p:stCondLst>
                              <p:cond delay="35708"/>
                            </p:stCondLst>
                            <p:childTnLst>
                              <p:par>
                                <p:cTn id="14" presetID="22" presetClass="entr" presetSubtype="2" fill="hold" nodeType="afterEffect">
                                  <p:stCondLst>
                                    <p:cond delay="0"/>
                                  </p:stCondLst>
                                  <p:childTnLst>
                                    <p:set>
                                      <p:cBhvr>
                                        <p:cTn id="15" dur="1" fill="hold">
                                          <p:stCondLst>
                                            <p:cond delay="0"/>
                                          </p:stCondLst>
                                        </p:cTn>
                                        <p:tgtEl>
                                          <p:spTgt spid="17"/>
                                        </p:tgtEl>
                                        <p:attrNameLst>
                                          <p:attrName>style.visibility</p:attrName>
                                        </p:attrNameLst>
                                      </p:cBhvr>
                                      <p:to>
                                        <p:strVal val="visible"/>
                                      </p:to>
                                    </p:set>
                                    <p:animEffect transition="in" filter="wipe(right)">
                                      <p:cBhvr>
                                        <p:cTn id="16" dur="500"/>
                                        <p:tgtEl>
                                          <p:spTgt spid="17"/>
                                        </p:tgtEl>
                                      </p:cBhvr>
                                    </p:animEffect>
                                  </p:childTnLst>
                                </p:cTn>
                              </p:par>
                              <p:par>
                                <p:cTn id="17" presetID="1" presetClass="mediacall" presetSubtype="0" fill="hold" nodeType="withEffect">
                                  <p:stCondLst>
                                    <p:cond delay="0"/>
                                  </p:stCondLst>
                                  <p:childTnLst>
                                    <p:cmd type="call" cmd="playFrom(0.0)">
                                      <p:cBhvr>
                                        <p:cTn id="18" dur="19800" fill="hold"/>
                                        <p:tgtEl>
                                          <p:spTgt spid="19"/>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showWhenStopped="0">
                <p:cTn id="19" fill="hold" display="0">
                  <p:stCondLst>
                    <p:cond delay="indefinite"/>
                  </p:stCondLst>
                  <p:endCondLst>
                    <p:cond evt="onStopAudio" delay="0">
                      <p:tgtEl>
                        <p:sldTgt/>
                      </p:tgtEl>
                    </p:cond>
                  </p:endCondLst>
                </p:cTn>
                <p:tgtEl>
                  <p:spTgt spid="12"/>
                </p:tgtEl>
              </p:cMediaNode>
            </p:audio>
            <p:audio>
              <p:cMediaNode vol="80000" showWhenStopped="0">
                <p:cTn id="20" fill="hold" display="0">
                  <p:stCondLst>
                    <p:cond delay="indefinite"/>
                  </p:stCondLst>
                  <p:endCondLst>
                    <p:cond evt="onStopAudio" delay="0">
                      <p:tgtEl>
                        <p:sldTgt/>
                      </p:tgtEl>
                    </p:cond>
                  </p:endCondLst>
                </p:cTn>
                <p:tgtEl>
                  <p:spTgt spid="14"/>
                </p:tgtEl>
              </p:cMediaNode>
            </p:audio>
            <p:audio>
              <p:cMediaNode vol="80000" showWhenStopped="0">
                <p:cTn id="21" fill="hold" display="0">
                  <p:stCondLst>
                    <p:cond delay="indefinite"/>
                  </p:stCondLst>
                  <p:endCondLst>
                    <p:cond evt="onStopAudio" delay="0">
                      <p:tgtEl>
                        <p:sldTgt/>
                      </p:tgtEl>
                    </p:cond>
                  </p:endCondLst>
                </p:cTn>
                <p:tgtEl>
                  <p:spTgt spid="19"/>
                </p:tgtEl>
              </p:cMediaNode>
            </p:audio>
            <p:audio>
              <p:cMediaNode vol="80000" showWhenStopped="0">
                <p:cTn id="22" fill="hold" display="0">
                  <p:stCondLst>
                    <p:cond delay="indefinite"/>
                  </p:stCondLst>
                  <p:endCondLst>
                    <p:cond evt="onStopAudio" delay="0">
                      <p:tgtEl>
                        <p:sldTgt/>
                      </p:tgtEl>
                    </p:cond>
                  </p:endCondLst>
                </p:cTn>
                <p:tgtEl>
                  <p:spTgt spid="20"/>
                </p:tgtEl>
              </p:cMediaNode>
            </p:audio>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rcRect/>
          <a:stretch>
            <a:fillRect/>
          </a:stretch>
        </p:blipFill>
        <p:spPr>
          <a:xfrm>
            <a:off x="6502400" y="20444"/>
            <a:ext cx="2743200" cy="2019993"/>
          </a:xfrm>
          <a:prstGeom prst="rect">
            <a:avLst/>
          </a:prstGeom>
        </p:spPr>
      </p:pic>
      <p:pic>
        <p:nvPicPr>
          <p:cNvPr id="3" name="Picture 3"/>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rcRect/>
          <a:stretch>
            <a:fillRect/>
          </a:stretch>
        </p:blipFill>
        <p:spPr>
          <a:xfrm flipH="1" flipV="1">
            <a:off x="-152400" y="4539349"/>
            <a:ext cx="3114291" cy="2293251"/>
          </a:xfrm>
          <a:prstGeom prst="rect">
            <a:avLst/>
          </a:prstGeom>
        </p:spPr>
      </p:pic>
      <p:pic>
        <p:nvPicPr>
          <p:cNvPr id="4" name="Picture 4"/>
          <p:cNvPicPr>
            <a:picLocks noChangeAspect="1"/>
          </p:cNvPicPr>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rcRect/>
          <a:stretch>
            <a:fillRect/>
          </a:stretch>
        </p:blipFill>
        <p:spPr>
          <a:xfrm>
            <a:off x="-4956" y="2768600"/>
            <a:ext cx="982966" cy="1678979"/>
          </a:xfrm>
          <a:prstGeom prst="rect">
            <a:avLst/>
          </a:prstGeom>
        </p:spPr>
      </p:pic>
      <p:sp>
        <p:nvSpPr>
          <p:cNvPr id="5" name="TextBox 4">
            <a:extLst>
              <a:ext uri="{FF2B5EF4-FFF2-40B4-BE49-F238E27FC236}">
                <a16:creationId xmlns:a16="http://schemas.microsoft.com/office/drawing/2014/main" id="{713E3462-CB95-4616-82B7-2E202053DC69}"/>
              </a:ext>
            </a:extLst>
          </p:cNvPr>
          <p:cNvSpPr txBox="1"/>
          <p:nvPr/>
        </p:nvSpPr>
        <p:spPr>
          <a:xfrm>
            <a:off x="152400" y="279400"/>
            <a:ext cx="5740400" cy="830997"/>
          </a:xfrm>
          <a:prstGeom prst="rect">
            <a:avLst/>
          </a:prstGeom>
          <a:noFill/>
        </p:spPr>
        <p:txBody>
          <a:bodyPr wrap="square" rtlCol="0">
            <a:spAutoFit/>
          </a:bodyPr>
          <a:lstStyle/>
          <a:p>
            <a:r>
              <a:rPr lang="vi-VN" sz="2400">
                <a:solidFill>
                  <a:srgbClr val="FF0000"/>
                </a:solidFill>
                <a:latin typeface="Times New Roman" panose="02020603050405020304" pitchFamily="18" charset="0"/>
                <a:ea typeface="Arial" panose="020B0604020202020204" pitchFamily="34" charset="0"/>
                <a:cs typeface="Times New Roman" panose="02020603050405020304" pitchFamily="18" charset="0"/>
              </a:rPr>
              <a:t>14. H. Vì sao tất cả Dân Chúa cần tham gia ? </a:t>
            </a:r>
          </a:p>
          <a:p>
            <a:endParaRPr lang="vi-VN" sz="2400">
              <a:solidFill>
                <a:srgbClr val="FF0000"/>
              </a:solidFill>
              <a:latin typeface="Times New Roman" panose="02020603050405020304" pitchFamily="18" charset="0"/>
              <a:cs typeface="Times New Roman" panose="02020603050405020304" pitchFamily="18" charset="0"/>
            </a:endParaRPr>
          </a:p>
        </p:txBody>
      </p:sp>
      <p:sp>
        <p:nvSpPr>
          <p:cNvPr id="6" name="TextBox 5">
            <a:extLst>
              <a:ext uri="{FF2B5EF4-FFF2-40B4-BE49-F238E27FC236}">
                <a16:creationId xmlns:a16="http://schemas.microsoft.com/office/drawing/2014/main" id="{0E434F1D-E0C6-4556-830C-2E36C4884F56}"/>
              </a:ext>
            </a:extLst>
          </p:cNvPr>
          <p:cNvSpPr txBox="1"/>
          <p:nvPr/>
        </p:nvSpPr>
        <p:spPr>
          <a:xfrm>
            <a:off x="355600" y="787400"/>
            <a:ext cx="6553200" cy="2700739"/>
          </a:xfrm>
          <a:prstGeom prst="rect">
            <a:avLst/>
          </a:prstGeom>
          <a:noFill/>
        </p:spPr>
        <p:txBody>
          <a:bodyPr wrap="square" rtlCol="0">
            <a:spAutoFit/>
          </a:bodyPr>
          <a:lstStyle/>
          <a:p>
            <a:pPr algn="ctr">
              <a:lnSpc>
                <a:spcPct val="115000"/>
              </a:lnSpc>
              <a:spcAft>
                <a:spcPts val="333"/>
              </a:spcAft>
            </a:pPr>
            <a:r>
              <a:rPr lang="vi-VN" sz="2400">
                <a:latin typeface="Times New Roman" panose="02020603050405020304" pitchFamily="18" charset="0"/>
                <a:ea typeface="Arial" panose="020B0604020202020204" pitchFamily="34" charset="0"/>
                <a:cs typeface="Times New Roman" panose="02020603050405020304" pitchFamily="18" charset="0"/>
              </a:rPr>
              <a:t>T. Tất cả Dân Chúa cần tham gia, vì các tín hữu đều có đủ tư cách, và được kêu gọi phục vụ lẫn nhau, nhờ vào các ơn ChúaThánh Thần ban. </a:t>
            </a:r>
          </a:p>
          <a:p>
            <a:pPr algn="ctr">
              <a:lnSpc>
                <a:spcPct val="115000"/>
              </a:lnSpc>
              <a:spcAft>
                <a:spcPts val="333"/>
              </a:spcAft>
            </a:pPr>
            <a:endParaRPr lang="vi-VN" sz="2400">
              <a:latin typeface="Times New Roman" panose="02020603050405020304" pitchFamily="18" charset="0"/>
              <a:ea typeface="Arial" panose="020B0604020202020204" pitchFamily="34" charset="0"/>
              <a:cs typeface="Times New Roman" panose="02020603050405020304" pitchFamily="18" charset="0"/>
            </a:endParaRPr>
          </a:p>
          <a:p>
            <a:pPr algn="ctr">
              <a:lnSpc>
                <a:spcPct val="115000"/>
              </a:lnSpc>
              <a:spcAft>
                <a:spcPts val="333"/>
              </a:spcAft>
            </a:pPr>
            <a:endParaRPr lang="vi-VN" sz="2400">
              <a:latin typeface="Times New Roman" panose="02020603050405020304" pitchFamily="18" charset="0"/>
              <a:ea typeface="Arial" panose="020B0604020202020204" pitchFamily="34" charset="0"/>
              <a:cs typeface="Times New Roman" panose="02020603050405020304" pitchFamily="18" charset="0"/>
            </a:endParaRPr>
          </a:p>
          <a:p>
            <a:pPr algn="ctr"/>
            <a:endParaRPr lang="vi-VN" sz="2400">
              <a:latin typeface="Times New Roman" panose="02020603050405020304" pitchFamily="18" charset="0"/>
              <a:cs typeface="Times New Roman" panose="02020603050405020304" pitchFamily="18" charset="0"/>
            </a:endParaRPr>
          </a:p>
        </p:txBody>
      </p:sp>
      <p:grpSp>
        <p:nvGrpSpPr>
          <p:cNvPr id="12" name="Group 11">
            <a:extLst>
              <a:ext uri="{FF2B5EF4-FFF2-40B4-BE49-F238E27FC236}">
                <a16:creationId xmlns:a16="http://schemas.microsoft.com/office/drawing/2014/main" id="{5323DBCF-4966-49B4-93A1-DB3D9D8DDB85}"/>
              </a:ext>
            </a:extLst>
          </p:cNvPr>
          <p:cNvGrpSpPr/>
          <p:nvPr/>
        </p:nvGrpSpPr>
        <p:grpSpPr>
          <a:xfrm>
            <a:off x="254000" y="2159000"/>
            <a:ext cx="6451600" cy="3633471"/>
            <a:chOff x="381000" y="3238500"/>
            <a:chExt cx="9677400" cy="5450206"/>
          </a:xfrm>
        </p:grpSpPr>
        <p:sp>
          <p:nvSpPr>
            <p:cNvPr id="7" name="TextBox 6">
              <a:extLst>
                <a:ext uri="{FF2B5EF4-FFF2-40B4-BE49-F238E27FC236}">
                  <a16:creationId xmlns:a16="http://schemas.microsoft.com/office/drawing/2014/main" id="{3F04812C-3EC2-47CC-9449-F359E05DDDA1}"/>
                </a:ext>
              </a:extLst>
            </p:cNvPr>
            <p:cNvSpPr txBox="1"/>
            <p:nvPr/>
          </p:nvSpPr>
          <p:spPr>
            <a:xfrm>
              <a:off x="381000" y="3238500"/>
              <a:ext cx="9372600" cy="1246495"/>
            </a:xfrm>
            <a:prstGeom prst="rect">
              <a:avLst/>
            </a:prstGeom>
            <a:noFill/>
          </p:spPr>
          <p:txBody>
            <a:bodyPr wrap="square" rtlCol="0">
              <a:spAutoFit/>
            </a:bodyPr>
            <a:lstStyle/>
            <a:p>
              <a:r>
                <a:rPr lang="vi-VN" sz="2400">
                  <a:solidFill>
                    <a:srgbClr val="FF0000"/>
                  </a:solidFill>
                  <a:latin typeface="Times New Roman" panose="02020603050405020304" pitchFamily="18" charset="0"/>
                  <a:ea typeface="Arial" panose="020B0604020202020204" pitchFamily="34" charset="0"/>
                  <a:cs typeface="Times New Roman" panose="02020603050405020304" pitchFamily="18" charset="0"/>
                </a:rPr>
                <a:t>15. H. Tất cả Dân Chúa cần tham gia cách nào ? </a:t>
              </a:r>
            </a:p>
            <a:p>
              <a:endParaRPr lang="vi-VN" sz="2400">
                <a:solidFill>
                  <a:srgbClr val="FF0000"/>
                </a:solidFill>
                <a:latin typeface="Times New Roman" panose="02020603050405020304" pitchFamily="18" charset="0"/>
                <a:cs typeface="Times New Roman" panose="02020603050405020304" pitchFamily="18" charset="0"/>
              </a:endParaRPr>
            </a:p>
          </p:txBody>
        </p:sp>
        <p:sp>
          <p:nvSpPr>
            <p:cNvPr id="8" name="TextBox 7">
              <a:extLst>
                <a:ext uri="{FF2B5EF4-FFF2-40B4-BE49-F238E27FC236}">
                  <a16:creationId xmlns:a16="http://schemas.microsoft.com/office/drawing/2014/main" id="{7D943493-E6EC-4693-B793-265244C7958C}"/>
                </a:ext>
              </a:extLst>
            </p:cNvPr>
            <p:cNvSpPr txBox="1"/>
            <p:nvPr/>
          </p:nvSpPr>
          <p:spPr>
            <a:xfrm>
              <a:off x="381000" y="4000500"/>
              <a:ext cx="9677400" cy="4688206"/>
            </a:xfrm>
            <a:prstGeom prst="rect">
              <a:avLst/>
            </a:prstGeom>
            <a:noFill/>
          </p:spPr>
          <p:txBody>
            <a:bodyPr wrap="square" rtlCol="0">
              <a:spAutoFit/>
            </a:bodyPr>
            <a:lstStyle/>
            <a:p>
              <a:pPr algn="ctr">
                <a:lnSpc>
                  <a:spcPct val="115000"/>
                </a:lnSpc>
                <a:spcAft>
                  <a:spcPts val="333"/>
                </a:spcAft>
              </a:pPr>
              <a:r>
                <a:rPr lang="vi-VN" sz="2400">
                  <a:latin typeface="Times New Roman" panose="02020603050405020304" pitchFamily="18" charset="0"/>
                  <a:ea typeface="Arial" panose="020B0604020202020204" pitchFamily="34" charset="0"/>
                  <a:cs typeface="Times New Roman" panose="02020603050405020304" pitchFamily="18" charset="0"/>
                </a:rPr>
                <a:t>T. Tất cả Dân Chúa cần tham gia bằng việc cùng nhau cầu </a:t>
              </a:r>
              <a:r>
                <a:rPr lang="vi-VN" sz="2400" u="sng">
                  <a:latin typeface="Times New Roman" panose="02020603050405020304" pitchFamily="18" charset="0"/>
                  <a:ea typeface="Arial" panose="020B0604020202020204" pitchFamily="34" charset="0"/>
                  <a:cs typeface="Times New Roman" panose="02020603050405020304" pitchFamily="18" charset="0"/>
                </a:rPr>
                <a:t>nguyện, lắng nghe, phân tích, đối thoại, biện phân, và góp ý, đặc biệt qua các cuộc Thỉnh Ý, để đưa ra các quyết định mục </a:t>
              </a:r>
              <a:r>
                <a:rPr lang="vi-VN" sz="2400" b="1" i="1">
                  <a:latin typeface="Times New Roman" panose="02020603050405020304" pitchFamily="18" charset="0"/>
                  <a:ea typeface="Times New Roman" panose="02020603050405020304" pitchFamily="18" charset="0"/>
                  <a:cs typeface="Times New Roman" panose="02020603050405020304" pitchFamily="18" charset="0"/>
                </a:rPr>
                <a:t>vụ hợp ý Chúa.</a:t>
              </a:r>
              <a:endParaRPr lang="vi-VN" sz="2400">
                <a:latin typeface="Times New Roman" panose="02020603050405020304" pitchFamily="18" charset="0"/>
                <a:ea typeface="Arial" panose="020B0604020202020204" pitchFamily="34" charset="0"/>
                <a:cs typeface="Times New Roman" panose="02020603050405020304" pitchFamily="18" charset="0"/>
              </a:endParaRPr>
            </a:p>
            <a:p>
              <a:pPr algn="ctr">
                <a:lnSpc>
                  <a:spcPct val="115000"/>
                </a:lnSpc>
                <a:spcAft>
                  <a:spcPts val="333"/>
                </a:spcAft>
              </a:pPr>
              <a:endParaRPr lang="vi-VN" sz="2400">
                <a:latin typeface="Times New Roman" panose="02020603050405020304" pitchFamily="18" charset="0"/>
                <a:ea typeface="Arial" panose="020B0604020202020204" pitchFamily="34" charset="0"/>
                <a:cs typeface="Times New Roman" panose="02020603050405020304" pitchFamily="18" charset="0"/>
              </a:endParaRPr>
            </a:p>
            <a:p>
              <a:pPr algn="ctr">
                <a:lnSpc>
                  <a:spcPct val="115000"/>
                </a:lnSpc>
                <a:spcAft>
                  <a:spcPts val="333"/>
                </a:spcAft>
              </a:pPr>
              <a:endParaRPr lang="vi-VN" sz="2400">
                <a:latin typeface="Times New Roman" panose="02020603050405020304" pitchFamily="18" charset="0"/>
                <a:ea typeface="Arial" panose="020B0604020202020204" pitchFamily="34" charset="0"/>
                <a:cs typeface="Times New Roman" panose="02020603050405020304" pitchFamily="18" charset="0"/>
              </a:endParaRPr>
            </a:p>
            <a:p>
              <a:pPr algn="ctr"/>
              <a:endParaRPr lang="vi-VN" sz="2400">
                <a:latin typeface="Times New Roman" panose="02020603050405020304" pitchFamily="18" charset="0"/>
                <a:cs typeface="Times New Roman" panose="02020603050405020304" pitchFamily="18" charset="0"/>
              </a:endParaRPr>
            </a:p>
          </p:txBody>
        </p:sp>
      </p:grpSp>
      <p:grpSp>
        <p:nvGrpSpPr>
          <p:cNvPr id="16" name="Group 15">
            <a:extLst>
              <a:ext uri="{FF2B5EF4-FFF2-40B4-BE49-F238E27FC236}">
                <a16:creationId xmlns:a16="http://schemas.microsoft.com/office/drawing/2014/main" id="{28783495-D77B-4ABC-ABAB-C4CDEF92CB6B}"/>
              </a:ext>
            </a:extLst>
          </p:cNvPr>
          <p:cNvGrpSpPr/>
          <p:nvPr/>
        </p:nvGrpSpPr>
        <p:grpSpPr>
          <a:xfrm>
            <a:off x="2794000" y="4851399"/>
            <a:ext cx="6197600" cy="1809929"/>
            <a:chOff x="4191000" y="7277100"/>
            <a:chExt cx="9296400" cy="2714894"/>
          </a:xfrm>
        </p:grpSpPr>
        <p:sp>
          <p:nvSpPr>
            <p:cNvPr id="10" name="TextBox 9">
              <a:extLst>
                <a:ext uri="{FF2B5EF4-FFF2-40B4-BE49-F238E27FC236}">
                  <a16:creationId xmlns:a16="http://schemas.microsoft.com/office/drawing/2014/main" id="{CE51D23E-DF40-413D-8E53-119D4F0E2EA5}"/>
                </a:ext>
              </a:extLst>
            </p:cNvPr>
            <p:cNvSpPr txBox="1"/>
            <p:nvPr/>
          </p:nvSpPr>
          <p:spPr>
            <a:xfrm>
              <a:off x="4191000" y="7277100"/>
              <a:ext cx="9296400" cy="1246496"/>
            </a:xfrm>
            <a:prstGeom prst="rect">
              <a:avLst/>
            </a:prstGeom>
            <a:noFill/>
          </p:spPr>
          <p:txBody>
            <a:bodyPr wrap="square" rtlCol="0">
              <a:spAutoFit/>
            </a:bodyPr>
            <a:lstStyle/>
            <a:p>
              <a:r>
                <a:rPr lang="vi-VN" sz="2400" b="1" i="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16. H. Chúng ta cần lắng nghe những ai ?</a:t>
              </a:r>
              <a:endParaRPr lang="vi-VN" sz="2400">
                <a:solidFill>
                  <a:srgbClr val="FF0000"/>
                </a:solidFill>
                <a:latin typeface="Times New Roman" panose="02020603050405020304" pitchFamily="18" charset="0"/>
                <a:ea typeface="Arial" panose="020B0604020202020204" pitchFamily="34" charset="0"/>
                <a:cs typeface="Times New Roman" panose="02020603050405020304" pitchFamily="18" charset="0"/>
              </a:endParaRPr>
            </a:p>
            <a:p>
              <a:endParaRPr lang="vi-VN" sz="2400">
                <a:solidFill>
                  <a:srgbClr val="FF0000"/>
                </a:solidFill>
                <a:latin typeface="Times New Roman" panose="02020603050405020304" pitchFamily="18" charset="0"/>
                <a:cs typeface="Times New Roman" panose="02020603050405020304" pitchFamily="18" charset="0"/>
              </a:endParaRPr>
            </a:p>
          </p:txBody>
        </p:sp>
        <p:sp>
          <p:nvSpPr>
            <p:cNvPr id="11" name="TextBox 10">
              <a:extLst>
                <a:ext uri="{FF2B5EF4-FFF2-40B4-BE49-F238E27FC236}">
                  <a16:creationId xmlns:a16="http://schemas.microsoft.com/office/drawing/2014/main" id="{C4B84763-C913-49F6-9685-63BFF84E2688}"/>
                </a:ext>
              </a:extLst>
            </p:cNvPr>
            <p:cNvSpPr txBox="1"/>
            <p:nvPr/>
          </p:nvSpPr>
          <p:spPr>
            <a:xfrm>
              <a:off x="5029200" y="8191500"/>
              <a:ext cx="7086600" cy="1800494"/>
            </a:xfrm>
            <a:prstGeom prst="rect">
              <a:avLst/>
            </a:prstGeom>
            <a:noFill/>
          </p:spPr>
          <p:txBody>
            <a:bodyPr wrap="square" rtlCol="0">
              <a:spAutoFit/>
            </a:bodyPr>
            <a:lstStyle/>
            <a:p>
              <a:r>
                <a:rPr lang="vi-VN" sz="2400">
                  <a:latin typeface="Times New Roman" panose="02020603050405020304" pitchFamily="18" charset="0"/>
                  <a:ea typeface="Arial" panose="020B0604020202020204" pitchFamily="34" charset="0"/>
                  <a:cs typeface="Times New Roman" panose="02020603050405020304" pitchFamily="18" charset="0"/>
                </a:rPr>
                <a:t>T. Chúng ta cần lắng nghe Chúa và lắng nghe nhau. </a:t>
              </a:r>
            </a:p>
            <a:p>
              <a:endParaRPr lang="vi-VN" sz="2400">
                <a:latin typeface="Times New Roman" panose="02020603050405020304" pitchFamily="18" charset="0"/>
                <a:cs typeface="Times New Roman" panose="02020603050405020304" pitchFamily="18" charset="0"/>
              </a:endParaRPr>
            </a:p>
          </p:txBody>
        </p:sp>
      </p:grpSp>
      <p:pic>
        <p:nvPicPr>
          <p:cNvPr id="13" name="Picture 12">
            <a:extLst>
              <a:ext uri="{FF2B5EF4-FFF2-40B4-BE49-F238E27FC236}">
                <a16:creationId xmlns:a16="http://schemas.microsoft.com/office/drawing/2014/main" id="{A298A55B-4FA2-4CA7-933C-1418D7E571C4}"/>
              </a:ext>
            </a:extLst>
          </p:cNvPr>
          <p:cNvPicPr>
            <a:picLocks noChangeAspect="1"/>
          </p:cNvPicPr>
          <p:nvPr/>
        </p:nvPicPr>
        <p:blipFill>
          <a:blip r:embed="rId15">
            <a:clrChange>
              <a:clrFrom>
                <a:srgbClr val="FEFEFE"/>
              </a:clrFrom>
              <a:clrTo>
                <a:srgbClr val="FEFEFE">
                  <a:alpha val="0"/>
                </a:srgbClr>
              </a:clrTo>
            </a:clrChange>
            <a:extLst>
              <a:ext uri="{28A0092B-C50C-407E-A947-70E740481C1C}">
                <a14:useLocalDpi xmlns:a14="http://schemas.microsoft.com/office/drawing/2010/main" val="0"/>
              </a:ext>
            </a:extLst>
          </a:blip>
          <a:stretch>
            <a:fillRect/>
          </a:stretch>
        </p:blipFill>
        <p:spPr>
          <a:xfrm>
            <a:off x="-152400" y="5054600"/>
            <a:ext cx="2566235" cy="1708150"/>
          </a:xfrm>
          <a:prstGeom prst="rect">
            <a:avLst/>
          </a:prstGeom>
        </p:spPr>
      </p:pic>
      <p:pic>
        <p:nvPicPr>
          <p:cNvPr id="15" name="Picture 14">
            <a:extLst>
              <a:ext uri="{FF2B5EF4-FFF2-40B4-BE49-F238E27FC236}">
                <a16:creationId xmlns:a16="http://schemas.microsoft.com/office/drawing/2014/main" id="{CB43D2D1-A066-465B-8D70-E7D0A267F0DA}"/>
              </a:ext>
            </a:extLst>
          </p:cNvPr>
          <p:cNvPicPr>
            <a:picLocks noChangeAspect="1"/>
          </p:cNvPicPr>
          <p:nvPr>
            <p:custDataLst>
              <p:tags r:id="rId1"/>
            </p:custDataLst>
          </p:nvPr>
        </p:nvPicPr>
        <p:blipFill>
          <a:blip r:embed="rId16">
            <a:extLst>
              <a:ext uri="{28A0092B-C50C-407E-A947-70E740481C1C}">
                <a14:useLocalDpi xmlns:a14="http://schemas.microsoft.com/office/drawing/2010/main" val="0"/>
              </a:ext>
            </a:extLst>
          </a:blip>
          <a:stretch>
            <a:fillRect/>
          </a:stretch>
        </p:blipFill>
        <p:spPr>
          <a:xfrm>
            <a:off x="7162801" y="127000"/>
            <a:ext cx="1431607" cy="4572000"/>
          </a:xfrm>
          <a:prstGeom prst="rect">
            <a:avLst/>
          </a:prstGeom>
        </p:spPr>
      </p:pic>
      <p:pic>
        <p:nvPicPr>
          <p:cNvPr id="9" name="ct15">
            <a:hlinkClick r:id="" action="ppaction://media"/>
            <a:extLst>
              <a:ext uri="{FF2B5EF4-FFF2-40B4-BE49-F238E27FC236}">
                <a16:creationId xmlns:a16="http://schemas.microsoft.com/office/drawing/2014/main" id="{A36BC067-2F3C-4B24-952F-96149948E95D}"/>
              </a:ext>
            </a:extLst>
          </p:cNvPr>
          <p:cNvPicPr>
            <a:picLocks noChangeAspect="1"/>
          </p:cNvPicPr>
          <p:nvPr>
            <a:audioFile r:link="rId3"/>
            <p:extLst>
              <p:ext uri="{DAA4B4D4-6D71-4841-9C94-3DE7FCFB9230}">
                <p14:media xmlns:p14="http://schemas.microsoft.com/office/powerpoint/2010/main" r:embed="rId2"/>
              </p:ext>
            </p:extLst>
          </p:nvPr>
        </p:nvPicPr>
        <p:blipFill>
          <a:blip r:embed="rId17"/>
          <a:stretch>
            <a:fillRect/>
          </a:stretch>
        </p:blipFill>
        <p:spPr>
          <a:xfrm>
            <a:off x="4368800" y="3225800"/>
            <a:ext cx="406400" cy="406400"/>
          </a:xfrm>
          <a:prstGeom prst="rect">
            <a:avLst/>
          </a:prstGeom>
        </p:spPr>
      </p:pic>
      <p:pic>
        <p:nvPicPr>
          <p:cNvPr id="14" name="ct16">
            <a:hlinkClick r:id="" action="ppaction://media"/>
            <a:extLst>
              <a:ext uri="{FF2B5EF4-FFF2-40B4-BE49-F238E27FC236}">
                <a16:creationId xmlns:a16="http://schemas.microsoft.com/office/drawing/2014/main" id="{6920B8B1-275C-4C37-99A9-9D7FB60CAF56}"/>
              </a:ext>
            </a:extLst>
          </p:cNvPr>
          <p:cNvPicPr>
            <a:picLocks noChangeAspect="1"/>
          </p:cNvPicPr>
          <p:nvPr>
            <a:audioFile r:link="rId5"/>
            <p:extLst>
              <p:ext uri="{DAA4B4D4-6D71-4841-9C94-3DE7FCFB9230}">
                <p14:media xmlns:p14="http://schemas.microsoft.com/office/powerpoint/2010/main" r:embed="rId4"/>
              </p:ext>
            </p:extLst>
          </p:nvPr>
        </p:nvPicPr>
        <p:blipFill>
          <a:blip r:embed="rId17"/>
          <a:stretch>
            <a:fillRect/>
          </a:stretch>
        </p:blipFill>
        <p:spPr>
          <a:xfrm>
            <a:off x="4368800" y="3225800"/>
            <a:ext cx="406400" cy="406400"/>
          </a:xfrm>
          <a:prstGeom prst="rect">
            <a:avLst/>
          </a:prstGeom>
        </p:spPr>
      </p:pic>
      <p:pic>
        <p:nvPicPr>
          <p:cNvPr id="17" name="ct17">
            <a:hlinkClick r:id="" action="ppaction://media"/>
            <a:extLst>
              <a:ext uri="{FF2B5EF4-FFF2-40B4-BE49-F238E27FC236}">
                <a16:creationId xmlns:a16="http://schemas.microsoft.com/office/drawing/2014/main" id="{75C91C37-2F09-47B2-9CBE-FAF710DA87F6}"/>
              </a:ext>
            </a:extLst>
          </p:cNvPr>
          <p:cNvPicPr>
            <a:picLocks noChangeAspect="1"/>
          </p:cNvPicPr>
          <p:nvPr>
            <a:audioFile r:link="rId7"/>
            <p:extLst>
              <p:ext uri="{DAA4B4D4-6D71-4841-9C94-3DE7FCFB9230}">
                <p14:media xmlns:p14="http://schemas.microsoft.com/office/powerpoint/2010/main" r:embed="rId6"/>
              </p:ext>
            </p:extLst>
          </p:nvPr>
        </p:nvPicPr>
        <p:blipFill>
          <a:blip r:embed="rId17"/>
          <a:stretch>
            <a:fillRect/>
          </a:stretch>
        </p:blipFill>
        <p:spPr>
          <a:xfrm>
            <a:off x="4368800" y="3225800"/>
            <a:ext cx="406400" cy="406400"/>
          </a:xfrm>
          <a:prstGeom prst="rect">
            <a:avLst/>
          </a:prstGeom>
        </p:spPr>
      </p:pic>
    </p:spTree>
    <p:extLst>
      <p:ext uri="{BB962C8B-B14F-4D97-AF65-F5344CB8AC3E}">
        <p14:creationId xmlns:p14="http://schemas.microsoft.com/office/powerpoint/2010/main" val="2311984238"/>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8782" fill="hold"/>
                                        <p:tgtEl>
                                          <p:spTgt spid="9"/>
                                        </p:tgtEl>
                                      </p:cBhvr>
                                    </p:cmd>
                                  </p:childTnLst>
                                </p:cTn>
                              </p:par>
                            </p:childTnLst>
                          </p:cTn>
                        </p:par>
                        <p:par>
                          <p:cTn id="7" fill="hold">
                            <p:stCondLst>
                              <p:cond delay="18782"/>
                            </p:stCondLst>
                            <p:childTnLst>
                              <p:par>
                                <p:cTn id="8" presetID="22" presetClass="entr" presetSubtype="2" fill="hold" nodeType="after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wipe(right)">
                                      <p:cBhvr>
                                        <p:cTn id="10" dur="500"/>
                                        <p:tgtEl>
                                          <p:spTgt spid="12"/>
                                        </p:tgtEl>
                                      </p:cBhvr>
                                    </p:animEffect>
                                  </p:childTnLst>
                                </p:cTn>
                              </p:par>
                              <p:par>
                                <p:cTn id="11" presetID="1" presetClass="mediacall" presetSubtype="0" fill="hold" nodeType="withEffect">
                                  <p:stCondLst>
                                    <p:cond delay="0"/>
                                  </p:stCondLst>
                                  <p:childTnLst>
                                    <p:cmd type="call" cmd="playFrom(0.0)">
                                      <p:cBhvr>
                                        <p:cTn id="12" dur="22961" fill="hold"/>
                                        <p:tgtEl>
                                          <p:spTgt spid="14"/>
                                        </p:tgtEl>
                                      </p:cBhvr>
                                    </p:cmd>
                                  </p:childTnLst>
                                </p:cTn>
                              </p:par>
                            </p:childTnLst>
                          </p:cTn>
                        </p:par>
                        <p:par>
                          <p:cTn id="13" fill="hold">
                            <p:stCondLst>
                              <p:cond delay="41743"/>
                            </p:stCondLst>
                            <p:childTnLst>
                              <p:par>
                                <p:cTn id="14" presetID="22" presetClass="entr" presetSubtype="2" fill="hold" nodeType="afterEffect">
                                  <p:stCondLst>
                                    <p:cond delay="0"/>
                                  </p:stCondLst>
                                  <p:childTnLst>
                                    <p:set>
                                      <p:cBhvr>
                                        <p:cTn id="15" dur="1" fill="hold">
                                          <p:stCondLst>
                                            <p:cond delay="0"/>
                                          </p:stCondLst>
                                        </p:cTn>
                                        <p:tgtEl>
                                          <p:spTgt spid="16"/>
                                        </p:tgtEl>
                                        <p:attrNameLst>
                                          <p:attrName>style.visibility</p:attrName>
                                        </p:attrNameLst>
                                      </p:cBhvr>
                                      <p:to>
                                        <p:strVal val="visible"/>
                                      </p:to>
                                    </p:set>
                                    <p:animEffect transition="in" filter="wipe(right)">
                                      <p:cBhvr>
                                        <p:cTn id="16" dur="500"/>
                                        <p:tgtEl>
                                          <p:spTgt spid="16"/>
                                        </p:tgtEl>
                                      </p:cBhvr>
                                    </p:animEffect>
                                  </p:childTnLst>
                                </p:cTn>
                              </p:par>
                              <p:par>
                                <p:cTn id="17" presetID="1" presetClass="mediacall" presetSubtype="0" fill="hold" nodeType="withEffect">
                                  <p:stCondLst>
                                    <p:cond delay="0"/>
                                  </p:stCondLst>
                                  <p:childTnLst>
                                    <p:cmd type="call" cmd="playFrom(0.0)">
                                      <p:cBhvr>
                                        <p:cTn id="18" dur="10396" fill="hold"/>
                                        <p:tgtEl>
                                          <p:spTgt spid="17"/>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showWhenStopped="0">
                <p:cTn id="19" fill="hold" display="0">
                  <p:stCondLst>
                    <p:cond delay="indefinite"/>
                  </p:stCondLst>
                  <p:endCondLst>
                    <p:cond evt="onStopAudio" delay="0">
                      <p:tgtEl>
                        <p:sldTgt/>
                      </p:tgtEl>
                    </p:cond>
                  </p:endCondLst>
                </p:cTn>
                <p:tgtEl>
                  <p:spTgt spid="9"/>
                </p:tgtEl>
              </p:cMediaNode>
            </p:audio>
            <p:audio>
              <p:cMediaNode vol="80000" showWhenStopped="0">
                <p:cTn id="20" fill="hold" display="0">
                  <p:stCondLst>
                    <p:cond delay="indefinite"/>
                  </p:stCondLst>
                  <p:endCondLst>
                    <p:cond evt="onStopAudio" delay="0">
                      <p:tgtEl>
                        <p:sldTgt/>
                      </p:tgtEl>
                    </p:cond>
                  </p:endCondLst>
                </p:cTn>
                <p:tgtEl>
                  <p:spTgt spid="14"/>
                </p:tgtEl>
              </p:cMediaNode>
            </p:audio>
            <p:audio>
              <p:cMediaNode vol="80000" showWhenStopped="0">
                <p:cTn id="21" fill="hold" display="0">
                  <p:stCondLst>
                    <p:cond delay="indefinite"/>
                  </p:stCondLst>
                  <p:endCondLst>
                    <p:cond evt="onStopAudio" delay="0">
                      <p:tgtEl>
                        <p:sldTgt/>
                      </p:tgtEl>
                    </p:cond>
                  </p:endCondLst>
                </p:cTn>
                <p:tgtEl>
                  <p:spTgt spid="17"/>
                </p:tgtEl>
              </p:cMediaNode>
            </p:audio>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BA39C989-4B7C-457B-A764-15B705E7FDB4}"/>
              </a:ext>
            </a:extLst>
          </p:cNvPr>
          <p:cNvPicPr>
            <a:picLocks noChangeAspect="1"/>
          </p:cNvPicPr>
          <p:nvPr/>
        </p:nvPicPr>
        <p:blipFill>
          <a:blip r:embed="rId8">
            <a:clrChange>
              <a:clrFrom>
                <a:srgbClr val="F7F7FF"/>
              </a:clrFrom>
              <a:clrTo>
                <a:srgbClr val="F7F7FF">
                  <a:alpha val="0"/>
                </a:srgbClr>
              </a:clrTo>
            </a:clrChange>
            <a:duotone>
              <a:prstClr val="black"/>
              <a:schemeClr val="accent1">
                <a:tint val="45000"/>
                <a:satMod val="400000"/>
              </a:schemeClr>
            </a:duotone>
            <a:extLst>
              <a:ext uri="{28A0092B-C50C-407E-A947-70E740481C1C}">
                <a14:useLocalDpi xmlns:a14="http://schemas.microsoft.com/office/drawing/2010/main" val="0"/>
              </a:ext>
            </a:extLst>
          </a:blip>
          <a:stretch>
            <a:fillRect/>
          </a:stretch>
        </p:blipFill>
        <p:spPr>
          <a:xfrm flipH="1">
            <a:off x="6908800" y="4038600"/>
            <a:ext cx="2258741" cy="2813825"/>
          </a:xfrm>
          <a:prstGeom prst="star7">
            <a:avLst/>
          </a:prstGeom>
          <a:solidFill>
            <a:srgbClr val="D0DDED"/>
          </a:solidFill>
        </p:spPr>
      </p:pic>
      <p:pic>
        <p:nvPicPr>
          <p:cNvPr id="2" name="Picture 2"/>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rcRect/>
          <a:stretch>
            <a:fillRect/>
          </a:stretch>
        </p:blipFill>
        <p:spPr>
          <a:xfrm>
            <a:off x="6389649" y="0"/>
            <a:ext cx="2743200" cy="2019993"/>
          </a:xfrm>
          <a:prstGeom prst="rect">
            <a:avLst/>
          </a:prstGeom>
        </p:spPr>
      </p:pic>
      <p:pic>
        <p:nvPicPr>
          <p:cNvPr id="3" name="Picture 3"/>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rcRect/>
          <a:stretch>
            <a:fillRect/>
          </a:stretch>
        </p:blipFill>
        <p:spPr>
          <a:xfrm flipH="1" flipV="1">
            <a:off x="-152400" y="4539349"/>
            <a:ext cx="3114291" cy="2293251"/>
          </a:xfrm>
          <a:prstGeom prst="rect">
            <a:avLst/>
          </a:prstGeom>
        </p:spPr>
      </p:pic>
      <p:pic>
        <p:nvPicPr>
          <p:cNvPr id="4" name="Picture 4"/>
          <p:cNvPicPr>
            <a:picLocks noChangeAspect="1"/>
          </p:cNvPicPr>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rcRect/>
          <a:stretch>
            <a:fillRect/>
          </a:stretch>
        </p:blipFill>
        <p:spPr>
          <a:xfrm>
            <a:off x="355600" y="4902200"/>
            <a:ext cx="1066800" cy="1822174"/>
          </a:xfrm>
          <a:prstGeom prst="rect">
            <a:avLst/>
          </a:prstGeom>
        </p:spPr>
      </p:pic>
      <p:pic>
        <p:nvPicPr>
          <p:cNvPr id="6" name="Picture 5">
            <a:extLst>
              <a:ext uri="{FF2B5EF4-FFF2-40B4-BE49-F238E27FC236}">
                <a16:creationId xmlns:a16="http://schemas.microsoft.com/office/drawing/2014/main" id="{586C0FF7-E472-4A04-B8B0-7A68E9A5C7DF}"/>
              </a:ext>
            </a:extLst>
          </p:cNvPr>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rot="1260000">
            <a:off x="-254000" y="4699000"/>
            <a:ext cx="2032000" cy="1524000"/>
          </a:xfrm>
          <a:prstGeom prst="rect">
            <a:avLst/>
          </a:prstGeom>
        </p:spPr>
      </p:pic>
      <p:sp>
        <p:nvSpPr>
          <p:cNvPr id="7" name="TextBox 6">
            <a:extLst>
              <a:ext uri="{FF2B5EF4-FFF2-40B4-BE49-F238E27FC236}">
                <a16:creationId xmlns:a16="http://schemas.microsoft.com/office/drawing/2014/main" id="{67F4D142-99C2-42C7-B94D-D3BE41A27120}"/>
              </a:ext>
            </a:extLst>
          </p:cNvPr>
          <p:cNvSpPr txBox="1"/>
          <p:nvPr/>
        </p:nvSpPr>
        <p:spPr>
          <a:xfrm>
            <a:off x="406400" y="228600"/>
            <a:ext cx="7975600" cy="830997"/>
          </a:xfrm>
          <a:prstGeom prst="rect">
            <a:avLst/>
          </a:prstGeom>
          <a:noFill/>
        </p:spPr>
        <p:txBody>
          <a:bodyPr wrap="square" rtlCol="0">
            <a:spAutoFit/>
          </a:bodyPr>
          <a:lstStyle/>
          <a:p>
            <a:r>
              <a:rPr lang="vi-VN" sz="2400">
                <a:solidFill>
                  <a:srgbClr val="FF0000"/>
                </a:solidFill>
                <a:latin typeface="Times New Roman" panose="02020603050405020304" pitchFamily="18" charset="0"/>
                <a:ea typeface="Arial" panose="020B0604020202020204" pitchFamily="34" charset="0"/>
                <a:cs typeface="Times New Roman" panose="02020603050405020304" pitchFamily="18" charset="0"/>
              </a:rPr>
              <a:t>17. H. Để lắng nghe Chúa, chúng ta cần làm gì ?</a:t>
            </a:r>
          </a:p>
          <a:p>
            <a:endParaRPr lang="vi-VN" sz="2400">
              <a:solidFill>
                <a:srgbClr val="FF0000"/>
              </a:solidFill>
              <a:latin typeface="Times New Roman" panose="02020603050405020304" pitchFamily="18" charset="0"/>
              <a:cs typeface="Times New Roman" panose="02020603050405020304" pitchFamily="18" charset="0"/>
            </a:endParaRPr>
          </a:p>
        </p:txBody>
      </p:sp>
      <p:sp>
        <p:nvSpPr>
          <p:cNvPr id="8" name="TextBox 7">
            <a:extLst>
              <a:ext uri="{FF2B5EF4-FFF2-40B4-BE49-F238E27FC236}">
                <a16:creationId xmlns:a16="http://schemas.microsoft.com/office/drawing/2014/main" id="{232FED3A-5AA6-441F-B69E-B76C079596DF}"/>
              </a:ext>
            </a:extLst>
          </p:cNvPr>
          <p:cNvSpPr txBox="1"/>
          <p:nvPr/>
        </p:nvSpPr>
        <p:spPr>
          <a:xfrm>
            <a:off x="152400" y="685800"/>
            <a:ext cx="6197600" cy="2237536"/>
          </a:xfrm>
          <a:prstGeom prst="rect">
            <a:avLst/>
          </a:prstGeom>
          <a:noFill/>
        </p:spPr>
        <p:txBody>
          <a:bodyPr wrap="square" rtlCol="0">
            <a:spAutoFit/>
          </a:bodyPr>
          <a:lstStyle/>
          <a:p>
            <a:pPr algn="ctr">
              <a:lnSpc>
                <a:spcPct val="115000"/>
              </a:lnSpc>
              <a:spcAft>
                <a:spcPts val="333"/>
              </a:spcAft>
            </a:pPr>
            <a:r>
              <a:rPr lang="vi-VN" sz="2400">
                <a:latin typeface="Times New Roman" panose="02020603050405020304" pitchFamily="18" charset="0"/>
                <a:ea typeface="Arial" panose="020B0604020202020204" pitchFamily="34" charset="0"/>
                <a:cs typeface="Times New Roman" panose="02020603050405020304" pitchFamily="18" charset="0"/>
              </a:rPr>
              <a:t>T. Để lắng nghe Chúa, chúng ta cần cùng nhau cầu nguyện, suy niệm Thánh kinh, cử hành Phụng vụ, lãnh nhận các Bí tích. </a:t>
            </a:r>
          </a:p>
          <a:p>
            <a:pPr algn="ctr">
              <a:lnSpc>
                <a:spcPct val="115000"/>
              </a:lnSpc>
              <a:spcAft>
                <a:spcPts val="333"/>
              </a:spcAft>
            </a:pPr>
            <a:endParaRPr lang="vi-VN" sz="2400">
              <a:latin typeface="Times New Roman" panose="02020603050405020304" pitchFamily="18" charset="0"/>
              <a:ea typeface="Arial" panose="020B0604020202020204" pitchFamily="34" charset="0"/>
              <a:cs typeface="Times New Roman" panose="02020603050405020304" pitchFamily="18" charset="0"/>
            </a:endParaRPr>
          </a:p>
          <a:p>
            <a:pPr algn="ctr"/>
            <a:endParaRPr lang="vi-VN" sz="2400">
              <a:latin typeface="Times New Roman" panose="02020603050405020304" pitchFamily="18" charset="0"/>
              <a:cs typeface="Times New Roman" panose="02020603050405020304" pitchFamily="18" charset="0"/>
            </a:endParaRPr>
          </a:p>
        </p:txBody>
      </p:sp>
      <p:grpSp>
        <p:nvGrpSpPr>
          <p:cNvPr id="15" name="Group 14">
            <a:extLst>
              <a:ext uri="{FF2B5EF4-FFF2-40B4-BE49-F238E27FC236}">
                <a16:creationId xmlns:a16="http://schemas.microsoft.com/office/drawing/2014/main" id="{CC3C15E1-4FDF-40E6-AB10-897FCB1717C4}"/>
              </a:ext>
            </a:extLst>
          </p:cNvPr>
          <p:cNvGrpSpPr/>
          <p:nvPr/>
        </p:nvGrpSpPr>
        <p:grpSpPr>
          <a:xfrm>
            <a:off x="-24781" y="2057400"/>
            <a:ext cx="5994400" cy="2320804"/>
            <a:chOff x="-37171" y="3086100"/>
            <a:chExt cx="8991600" cy="3481206"/>
          </a:xfrm>
        </p:grpSpPr>
        <p:sp>
          <p:nvSpPr>
            <p:cNvPr id="9" name="TextBox 8">
              <a:extLst>
                <a:ext uri="{FF2B5EF4-FFF2-40B4-BE49-F238E27FC236}">
                  <a16:creationId xmlns:a16="http://schemas.microsoft.com/office/drawing/2014/main" id="{5AB1BB4B-3B4C-417A-9570-5F8DA269576A}"/>
                </a:ext>
              </a:extLst>
            </p:cNvPr>
            <p:cNvSpPr txBox="1"/>
            <p:nvPr/>
          </p:nvSpPr>
          <p:spPr>
            <a:xfrm>
              <a:off x="37171" y="3086100"/>
              <a:ext cx="8725829" cy="1246496"/>
            </a:xfrm>
            <a:prstGeom prst="rect">
              <a:avLst/>
            </a:prstGeom>
            <a:noFill/>
          </p:spPr>
          <p:txBody>
            <a:bodyPr wrap="square" rtlCol="0">
              <a:spAutoFit/>
            </a:bodyPr>
            <a:lstStyle/>
            <a:p>
              <a:r>
                <a:rPr lang="vi-VN" sz="2400">
                  <a:solidFill>
                    <a:srgbClr val="FF0000"/>
                  </a:solidFill>
                  <a:latin typeface="Times New Roman" panose="02020603050405020304" pitchFamily="18" charset="0"/>
                  <a:ea typeface="Arial" panose="020B0604020202020204" pitchFamily="34" charset="0"/>
                  <a:cs typeface="Times New Roman" panose="02020603050405020304" pitchFamily="18" charset="0"/>
                </a:rPr>
                <a:t>18. H. Vì sao chúng ta cần lắng nghe nhau ? </a:t>
              </a:r>
            </a:p>
            <a:p>
              <a:endParaRPr lang="vi-VN" sz="2400">
                <a:solidFill>
                  <a:srgbClr val="FF0000"/>
                </a:solidFill>
                <a:latin typeface="Times New Roman" panose="02020603050405020304" pitchFamily="18" charset="0"/>
                <a:cs typeface="Times New Roman" panose="02020603050405020304" pitchFamily="18" charset="0"/>
              </a:endParaRPr>
            </a:p>
          </p:txBody>
        </p:sp>
        <p:sp>
          <p:nvSpPr>
            <p:cNvPr id="10" name="TextBox 9">
              <a:extLst>
                <a:ext uri="{FF2B5EF4-FFF2-40B4-BE49-F238E27FC236}">
                  <a16:creationId xmlns:a16="http://schemas.microsoft.com/office/drawing/2014/main" id="{2307B1EA-916A-4106-8194-514B71B0B63D}"/>
                </a:ext>
              </a:extLst>
            </p:cNvPr>
            <p:cNvSpPr txBox="1"/>
            <p:nvPr/>
          </p:nvSpPr>
          <p:spPr>
            <a:xfrm>
              <a:off x="-37171" y="3848100"/>
              <a:ext cx="8991600" cy="2719206"/>
            </a:xfrm>
            <a:prstGeom prst="rect">
              <a:avLst/>
            </a:prstGeom>
            <a:noFill/>
          </p:spPr>
          <p:txBody>
            <a:bodyPr wrap="square" rtlCol="0">
              <a:spAutoFit/>
            </a:bodyPr>
            <a:lstStyle/>
            <a:p>
              <a:pPr algn="ctr">
                <a:lnSpc>
                  <a:spcPct val="115000"/>
                </a:lnSpc>
                <a:spcAft>
                  <a:spcPts val="333"/>
                </a:spcAft>
              </a:pPr>
              <a:r>
                <a:rPr lang="vi-VN" sz="2400">
                  <a:latin typeface="Times New Roman" panose="02020603050405020304" pitchFamily="18" charset="0"/>
                  <a:ea typeface="Arial" panose="020B0604020202020204" pitchFamily="34" charset="0"/>
                  <a:cs typeface="Times New Roman" panose="02020603050405020304" pitchFamily="18" charset="0"/>
                </a:rPr>
                <a:t>T. Vì mọi thành phần Dân Chúa đều được quyền cất tiếng nói và được quyền lắng nghe. </a:t>
              </a:r>
            </a:p>
            <a:p>
              <a:pPr algn="ctr">
                <a:lnSpc>
                  <a:spcPct val="115000"/>
                </a:lnSpc>
                <a:spcAft>
                  <a:spcPts val="333"/>
                </a:spcAft>
              </a:pPr>
              <a:endParaRPr lang="vi-VN" sz="2400">
                <a:latin typeface="Times New Roman" panose="02020603050405020304" pitchFamily="18" charset="0"/>
                <a:ea typeface="Arial" panose="020B0604020202020204" pitchFamily="34" charset="0"/>
                <a:cs typeface="Times New Roman" panose="02020603050405020304" pitchFamily="18" charset="0"/>
              </a:endParaRPr>
            </a:p>
            <a:p>
              <a:pPr algn="ctr"/>
              <a:endParaRPr lang="vi-VN" sz="2400">
                <a:latin typeface="Times New Roman" panose="02020603050405020304" pitchFamily="18" charset="0"/>
                <a:cs typeface="Times New Roman" panose="02020603050405020304" pitchFamily="18" charset="0"/>
              </a:endParaRPr>
            </a:p>
          </p:txBody>
        </p:sp>
      </p:grpSp>
      <p:grpSp>
        <p:nvGrpSpPr>
          <p:cNvPr id="16" name="Group 15">
            <a:extLst>
              <a:ext uri="{FF2B5EF4-FFF2-40B4-BE49-F238E27FC236}">
                <a16:creationId xmlns:a16="http://schemas.microsoft.com/office/drawing/2014/main" id="{F4585EEB-8E58-471F-B5DF-56E2D73A6EF5}"/>
              </a:ext>
            </a:extLst>
          </p:cNvPr>
          <p:cNvGrpSpPr/>
          <p:nvPr/>
        </p:nvGrpSpPr>
        <p:grpSpPr>
          <a:xfrm>
            <a:off x="1930400" y="3581400"/>
            <a:ext cx="4622800" cy="4568748"/>
            <a:chOff x="2895600" y="5372100"/>
            <a:chExt cx="6934200" cy="6853123"/>
          </a:xfrm>
        </p:grpSpPr>
        <p:sp>
          <p:nvSpPr>
            <p:cNvPr id="11" name="TextBox 10">
              <a:extLst>
                <a:ext uri="{FF2B5EF4-FFF2-40B4-BE49-F238E27FC236}">
                  <a16:creationId xmlns:a16="http://schemas.microsoft.com/office/drawing/2014/main" id="{44F7FA97-792F-41C1-90CE-662A40EBC302}"/>
                </a:ext>
              </a:extLst>
            </p:cNvPr>
            <p:cNvSpPr txBox="1"/>
            <p:nvPr/>
          </p:nvSpPr>
          <p:spPr>
            <a:xfrm>
              <a:off x="2895600" y="5372100"/>
              <a:ext cx="6181800" cy="1246496"/>
            </a:xfrm>
            <a:prstGeom prst="rect">
              <a:avLst/>
            </a:prstGeom>
            <a:noFill/>
          </p:spPr>
          <p:txBody>
            <a:bodyPr wrap="square" rtlCol="0">
              <a:spAutoFit/>
            </a:bodyPr>
            <a:lstStyle/>
            <a:p>
              <a:pPr algn="ctr"/>
              <a:r>
                <a:rPr lang="vi-VN" sz="2400">
                  <a:solidFill>
                    <a:srgbClr val="FF0000"/>
                  </a:solidFill>
                  <a:latin typeface="Times New Roman" panose="02020603050405020304" pitchFamily="18" charset="0"/>
                  <a:ea typeface="Arial" panose="020B0604020202020204" pitchFamily="34" charset="0"/>
                  <a:cs typeface="Times New Roman" panose="02020603050405020304" pitchFamily="18" charset="0"/>
                </a:rPr>
                <a:t>19. H. Biện phân là gì ? </a:t>
              </a:r>
            </a:p>
            <a:p>
              <a:pPr algn="ctr"/>
              <a:endParaRPr lang="vi-VN" sz="2400">
                <a:solidFill>
                  <a:srgbClr val="FF0000"/>
                </a:solidFill>
                <a:latin typeface="Times New Roman" panose="02020603050405020304" pitchFamily="18" charset="0"/>
                <a:cs typeface="Times New Roman" panose="02020603050405020304" pitchFamily="18" charset="0"/>
              </a:endParaRPr>
            </a:p>
          </p:txBody>
        </p:sp>
        <p:sp>
          <p:nvSpPr>
            <p:cNvPr id="12" name="TextBox 11">
              <a:extLst>
                <a:ext uri="{FF2B5EF4-FFF2-40B4-BE49-F238E27FC236}">
                  <a16:creationId xmlns:a16="http://schemas.microsoft.com/office/drawing/2014/main" id="{C24A60CB-9CFB-455E-9B65-5B3D0AC17D47}"/>
                </a:ext>
              </a:extLst>
            </p:cNvPr>
            <p:cNvSpPr txBox="1"/>
            <p:nvPr/>
          </p:nvSpPr>
          <p:spPr>
            <a:xfrm>
              <a:off x="3276600" y="6262821"/>
              <a:ext cx="6553200" cy="5962402"/>
            </a:xfrm>
            <a:prstGeom prst="rect">
              <a:avLst/>
            </a:prstGeom>
            <a:noFill/>
          </p:spPr>
          <p:txBody>
            <a:bodyPr wrap="square" rtlCol="0">
              <a:spAutoFit/>
            </a:bodyPr>
            <a:lstStyle/>
            <a:p>
              <a:pPr algn="ctr">
                <a:lnSpc>
                  <a:spcPct val="115000"/>
                </a:lnSpc>
                <a:spcAft>
                  <a:spcPts val="333"/>
                </a:spcAft>
              </a:pPr>
              <a:r>
                <a:rPr lang="vi-VN" sz="2400">
                  <a:latin typeface="Times New Roman" panose="02020603050405020304" pitchFamily="18" charset="0"/>
                  <a:ea typeface="Arial" panose="020B0604020202020204" pitchFamily="34" charset="0"/>
                  <a:cs typeface="Times New Roman" panose="02020603050405020304" pitchFamily="18" charset="0"/>
                </a:rPr>
                <a:t>T. Biện phân là ta cần phải cầu nguyện, để được Chúa ThánhThần soi sáng, hầu phân biệt điều tốt với điều xấu, điều xứng  hợp với điều trái nghịch ý Chúa.</a:t>
              </a:r>
            </a:p>
            <a:p>
              <a:pPr algn="ctr">
                <a:lnSpc>
                  <a:spcPct val="115000"/>
                </a:lnSpc>
                <a:spcAft>
                  <a:spcPts val="333"/>
                </a:spcAft>
              </a:pPr>
              <a:endParaRPr lang="vi-VN" sz="2400">
                <a:latin typeface="Times New Roman" panose="02020603050405020304" pitchFamily="18" charset="0"/>
                <a:ea typeface="Arial" panose="020B0604020202020204" pitchFamily="34" charset="0"/>
                <a:cs typeface="Times New Roman" panose="02020603050405020304" pitchFamily="18" charset="0"/>
              </a:endParaRPr>
            </a:p>
            <a:p>
              <a:pPr algn="ctr">
                <a:lnSpc>
                  <a:spcPct val="115000"/>
                </a:lnSpc>
                <a:spcAft>
                  <a:spcPts val="333"/>
                </a:spcAft>
              </a:pPr>
              <a:endParaRPr lang="vi-VN" sz="2400">
                <a:latin typeface="Times New Roman" panose="02020603050405020304" pitchFamily="18" charset="0"/>
                <a:ea typeface="Arial" panose="020B0604020202020204" pitchFamily="34" charset="0"/>
                <a:cs typeface="Times New Roman" panose="02020603050405020304" pitchFamily="18" charset="0"/>
              </a:endParaRPr>
            </a:p>
            <a:p>
              <a:pPr algn="ctr"/>
              <a:endParaRPr lang="vi-VN" sz="2400">
                <a:latin typeface="Times New Roman" panose="02020603050405020304" pitchFamily="18" charset="0"/>
                <a:cs typeface="Times New Roman" panose="02020603050405020304" pitchFamily="18" charset="0"/>
              </a:endParaRPr>
            </a:p>
          </p:txBody>
        </p:sp>
      </p:grpSp>
      <p:pic>
        <p:nvPicPr>
          <p:cNvPr id="13" name="Picture 12">
            <a:extLst>
              <a:ext uri="{FF2B5EF4-FFF2-40B4-BE49-F238E27FC236}">
                <a16:creationId xmlns:a16="http://schemas.microsoft.com/office/drawing/2014/main" id="{0A0EBF26-E0A1-4D85-BEBA-FF57E7AA1214}"/>
              </a:ext>
            </a:extLst>
          </p:cNvPr>
          <p:cNvPicPr>
            <a:picLocks noChangeAspect="1"/>
          </p:cNvPicPr>
          <p:nvPr/>
        </p:nvPicPr>
        <p:blipFill>
          <a:blip r:embed="rId16">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7565173" y="0"/>
            <a:ext cx="1587500" cy="1828800"/>
          </a:xfrm>
          <a:prstGeom prst="rect">
            <a:avLst/>
          </a:prstGeom>
        </p:spPr>
      </p:pic>
      <p:pic>
        <p:nvPicPr>
          <p:cNvPr id="5" name="ct18">
            <a:hlinkClick r:id="" action="ppaction://media"/>
            <a:extLst>
              <a:ext uri="{FF2B5EF4-FFF2-40B4-BE49-F238E27FC236}">
                <a16:creationId xmlns:a16="http://schemas.microsoft.com/office/drawing/2014/main" id="{766401AF-21B7-434F-8170-8B2A2D2A5F88}"/>
              </a:ext>
            </a:extLst>
          </p:cNvPr>
          <p:cNvPicPr>
            <a:picLocks noChangeAspect="1"/>
          </p:cNvPicPr>
          <p:nvPr>
            <a:audioFile r:link="rId2"/>
            <p:extLst>
              <p:ext uri="{DAA4B4D4-6D71-4841-9C94-3DE7FCFB9230}">
                <p14:media xmlns:p14="http://schemas.microsoft.com/office/powerpoint/2010/main" r:embed="rId1"/>
              </p:ext>
            </p:extLst>
          </p:nvPr>
        </p:nvPicPr>
        <p:blipFill>
          <a:blip r:embed="rId17"/>
          <a:stretch>
            <a:fillRect/>
          </a:stretch>
        </p:blipFill>
        <p:spPr>
          <a:xfrm>
            <a:off x="4368800" y="3225800"/>
            <a:ext cx="406400" cy="406400"/>
          </a:xfrm>
          <a:prstGeom prst="rect">
            <a:avLst/>
          </a:prstGeom>
        </p:spPr>
      </p:pic>
      <p:pic>
        <p:nvPicPr>
          <p:cNvPr id="17" name="ct19">
            <a:hlinkClick r:id="" action="ppaction://media"/>
            <a:extLst>
              <a:ext uri="{FF2B5EF4-FFF2-40B4-BE49-F238E27FC236}">
                <a16:creationId xmlns:a16="http://schemas.microsoft.com/office/drawing/2014/main" id="{80D6C4D2-0481-4141-B22B-033C238DBB14}"/>
              </a:ext>
            </a:extLst>
          </p:cNvPr>
          <p:cNvPicPr>
            <a:picLocks noChangeAspect="1"/>
          </p:cNvPicPr>
          <p:nvPr>
            <a:audioFile r:link="rId4"/>
            <p:extLst>
              <p:ext uri="{DAA4B4D4-6D71-4841-9C94-3DE7FCFB9230}">
                <p14:media xmlns:p14="http://schemas.microsoft.com/office/powerpoint/2010/main" r:embed="rId3"/>
              </p:ext>
            </p:extLst>
          </p:nvPr>
        </p:nvPicPr>
        <p:blipFill>
          <a:blip r:embed="rId17"/>
          <a:stretch>
            <a:fillRect/>
          </a:stretch>
        </p:blipFill>
        <p:spPr>
          <a:xfrm>
            <a:off x="4368800" y="3225800"/>
            <a:ext cx="406400" cy="406400"/>
          </a:xfrm>
          <a:prstGeom prst="rect">
            <a:avLst/>
          </a:prstGeom>
        </p:spPr>
      </p:pic>
      <p:pic>
        <p:nvPicPr>
          <p:cNvPr id="18" name="ct20">
            <a:hlinkClick r:id="" action="ppaction://media"/>
            <a:extLst>
              <a:ext uri="{FF2B5EF4-FFF2-40B4-BE49-F238E27FC236}">
                <a16:creationId xmlns:a16="http://schemas.microsoft.com/office/drawing/2014/main" id="{E73FB913-BFE3-4EF2-80F4-253A001B3DC2}"/>
              </a:ext>
            </a:extLst>
          </p:cNvPr>
          <p:cNvPicPr>
            <a:picLocks noChangeAspect="1"/>
          </p:cNvPicPr>
          <p:nvPr>
            <a:audioFile r:link="rId6"/>
            <p:extLst>
              <p:ext uri="{DAA4B4D4-6D71-4841-9C94-3DE7FCFB9230}">
                <p14:media xmlns:p14="http://schemas.microsoft.com/office/powerpoint/2010/main" r:embed="rId5"/>
              </p:ext>
            </p:extLst>
          </p:nvPr>
        </p:nvPicPr>
        <p:blipFill>
          <a:blip r:embed="rId17"/>
          <a:stretch>
            <a:fillRect/>
          </a:stretch>
        </p:blipFill>
        <p:spPr>
          <a:xfrm>
            <a:off x="4368800" y="3225800"/>
            <a:ext cx="406400" cy="406400"/>
          </a:xfrm>
          <a:prstGeom prst="rect">
            <a:avLst/>
          </a:prstGeom>
        </p:spPr>
      </p:pic>
    </p:spTree>
    <p:extLst>
      <p:ext uri="{BB962C8B-B14F-4D97-AF65-F5344CB8AC3E}">
        <p14:creationId xmlns:p14="http://schemas.microsoft.com/office/powerpoint/2010/main" val="2063413338"/>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6901" fill="hold"/>
                                        <p:tgtEl>
                                          <p:spTgt spid="5"/>
                                        </p:tgtEl>
                                      </p:cBhvr>
                                    </p:cmd>
                                  </p:childTnLst>
                                </p:cTn>
                              </p:par>
                            </p:childTnLst>
                          </p:cTn>
                        </p:par>
                        <p:par>
                          <p:cTn id="7" fill="hold">
                            <p:stCondLst>
                              <p:cond delay="16901"/>
                            </p:stCondLst>
                            <p:childTnLst>
                              <p:par>
                                <p:cTn id="8" presetID="22" presetClass="entr" presetSubtype="8" fill="hold" nodeType="afterEffect">
                                  <p:stCondLst>
                                    <p:cond delay="0"/>
                                  </p:stCondLst>
                                  <p:childTnLst>
                                    <p:set>
                                      <p:cBhvr>
                                        <p:cTn id="9" dur="1" fill="hold">
                                          <p:stCondLst>
                                            <p:cond delay="0"/>
                                          </p:stCondLst>
                                        </p:cTn>
                                        <p:tgtEl>
                                          <p:spTgt spid="15"/>
                                        </p:tgtEl>
                                        <p:attrNameLst>
                                          <p:attrName>style.visibility</p:attrName>
                                        </p:attrNameLst>
                                      </p:cBhvr>
                                      <p:to>
                                        <p:strVal val="visible"/>
                                      </p:to>
                                    </p:set>
                                    <p:animEffect transition="in" filter="wipe(left)">
                                      <p:cBhvr>
                                        <p:cTn id="10" dur="500"/>
                                        <p:tgtEl>
                                          <p:spTgt spid="15"/>
                                        </p:tgtEl>
                                      </p:cBhvr>
                                    </p:animEffect>
                                  </p:childTnLst>
                                </p:cTn>
                              </p:par>
                              <p:par>
                                <p:cTn id="11" presetID="1" presetClass="mediacall" presetSubtype="0" fill="hold" nodeType="withEffect">
                                  <p:stCondLst>
                                    <p:cond delay="0"/>
                                  </p:stCondLst>
                                  <p:childTnLst>
                                    <p:cmd type="call" cmd="playFrom(0.0)">
                                      <p:cBhvr>
                                        <p:cTn id="12" dur="13426" fill="hold"/>
                                        <p:tgtEl>
                                          <p:spTgt spid="17"/>
                                        </p:tgtEl>
                                      </p:cBhvr>
                                    </p:cmd>
                                  </p:childTnLst>
                                </p:cTn>
                              </p:par>
                            </p:childTnLst>
                          </p:cTn>
                        </p:par>
                        <p:par>
                          <p:cTn id="13" fill="hold">
                            <p:stCondLst>
                              <p:cond delay="30327"/>
                            </p:stCondLst>
                            <p:childTnLst>
                              <p:par>
                                <p:cTn id="14" presetID="22" presetClass="entr" presetSubtype="4" fill="hold" nodeType="afterEffect">
                                  <p:stCondLst>
                                    <p:cond delay="0"/>
                                  </p:stCondLst>
                                  <p:childTnLst>
                                    <p:set>
                                      <p:cBhvr>
                                        <p:cTn id="15" dur="1" fill="hold">
                                          <p:stCondLst>
                                            <p:cond delay="0"/>
                                          </p:stCondLst>
                                        </p:cTn>
                                        <p:tgtEl>
                                          <p:spTgt spid="16"/>
                                        </p:tgtEl>
                                        <p:attrNameLst>
                                          <p:attrName>style.visibility</p:attrName>
                                        </p:attrNameLst>
                                      </p:cBhvr>
                                      <p:to>
                                        <p:strVal val="visible"/>
                                      </p:to>
                                    </p:set>
                                    <p:animEffect transition="in" filter="wipe(down)">
                                      <p:cBhvr>
                                        <p:cTn id="16" dur="500"/>
                                        <p:tgtEl>
                                          <p:spTgt spid="16"/>
                                        </p:tgtEl>
                                      </p:cBhvr>
                                    </p:animEffect>
                                  </p:childTnLst>
                                </p:cTn>
                              </p:par>
                              <p:par>
                                <p:cTn id="17" presetID="1" presetClass="mediacall" presetSubtype="0" fill="hold" nodeType="withEffect">
                                  <p:stCondLst>
                                    <p:cond delay="0"/>
                                  </p:stCondLst>
                                  <p:childTnLst>
                                    <p:cmd type="call" cmd="playFrom(0.0)">
                                      <p:cBhvr>
                                        <p:cTn id="18" dur="16744" fill="hold"/>
                                        <p:tgtEl>
                                          <p:spTgt spid="18"/>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showWhenStopped="0">
                <p:cTn id="19" fill="hold" display="0">
                  <p:stCondLst>
                    <p:cond delay="indefinite"/>
                  </p:stCondLst>
                  <p:endCondLst>
                    <p:cond evt="onStopAudio" delay="0">
                      <p:tgtEl>
                        <p:sldTgt/>
                      </p:tgtEl>
                    </p:cond>
                  </p:endCondLst>
                </p:cTn>
                <p:tgtEl>
                  <p:spTgt spid="5"/>
                </p:tgtEl>
              </p:cMediaNode>
            </p:audio>
            <p:audio>
              <p:cMediaNode vol="80000" showWhenStopped="0">
                <p:cTn id="20" fill="hold" display="0">
                  <p:stCondLst>
                    <p:cond delay="indefinite"/>
                  </p:stCondLst>
                  <p:endCondLst>
                    <p:cond evt="onStopAudio" delay="0">
                      <p:tgtEl>
                        <p:sldTgt/>
                      </p:tgtEl>
                    </p:cond>
                  </p:endCondLst>
                </p:cTn>
                <p:tgtEl>
                  <p:spTgt spid="17"/>
                </p:tgtEl>
              </p:cMediaNode>
            </p:audio>
            <p:audio>
              <p:cMediaNode vol="80000" showWhenStopped="0">
                <p:cTn id="21" fill="hold" display="0">
                  <p:stCondLst>
                    <p:cond delay="indefinite"/>
                  </p:stCondLst>
                  <p:endCondLst>
                    <p:cond evt="onStopAudio" delay="0">
                      <p:tgtEl>
                        <p:sldTgt/>
                      </p:tgtEl>
                    </p:cond>
                  </p:endCondLst>
                </p:cTn>
                <p:tgtEl>
                  <p:spTgt spid="18"/>
                </p:tgtEl>
              </p:cMediaNode>
            </p:audio>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rcRect/>
          <a:stretch>
            <a:fillRect/>
          </a:stretch>
        </p:blipFill>
        <p:spPr>
          <a:xfrm rot="10957506">
            <a:off x="53808" y="3778383"/>
            <a:ext cx="2618235" cy="3062075"/>
          </a:xfrm>
          <a:prstGeom prst="rect">
            <a:avLst/>
          </a:prstGeom>
        </p:spPr>
      </p:pic>
      <p:pic>
        <p:nvPicPr>
          <p:cNvPr id="3" name="Picture 3"/>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rcRect/>
          <a:stretch>
            <a:fillRect/>
          </a:stretch>
        </p:blipFill>
        <p:spPr>
          <a:xfrm flipV="1">
            <a:off x="6029709" y="4543067"/>
            <a:ext cx="3114291" cy="2293251"/>
          </a:xfrm>
          <a:prstGeom prst="rect">
            <a:avLst/>
          </a:prstGeom>
        </p:spPr>
      </p:pic>
      <p:pic>
        <p:nvPicPr>
          <p:cNvPr id="4" name="Picture 4"/>
          <p:cNvPicPr>
            <a:picLocks noChangeAspect="1"/>
          </p:cNvPicPr>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rcRect/>
          <a:stretch>
            <a:fillRect/>
          </a:stretch>
        </p:blipFill>
        <p:spPr>
          <a:xfrm flipH="1">
            <a:off x="7924800" y="4597400"/>
            <a:ext cx="1219200" cy="2082485"/>
          </a:xfrm>
          <a:prstGeom prst="rect">
            <a:avLst/>
          </a:prstGeom>
        </p:spPr>
      </p:pic>
      <p:sp>
        <p:nvSpPr>
          <p:cNvPr id="5" name="TextBox 4">
            <a:extLst>
              <a:ext uri="{FF2B5EF4-FFF2-40B4-BE49-F238E27FC236}">
                <a16:creationId xmlns:a16="http://schemas.microsoft.com/office/drawing/2014/main" id="{FB1A847D-3B35-4B91-9DE8-7444A13136BA}"/>
              </a:ext>
            </a:extLst>
          </p:cNvPr>
          <p:cNvSpPr txBox="1"/>
          <p:nvPr/>
        </p:nvSpPr>
        <p:spPr>
          <a:xfrm>
            <a:off x="304800" y="381000"/>
            <a:ext cx="6299200" cy="461665"/>
          </a:xfrm>
          <a:prstGeom prst="rect">
            <a:avLst/>
          </a:prstGeom>
          <a:noFill/>
        </p:spPr>
        <p:txBody>
          <a:bodyPr wrap="square" rtlCol="0">
            <a:spAutoFit/>
          </a:bodyPr>
          <a:lstStyle/>
          <a:p>
            <a:r>
              <a:rPr lang="vi-VN" sz="2400">
                <a:solidFill>
                  <a:srgbClr val="FF0000"/>
                </a:solidFill>
                <a:latin typeface="Times New Roman" panose="02020603050405020304" pitchFamily="18" charset="0"/>
                <a:ea typeface="Arial" panose="020B0604020202020204" pitchFamily="34" charset="0"/>
                <a:cs typeface="Times New Roman" panose="02020603050405020304" pitchFamily="18" charset="0"/>
              </a:rPr>
              <a:t>20, H. Hội Thánh Thỉnh ý Dân Chúa để làm gì ?</a:t>
            </a:r>
            <a:endParaRPr lang="vi-VN" sz="2400">
              <a:solidFill>
                <a:srgbClr val="FF0000"/>
              </a:solidFill>
              <a:latin typeface="Times New Roman" panose="02020603050405020304" pitchFamily="18" charset="0"/>
              <a:cs typeface="Times New Roman" panose="02020603050405020304" pitchFamily="18" charset="0"/>
            </a:endParaRPr>
          </a:p>
        </p:txBody>
      </p:sp>
      <p:sp>
        <p:nvSpPr>
          <p:cNvPr id="6" name="TextBox 5">
            <a:extLst>
              <a:ext uri="{FF2B5EF4-FFF2-40B4-BE49-F238E27FC236}">
                <a16:creationId xmlns:a16="http://schemas.microsoft.com/office/drawing/2014/main" id="{944FC5E0-BE4F-4C34-9884-1E5AEBCD2517}"/>
              </a:ext>
            </a:extLst>
          </p:cNvPr>
          <p:cNvSpPr txBox="1"/>
          <p:nvPr/>
        </p:nvSpPr>
        <p:spPr>
          <a:xfrm>
            <a:off x="0" y="939800"/>
            <a:ext cx="6696000" cy="2237536"/>
          </a:xfrm>
          <a:prstGeom prst="rect">
            <a:avLst/>
          </a:prstGeom>
          <a:noFill/>
        </p:spPr>
        <p:txBody>
          <a:bodyPr wrap="square" rtlCol="0">
            <a:spAutoFit/>
          </a:bodyPr>
          <a:lstStyle/>
          <a:p>
            <a:pPr algn="ctr">
              <a:lnSpc>
                <a:spcPct val="115000"/>
              </a:lnSpc>
              <a:spcAft>
                <a:spcPts val="333"/>
              </a:spcAft>
            </a:pPr>
            <a:r>
              <a:rPr lang="vi-VN" sz="2400">
                <a:latin typeface="Times New Roman" panose="02020603050405020304" pitchFamily="18" charset="0"/>
                <a:ea typeface="Arial" panose="020B0604020202020204" pitchFamily="34" charset="0"/>
                <a:cs typeface="Times New Roman" panose="02020603050405020304" pitchFamily="18" charset="0"/>
              </a:rPr>
              <a:t>T. Hội Thánh Thỉnh ý Dân Chúa để mong nhận được những ý kiến chân thành và xây dựng của mọi thành phần Dân Chúa.</a:t>
            </a:r>
          </a:p>
          <a:p>
            <a:pPr algn="ctr">
              <a:lnSpc>
                <a:spcPct val="115000"/>
              </a:lnSpc>
              <a:spcAft>
                <a:spcPts val="333"/>
              </a:spcAft>
            </a:pPr>
            <a:endParaRPr lang="vi-VN" sz="2400">
              <a:latin typeface="Times New Roman" panose="02020603050405020304" pitchFamily="18" charset="0"/>
              <a:ea typeface="Arial" panose="020B0604020202020204" pitchFamily="34" charset="0"/>
              <a:cs typeface="Times New Roman" panose="02020603050405020304" pitchFamily="18" charset="0"/>
            </a:endParaRPr>
          </a:p>
          <a:p>
            <a:pPr algn="ctr"/>
            <a:endParaRPr lang="vi-VN" sz="2400">
              <a:latin typeface="Times New Roman" panose="02020603050405020304" pitchFamily="18" charset="0"/>
              <a:cs typeface="Times New Roman" panose="02020603050405020304" pitchFamily="18" charset="0"/>
            </a:endParaRPr>
          </a:p>
        </p:txBody>
      </p:sp>
      <p:grpSp>
        <p:nvGrpSpPr>
          <p:cNvPr id="11" name="Group 10">
            <a:extLst>
              <a:ext uri="{FF2B5EF4-FFF2-40B4-BE49-F238E27FC236}">
                <a16:creationId xmlns:a16="http://schemas.microsoft.com/office/drawing/2014/main" id="{98C2CFEA-95E9-4668-9236-BA39B24D8890}"/>
              </a:ext>
            </a:extLst>
          </p:cNvPr>
          <p:cNvGrpSpPr/>
          <p:nvPr/>
        </p:nvGrpSpPr>
        <p:grpSpPr>
          <a:xfrm>
            <a:off x="152400" y="2362200"/>
            <a:ext cx="6756400" cy="2745536"/>
            <a:chOff x="228600" y="3543300"/>
            <a:chExt cx="10134600" cy="4118304"/>
          </a:xfrm>
        </p:grpSpPr>
        <p:sp>
          <p:nvSpPr>
            <p:cNvPr id="7" name="TextBox 6">
              <a:extLst>
                <a:ext uri="{FF2B5EF4-FFF2-40B4-BE49-F238E27FC236}">
                  <a16:creationId xmlns:a16="http://schemas.microsoft.com/office/drawing/2014/main" id="{5F8A91D5-1D2F-46AB-882F-3E98A644D528}"/>
                </a:ext>
              </a:extLst>
            </p:cNvPr>
            <p:cNvSpPr txBox="1"/>
            <p:nvPr/>
          </p:nvSpPr>
          <p:spPr>
            <a:xfrm>
              <a:off x="228600" y="3543300"/>
              <a:ext cx="10134600" cy="1246496"/>
            </a:xfrm>
            <a:prstGeom prst="rect">
              <a:avLst/>
            </a:prstGeom>
            <a:noFill/>
          </p:spPr>
          <p:txBody>
            <a:bodyPr wrap="square" rtlCol="0">
              <a:spAutoFit/>
            </a:bodyPr>
            <a:lstStyle/>
            <a:p>
              <a:r>
                <a:rPr lang="vi-VN" sz="2400" i="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21. H. Ta phải làm gì để thực hiện tốt việc Thỉnh ý ?</a:t>
              </a:r>
              <a:endParaRPr lang="vi-VN" sz="2400">
                <a:solidFill>
                  <a:srgbClr val="FF0000"/>
                </a:solidFill>
                <a:latin typeface="Times New Roman" panose="02020603050405020304" pitchFamily="18" charset="0"/>
                <a:ea typeface="Arial" panose="020B0604020202020204" pitchFamily="34" charset="0"/>
                <a:cs typeface="Times New Roman" panose="02020603050405020304" pitchFamily="18" charset="0"/>
              </a:endParaRPr>
            </a:p>
            <a:p>
              <a:endParaRPr lang="vi-VN" sz="2400">
                <a:solidFill>
                  <a:srgbClr val="FF0000"/>
                </a:solidFill>
                <a:latin typeface="Times New Roman" panose="02020603050405020304" pitchFamily="18" charset="0"/>
                <a:cs typeface="Times New Roman" panose="02020603050405020304" pitchFamily="18" charset="0"/>
              </a:endParaRPr>
            </a:p>
          </p:txBody>
        </p:sp>
        <p:sp>
          <p:nvSpPr>
            <p:cNvPr id="8" name="TextBox 7">
              <a:extLst>
                <a:ext uri="{FF2B5EF4-FFF2-40B4-BE49-F238E27FC236}">
                  <a16:creationId xmlns:a16="http://schemas.microsoft.com/office/drawing/2014/main" id="{9F8472D5-95BC-47B1-A8C9-93476E3B9CDA}"/>
                </a:ext>
              </a:extLst>
            </p:cNvPr>
            <p:cNvSpPr txBox="1"/>
            <p:nvPr/>
          </p:nvSpPr>
          <p:spPr>
            <a:xfrm>
              <a:off x="609600" y="4305300"/>
              <a:ext cx="8534400" cy="3356304"/>
            </a:xfrm>
            <a:prstGeom prst="rect">
              <a:avLst/>
            </a:prstGeom>
            <a:noFill/>
          </p:spPr>
          <p:txBody>
            <a:bodyPr wrap="square" rtlCol="0">
              <a:spAutoFit/>
            </a:bodyPr>
            <a:lstStyle/>
            <a:p>
              <a:pPr algn="ctr">
                <a:lnSpc>
                  <a:spcPct val="115000"/>
                </a:lnSpc>
                <a:spcAft>
                  <a:spcPts val="333"/>
                </a:spcAft>
              </a:pPr>
              <a:r>
                <a:rPr lang="vi-VN" sz="2400">
                  <a:latin typeface="Times New Roman" panose="02020603050405020304" pitchFamily="18" charset="0"/>
                  <a:ea typeface="Arial" panose="020B0604020202020204" pitchFamily="34" charset="0"/>
                  <a:cs typeface="Times New Roman" panose="02020603050405020304" pitchFamily="18" charset="0"/>
                </a:rPr>
                <a:t>T. Để thực hiện tốt việc Thỉnh ý, mỗi người cần cầu nguyện, có can đảm - chân thành nói lên ý kiến nhằm xây dựng Hội Thánh</a:t>
              </a:r>
            </a:p>
            <a:p>
              <a:pPr algn="ctr">
                <a:lnSpc>
                  <a:spcPct val="115000"/>
                </a:lnSpc>
                <a:spcAft>
                  <a:spcPts val="333"/>
                </a:spcAft>
              </a:pPr>
              <a:endParaRPr lang="vi-VN" sz="2400">
                <a:latin typeface="Times New Roman" panose="02020603050405020304" pitchFamily="18" charset="0"/>
                <a:ea typeface="Arial" panose="020B0604020202020204" pitchFamily="34" charset="0"/>
                <a:cs typeface="Times New Roman" panose="02020603050405020304" pitchFamily="18" charset="0"/>
              </a:endParaRPr>
            </a:p>
            <a:p>
              <a:pPr algn="ctr"/>
              <a:endParaRPr lang="vi-VN" sz="2400">
                <a:latin typeface="Times New Roman" panose="02020603050405020304" pitchFamily="18" charset="0"/>
                <a:cs typeface="Times New Roman" panose="02020603050405020304" pitchFamily="18" charset="0"/>
              </a:endParaRPr>
            </a:p>
          </p:txBody>
        </p:sp>
      </p:grpSp>
      <p:grpSp>
        <p:nvGrpSpPr>
          <p:cNvPr id="13" name="Group 12">
            <a:extLst>
              <a:ext uri="{FF2B5EF4-FFF2-40B4-BE49-F238E27FC236}">
                <a16:creationId xmlns:a16="http://schemas.microsoft.com/office/drawing/2014/main" id="{B56013A2-B1E2-41BC-9C27-ABD4EDE1F825}"/>
              </a:ext>
            </a:extLst>
          </p:cNvPr>
          <p:cNvGrpSpPr/>
          <p:nvPr/>
        </p:nvGrpSpPr>
        <p:grpSpPr>
          <a:xfrm>
            <a:off x="0" y="4343400"/>
            <a:ext cx="5537200" cy="3582671"/>
            <a:chOff x="0" y="6515100"/>
            <a:chExt cx="8305800" cy="5374006"/>
          </a:xfrm>
        </p:grpSpPr>
        <p:sp>
          <p:nvSpPr>
            <p:cNvPr id="9" name="TextBox 8">
              <a:extLst>
                <a:ext uri="{FF2B5EF4-FFF2-40B4-BE49-F238E27FC236}">
                  <a16:creationId xmlns:a16="http://schemas.microsoft.com/office/drawing/2014/main" id="{7FA5BEA4-949D-4FDB-877D-B441633771EC}"/>
                </a:ext>
              </a:extLst>
            </p:cNvPr>
            <p:cNvSpPr txBox="1"/>
            <p:nvPr/>
          </p:nvSpPr>
          <p:spPr>
            <a:xfrm>
              <a:off x="2362200" y="6515100"/>
              <a:ext cx="4572000" cy="1246495"/>
            </a:xfrm>
            <a:prstGeom prst="rect">
              <a:avLst/>
            </a:prstGeom>
            <a:noFill/>
          </p:spPr>
          <p:txBody>
            <a:bodyPr wrap="square" rtlCol="0">
              <a:spAutoFit/>
            </a:bodyPr>
            <a:lstStyle/>
            <a:p>
              <a:r>
                <a:rPr lang="vi-VN" sz="2400">
                  <a:solidFill>
                    <a:srgbClr val="FF0000"/>
                  </a:solidFill>
                  <a:latin typeface="Times New Roman" panose="02020603050405020304" pitchFamily="18" charset="0"/>
                  <a:ea typeface="Arial" panose="020B0604020202020204" pitchFamily="34" charset="0"/>
                  <a:cs typeface="Times New Roman" panose="02020603050405020304" pitchFamily="18" charset="0"/>
                </a:rPr>
                <a:t>22. H. Sứ vụ là gì ?</a:t>
              </a:r>
            </a:p>
            <a:p>
              <a:endParaRPr lang="vi-VN" sz="2400">
                <a:solidFill>
                  <a:srgbClr val="FF0000"/>
                </a:solidFill>
                <a:latin typeface="Times New Roman" panose="02020603050405020304" pitchFamily="18" charset="0"/>
                <a:cs typeface="Times New Roman" panose="02020603050405020304" pitchFamily="18" charset="0"/>
              </a:endParaRPr>
            </a:p>
          </p:txBody>
        </p:sp>
        <p:sp>
          <p:nvSpPr>
            <p:cNvPr id="10" name="TextBox 9">
              <a:extLst>
                <a:ext uri="{FF2B5EF4-FFF2-40B4-BE49-F238E27FC236}">
                  <a16:creationId xmlns:a16="http://schemas.microsoft.com/office/drawing/2014/main" id="{112BBC31-000B-4350-A038-B23A34DF8098}"/>
                </a:ext>
              </a:extLst>
            </p:cNvPr>
            <p:cNvSpPr txBox="1"/>
            <p:nvPr/>
          </p:nvSpPr>
          <p:spPr>
            <a:xfrm>
              <a:off x="0" y="7200900"/>
              <a:ext cx="8305800" cy="4688206"/>
            </a:xfrm>
            <a:prstGeom prst="rect">
              <a:avLst/>
            </a:prstGeom>
            <a:noFill/>
          </p:spPr>
          <p:txBody>
            <a:bodyPr wrap="square" rtlCol="0">
              <a:spAutoFit/>
            </a:bodyPr>
            <a:lstStyle/>
            <a:p>
              <a:pPr algn="ctr">
                <a:lnSpc>
                  <a:spcPct val="115000"/>
                </a:lnSpc>
                <a:spcAft>
                  <a:spcPts val="333"/>
                </a:spcAft>
              </a:pPr>
              <a:r>
                <a:rPr lang="vi-VN" sz="2400">
                  <a:latin typeface="Times New Roman" panose="02020603050405020304" pitchFamily="18" charset="0"/>
                  <a:ea typeface="Arial" panose="020B0604020202020204" pitchFamily="34" charset="0"/>
                  <a:cs typeface="Times New Roman" panose="02020603050405020304" pitchFamily="18" charset="0"/>
                </a:rPr>
                <a:t>T. Sứ vụ là việc Chúa Giêsu sại Hội Thánh lên đường loan báoTin Mừng cho muôn dân, để họ tin nhận và được làm con Chúa, hầu được cứu độ</a:t>
              </a:r>
            </a:p>
            <a:p>
              <a:pPr algn="ctr">
                <a:lnSpc>
                  <a:spcPct val="115000"/>
                </a:lnSpc>
                <a:spcAft>
                  <a:spcPts val="333"/>
                </a:spcAft>
              </a:pPr>
              <a:endParaRPr lang="vi-VN" sz="2400">
                <a:latin typeface="Times New Roman" panose="02020603050405020304" pitchFamily="18" charset="0"/>
                <a:ea typeface="Arial" panose="020B0604020202020204" pitchFamily="34" charset="0"/>
                <a:cs typeface="Times New Roman" panose="02020603050405020304" pitchFamily="18" charset="0"/>
              </a:endParaRPr>
            </a:p>
            <a:p>
              <a:pPr algn="ctr">
                <a:lnSpc>
                  <a:spcPct val="115000"/>
                </a:lnSpc>
                <a:spcAft>
                  <a:spcPts val="333"/>
                </a:spcAft>
              </a:pPr>
              <a:r>
                <a:rPr lang="vi-VN" sz="2400">
                  <a:latin typeface="Times New Roman" panose="02020603050405020304" pitchFamily="18" charset="0"/>
                  <a:ea typeface="Arial" panose="020B0604020202020204" pitchFamily="34" charset="0"/>
                  <a:cs typeface="Times New Roman" panose="02020603050405020304" pitchFamily="18" charset="0"/>
                </a:rPr>
                <a:t>.</a:t>
              </a:r>
            </a:p>
            <a:p>
              <a:pPr algn="ctr"/>
              <a:endParaRPr lang="vi-VN" sz="2400">
                <a:latin typeface="Times New Roman" panose="02020603050405020304" pitchFamily="18" charset="0"/>
                <a:cs typeface="Times New Roman" panose="02020603050405020304" pitchFamily="18" charset="0"/>
              </a:endParaRPr>
            </a:p>
          </p:txBody>
        </p:sp>
      </p:grpSp>
      <p:pic>
        <p:nvPicPr>
          <p:cNvPr id="12" name="Picture 11">
            <a:extLst>
              <a:ext uri="{FF2B5EF4-FFF2-40B4-BE49-F238E27FC236}">
                <a16:creationId xmlns:a16="http://schemas.microsoft.com/office/drawing/2014/main" id="{7CABAF62-335A-43F2-8C78-302698114DFF}"/>
              </a:ext>
            </a:extLst>
          </p:cNvPr>
          <p:cNvPicPr>
            <a:picLocks noChangeAspect="1"/>
          </p:cNvPicPr>
          <p:nvPr>
            <p:custDataLst>
              <p:tags r:id="rId1"/>
            </p:custDataLst>
          </p:nvPr>
        </p:nvPicPr>
        <p:blipFill>
          <a:blip r:embed="rId15">
            <a:extLst>
              <a:ext uri="{28A0092B-C50C-407E-A947-70E740481C1C}">
                <a14:useLocalDpi xmlns:a14="http://schemas.microsoft.com/office/drawing/2010/main" val="0"/>
              </a:ext>
            </a:extLst>
          </a:blip>
          <a:stretch>
            <a:fillRect/>
          </a:stretch>
        </p:blipFill>
        <p:spPr>
          <a:xfrm>
            <a:off x="6400801" y="2057400"/>
            <a:ext cx="2177415" cy="4572000"/>
          </a:xfrm>
          <a:prstGeom prst="rect">
            <a:avLst/>
          </a:prstGeom>
        </p:spPr>
      </p:pic>
      <p:pic>
        <p:nvPicPr>
          <p:cNvPr id="14" name="ct21">
            <a:hlinkClick r:id="" action="ppaction://media"/>
            <a:extLst>
              <a:ext uri="{FF2B5EF4-FFF2-40B4-BE49-F238E27FC236}">
                <a16:creationId xmlns:a16="http://schemas.microsoft.com/office/drawing/2014/main" id="{621A903A-FC63-4E55-984D-C1B2DA869346}"/>
              </a:ext>
            </a:extLst>
          </p:cNvPr>
          <p:cNvPicPr>
            <a:picLocks noChangeAspect="1"/>
          </p:cNvPicPr>
          <p:nvPr>
            <a:audioFile r:link="rId3"/>
            <p:extLst>
              <p:ext uri="{DAA4B4D4-6D71-4841-9C94-3DE7FCFB9230}">
                <p14:media xmlns:p14="http://schemas.microsoft.com/office/powerpoint/2010/main" r:embed="rId2"/>
              </p:ext>
            </p:extLst>
          </p:nvPr>
        </p:nvPicPr>
        <p:blipFill>
          <a:blip r:embed="rId16"/>
          <a:stretch>
            <a:fillRect/>
          </a:stretch>
        </p:blipFill>
        <p:spPr>
          <a:xfrm>
            <a:off x="4368800" y="3225800"/>
            <a:ext cx="406400" cy="406400"/>
          </a:xfrm>
          <a:prstGeom prst="rect">
            <a:avLst/>
          </a:prstGeom>
        </p:spPr>
      </p:pic>
      <p:pic>
        <p:nvPicPr>
          <p:cNvPr id="15" name="ct22">
            <a:hlinkClick r:id="" action="ppaction://media"/>
            <a:extLst>
              <a:ext uri="{FF2B5EF4-FFF2-40B4-BE49-F238E27FC236}">
                <a16:creationId xmlns:a16="http://schemas.microsoft.com/office/drawing/2014/main" id="{70E3785B-67A7-4261-AC0A-78EC1F8030DD}"/>
              </a:ext>
            </a:extLst>
          </p:cNvPr>
          <p:cNvPicPr>
            <a:picLocks noChangeAspect="1"/>
          </p:cNvPicPr>
          <p:nvPr>
            <a:audioFile r:link="rId5"/>
            <p:extLst>
              <p:ext uri="{DAA4B4D4-6D71-4841-9C94-3DE7FCFB9230}">
                <p14:media xmlns:p14="http://schemas.microsoft.com/office/powerpoint/2010/main" r:embed="rId4"/>
              </p:ext>
            </p:extLst>
          </p:nvPr>
        </p:nvPicPr>
        <p:blipFill>
          <a:blip r:embed="rId16"/>
          <a:stretch>
            <a:fillRect/>
          </a:stretch>
        </p:blipFill>
        <p:spPr>
          <a:xfrm>
            <a:off x="4368800" y="3225800"/>
            <a:ext cx="406400" cy="406400"/>
          </a:xfrm>
          <a:prstGeom prst="rect">
            <a:avLst/>
          </a:prstGeom>
        </p:spPr>
      </p:pic>
      <p:pic>
        <p:nvPicPr>
          <p:cNvPr id="16" name="ct23">
            <a:hlinkClick r:id="" action="ppaction://media"/>
            <a:extLst>
              <a:ext uri="{FF2B5EF4-FFF2-40B4-BE49-F238E27FC236}">
                <a16:creationId xmlns:a16="http://schemas.microsoft.com/office/drawing/2014/main" id="{84DF2756-0EE4-4C22-B00B-BD66DCF54825}"/>
              </a:ext>
            </a:extLst>
          </p:cNvPr>
          <p:cNvPicPr>
            <a:picLocks noChangeAspect="1"/>
          </p:cNvPicPr>
          <p:nvPr>
            <a:audioFile r:link="rId7"/>
            <p:extLst>
              <p:ext uri="{DAA4B4D4-6D71-4841-9C94-3DE7FCFB9230}">
                <p14:media xmlns:p14="http://schemas.microsoft.com/office/powerpoint/2010/main" r:embed="rId6"/>
              </p:ext>
            </p:extLst>
          </p:nvPr>
        </p:nvPicPr>
        <p:blipFill>
          <a:blip r:embed="rId16"/>
          <a:stretch>
            <a:fillRect/>
          </a:stretch>
        </p:blipFill>
        <p:spPr>
          <a:xfrm>
            <a:off x="4368800" y="3225800"/>
            <a:ext cx="406400" cy="406400"/>
          </a:xfrm>
          <a:prstGeom prst="rect">
            <a:avLst/>
          </a:prstGeom>
        </p:spPr>
      </p:pic>
    </p:spTree>
    <p:extLst>
      <p:ext uri="{BB962C8B-B14F-4D97-AF65-F5344CB8AC3E}">
        <p14:creationId xmlns:p14="http://schemas.microsoft.com/office/powerpoint/2010/main" val="2824312098"/>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4837" fill="hold"/>
                                        <p:tgtEl>
                                          <p:spTgt spid="14"/>
                                        </p:tgtEl>
                                      </p:cBhvr>
                                    </p:cmd>
                                  </p:childTnLst>
                                </p:cTn>
                              </p:par>
                            </p:childTnLst>
                          </p:cTn>
                        </p:par>
                        <p:par>
                          <p:cTn id="7" fill="hold">
                            <p:stCondLst>
                              <p:cond delay="14837"/>
                            </p:stCondLst>
                            <p:childTnLst>
                              <p:par>
                                <p:cTn id="8" presetID="22" presetClass="entr" presetSubtype="8" fill="hold" nodeType="after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wipe(left)">
                                      <p:cBhvr>
                                        <p:cTn id="10" dur="500"/>
                                        <p:tgtEl>
                                          <p:spTgt spid="11"/>
                                        </p:tgtEl>
                                      </p:cBhvr>
                                    </p:animEffect>
                                  </p:childTnLst>
                                </p:cTn>
                              </p:par>
                              <p:par>
                                <p:cTn id="11" presetID="1" presetClass="mediacall" presetSubtype="0" fill="hold" nodeType="withEffect">
                                  <p:stCondLst>
                                    <p:cond delay="0"/>
                                  </p:stCondLst>
                                  <p:childTnLst>
                                    <p:cmd type="call" cmd="playFrom(0.0)">
                                      <p:cBhvr>
                                        <p:cTn id="12" dur="16901" fill="hold"/>
                                        <p:tgtEl>
                                          <p:spTgt spid="15"/>
                                        </p:tgtEl>
                                      </p:cBhvr>
                                    </p:cmd>
                                  </p:childTnLst>
                                </p:cTn>
                              </p:par>
                            </p:childTnLst>
                          </p:cTn>
                        </p:par>
                        <p:par>
                          <p:cTn id="13" fill="hold">
                            <p:stCondLst>
                              <p:cond delay="31738"/>
                            </p:stCondLst>
                            <p:childTnLst>
                              <p:par>
                                <p:cTn id="14" presetID="22" presetClass="entr" presetSubtype="8" fill="hold" nodeType="after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wipe(left)">
                                      <p:cBhvr>
                                        <p:cTn id="16" dur="500"/>
                                        <p:tgtEl>
                                          <p:spTgt spid="13"/>
                                        </p:tgtEl>
                                      </p:cBhvr>
                                    </p:animEffect>
                                  </p:childTnLst>
                                </p:cTn>
                              </p:par>
                              <p:par>
                                <p:cTn id="17" presetID="1" presetClass="mediacall" presetSubtype="0" fill="hold" nodeType="withEffect">
                                  <p:stCondLst>
                                    <p:cond delay="0"/>
                                  </p:stCondLst>
                                  <p:childTnLst>
                                    <p:cmd type="call" cmd="playFrom(0.0)">
                                      <p:cBhvr>
                                        <p:cTn id="18" dur="16613" fill="hold"/>
                                        <p:tgtEl>
                                          <p:spTgt spid="16"/>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showWhenStopped="0">
                <p:cTn id="19" fill="hold" display="0">
                  <p:stCondLst>
                    <p:cond delay="indefinite"/>
                  </p:stCondLst>
                  <p:endCondLst>
                    <p:cond evt="onStopAudio" delay="0">
                      <p:tgtEl>
                        <p:sldTgt/>
                      </p:tgtEl>
                    </p:cond>
                  </p:endCondLst>
                </p:cTn>
                <p:tgtEl>
                  <p:spTgt spid="14"/>
                </p:tgtEl>
              </p:cMediaNode>
            </p:audio>
            <p:audio>
              <p:cMediaNode vol="80000" showWhenStopped="0">
                <p:cTn id="20" fill="hold" display="0">
                  <p:stCondLst>
                    <p:cond delay="indefinite"/>
                  </p:stCondLst>
                  <p:endCondLst>
                    <p:cond evt="onStopAudio" delay="0">
                      <p:tgtEl>
                        <p:sldTgt/>
                      </p:tgtEl>
                    </p:cond>
                  </p:endCondLst>
                </p:cTn>
                <p:tgtEl>
                  <p:spTgt spid="15"/>
                </p:tgtEl>
              </p:cMediaNode>
            </p:audio>
            <p:audio>
              <p:cMediaNode vol="80000" showWhenStopped="0">
                <p:cTn id="21" fill="hold" display="0">
                  <p:stCondLst>
                    <p:cond delay="indefinite"/>
                  </p:stCondLst>
                  <p:endCondLst>
                    <p:cond evt="onStopAudio" delay="0">
                      <p:tgtEl>
                        <p:sldTgt/>
                      </p:tgtEl>
                    </p:cond>
                  </p:endCondLst>
                </p:cTn>
                <p:tgtEl>
                  <p:spTgt spid="16"/>
                </p:tgtEl>
              </p:cMediaNode>
            </p:audio>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14">
            <a:extLst>
              <a:ext uri="{FF2B5EF4-FFF2-40B4-BE49-F238E27FC236}">
                <a16:creationId xmlns:a16="http://schemas.microsoft.com/office/drawing/2014/main" id="{143A9772-C68C-4634-A540-526C8BA8B386}"/>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6959600" y="177800"/>
            <a:ext cx="1422400" cy="1879600"/>
          </a:xfrm>
          <a:prstGeom prst="ellipse">
            <a:avLst/>
          </a:prstGeom>
        </p:spPr>
      </p:pic>
      <p:sp>
        <p:nvSpPr>
          <p:cNvPr id="2" name="TextBox 1">
            <a:extLst>
              <a:ext uri="{FF2B5EF4-FFF2-40B4-BE49-F238E27FC236}">
                <a16:creationId xmlns:a16="http://schemas.microsoft.com/office/drawing/2014/main" id="{89F93C01-CF98-4A2F-A439-BA359DEC59C7}"/>
              </a:ext>
            </a:extLst>
          </p:cNvPr>
          <p:cNvSpPr txBox="1"/>
          <p:nvPr/>
        </p:nvSpPr>
        <p:spPr>
          <a:xfrm>
            <a:off x="1270000" y="279401"/>
            <a:ext cx="4622800" cy="1200329"/>
          </a:xfrm>
          <a:prstGeom prst="rect">
            <a:avLst/>
          </a:prstGeom>
          <a:noFill/>
        </p:spPr>
        <p:txBody>
          <a:bodyPr wrap="square" rtlCol="0">
            <a:spAutoFit/>
          </a:bodyPr>
          <a:lstStyle/>
          <a:p>
            <a:pPr algn="ctr"/>
            <a:r>
              <a:rPr lang="vi-VN" sz="2400">
                <a:solidFill>
                  <a:srgbClr val="FF0000"/>
                </a:solidFill>
                <a:latin typeface="Times New Roman" panose="02020603050405020304" pitchFamily="18" charset="0"/>
                <a:ea typeface="Arial" panose="020B0604020202020204" pitchFamily="34" charset="0"/>
                <a:cs typeface="Times New Roman" panose="02020603050405020304" pitchFamily="18" charset="0"/>
              </a:rPr>
              <a:t>23. H. Hội Thánh cần nhiệt tình thực thi Sứ vụ thể nào ? </a:t>
            </a:r>
          </a:p>
          <a:p>
            <a:pPr algn="ctr"/>
            <a:endParaRPr lang="vi-VN" sz="2400">
              <a:solidFill>
                <a:srgbClr val="FF0000"/>
              </a:solidFill>
              <a:latin typeface="Times New Roman" panose="02020603050405020304" pitchFamily="18" charset="0"/>
              <a:cs typeface="Times New Roman" panose="02020603050405020304" pitchFamily="18" charset="0"/>
            </a:endParaRPr>
          </a:p>
        </p:txBody>
      </p:sp>
      <p:sp>
        <p:nvSpPr>
          <p:cNvPr id="3" name="TextBox 2">
            <a:extLst>
              <a:ext uri="{FF2B5EF4-FFF2-40B4-BE49-F238E27FC236}">
                <a16:creationId xmlns:a16="http://schemas.microsoft.com/office/drawing/2014/main" id="{D7150B4F-DAB6-46FC-9721-807058041B7E}"/>
              </a:ext>
            </a:extLst>
          </p:cNvPr>
          <p:cNvSpPr txBox="1"/>
          <p:nvPr/>
        </p:nvSpPr>
        <p:spPr>
          <a:xfrm>
            <a:off x="1066800" y="1244600"/>
            <a:ext cx="4978400" cy="3086999"/>
          </a:xfrm>
          <a:prstGeom prst="rect">
            <a:avLst/>
          </a:prstGeom>
          <a:noFill/>
        </p:spPr>
        <p:txBody>
          <a:bodyPr wrap="square" rtlCol="0">
            <a:spAutoFit/>
          </a:bodyPr>
          <a:lstStyle/>
          <a:p>
            <a:pPr algn="ctr">
              <a:lnSpc>
                <a:spcPct val="115000"/>
              </a:lnSpc>
              <a:spcAft>
                <a:spcPts val="333"/>
              </a:spcAft>
            </a:pPr>
            <a:r>
              <a:rPr lang="vi-VN" sz="2400">
                <a:latin typeface="Times New Roman" panose="02020603050405020304" pitchFamily="18" charset="0"/>
                <a:ea typeface="Arial" panose="020B0604020202020204" pitchFamily="34" charset="0"/>
                <a:cs typeface="Times New Roman" panose="02020603050405020304" pitchFamily="18" charset="0"/>
              </a:rPr>
              <a:t>T. Hội Thánh, gồm cả mỗi người chúng ta, cần dành mọi nỗ lựcvà hoạt động, từ vật chất đến thiêng liêng và mục vụ, cho Sứ vụ loan báo Tin Mừng”.</a:t>
            </a:r>
          </a:p>
          <a:p>
            <a:pPr algn="ctr">
              <a:lnSpc>
                <a:spcPct val="115000"/>
              </a:lnSpc>
              <a:spcAft>
                <a:spcPts val="333"/>
              </a:spcAft>
            </a:pPr>
            <a:endParaRPr lang="vi-VN" sz="2400">
              <a:latin typeface="Times New Roman" panose="02020603050405020304" pitchFamily="18" charset="0"/>
              <a:ea typeface="Arial" panose="020B0604020202020204" pitchFamily="34" charset="0"/>
              <a:cs typeface="Times New Roman" panose="02020603050405020304" pitchFamily="18" charset="0"/>
            </a:endParaRPr>
          </a:p>
          <a:p>
            <a:pPr algn="ctr"/>
            <a:endParaRPr lang="vi-VN" sz="2400">
              <a:latin typeface="Times New Roman" panose="02020603050405020304" pitchFamily="18" charset="0"/>
              <a:cs typeface="Times New Roman" panose="02020603050405020304" pitchFamily="18" charset="0"/>
            </a:endParaRPr>
          </a:p>
        </p:txBody>
      </p:sp>
      <p:grpSp>
        <p:nvGrpSpPr>
          <p:cNvPr id="5" name="Group 4">
            <a:extLst>
              <a:ext uri="{FF2B5EF4-FFF2-40B4-BE49-F238E27FC236}">
                <a16:creationId xmlns:a16="http://schemas.microsoft.com/office/drawing/2014/main" id="{6D245C1A-6786-42CD-B760-9DE50A881BED}"/>
              </a:ext>
            </a:extLst>
          </p:cNvPr>
          <p:cNvGrpSpPr/>
          <p:nvPr/>
        </p:nvGrpSpPr>
        <p:grpSpPr>
          <a:xfrm>
            <a:off x="0" y="3307081"/>
            <a:ext cx="5791200" cy="4840523"/>
            <a:chOff x="0" y="4960620"/>
            <a:chExt cx="8686800" cy="7260785"/>
          </a:xfrm>
        </p:grpSpPr>
        <p:sp>
          <p:nvSpPr>
            <p:cNvPr id="13" name="TextBox 12">
              <a:extLst>
                <a:ext uri="{FF2B5EF4-FFF2-40B4-BE49-F238E27FC236}">
                  <a16:creationId xmlns:a16="http://schemas.microsoft.com/office/drawing/2014/main" id="{37AE1B65-7954-4DC2-855E-797C116D5435}"/>
                </a:ext>
              </a:extLst>
            </p:cNvPr>
            <p:cNvSpPr txBox="1"/>
            <p:nvPr/>
          </p:nvSpPr>
          <p:spPr>
            <a:xfrm>
              <a:off x="364374" y="4960620"/>
              <a:ext cx="8214360" cy="2693526"/>
            </a:xfrm>
            <a:prstGeom prst="rect">
              <a:avLst/>
            </a:prstGeom>
            <a:noFill/>
          </p:spPr>
          <p:txBody>
            <a:bodyPr wrap="square" rtlCol="0">
              <a:spAutoFit/>
            </a:bodyPr>
            <a:lstStyle/>
            <a:p>
              <a:pPr algn="ctr">
                <a:lnSpc>
                  <a:spcPct val="115000"/>
                </a:lnSpc>
                <a:spcAft>
                  <a:spcPts val="333"/>
                </a:spcAft>
              </a:pPr>
              <a:r>
                <a:rPr lang="vi-VN" sz="2400">
                  <a:solidFill>
                    <a:srgbClr val="FF0000"/>
                  </a:solidFill>
                  <a:latin typeface="Times New Roman" panose="02020603050405020304" pitchFamily="18" charset="0"/>
                  <a:ea typeface="Arial" panose="020B0604020202020204" pitchFamily="34" charset="0"/>
                  <a:cs typeface="Times New Roman" panose="02020603050405020304" pitchFamily="18" charset="0"/>
                </a:rPr>
                <a:t>24. H. Cần làm những việc nào để thực thi Sứ vụ loan báo Tin </a:t>
              </a:r>
              <a:r>
                <a:rPr lang="vi-VN" sz="2400" u="sng">
                  <a:solidFill>
                    <a:srgbClr val="FF0000"/>
                  </a:solidFill>
                  <a:latin typeface="Times New Roman" panose="02020603050405020304" pitchFamily="18" charset="0"/>
                  <a:ea typeface="Arial" panose="020B0604020202020204" pitchFamily="34" charset="0"/>
                  <a:cs typeface="Times New Roman" panose="02020603050405020304" pitchFamily="18" charset="0"/>
                </a:rPr>
                <a:t>Mừng trong Năm Hiệp Hành? </a:t>
              </a:r>
              <a:endParaRPr lang="vi-VN" sz="2400">
                <a:solidFill>
                  <a:srgbClr val="FF0000"/>
                </a:solidFill>
                <a:latin typeface="Times New Roman" panose="02020603050405020304" pitchFamily="18" charset="0"/>
                <a:ea typeface="Arial" panose="020B0604020202020204" pitchFamily="34" charset="0"/>
                <a:cs typeface="Times New Roman" panose="02020603050405020304" pitchFamily="18" charset="0"/>
              </a:endParaRPr>
            </a:p>
            <a:p>
              <a:pPr algn="ctr">
                <a:lnSpc>
                  <a:spcPct val="115000"/>
                </a:lnSpc>
                <a:spcAft>
                  <a:spcPts val="333"/>
                </a:spcAft>
              </a:pPr>
              <a:endParaRPr lang="vi-VN" sz="2400">
                <a:solidFill>
                  <a:srgbClr val="FF0000"/>
                </a:solidFill>
                <a:latin typeface="Times New Roman" panose="02020603050405020304" pitchFamily="18" charset="0"/>
                <a:ea typeface="Arial" panose="020B0604020202020204" pitchFamily="34" charset="0"/>
                <a:cs typeface="Times New Roman" panose="02020603050405020304" pitchFamily="18" charset="0"/>
              </a:endParaRPr>
            </a:p>
          </p:txBody>
        </p:sp>
        <p:sp>
          <p:nvSpPr>
            <p:cNvPr id="14" name="TextBox 13">
              <a:extLst>
                <a:ext uri="{FF2B5EF4-FFF2-40B4-BE49-F238E27FC236}">
                  <a16:creationId xmlns:a16="http://schemas.microsoft.com/office/drawing/2014/main" id="{8DA3518F-4CBD-4764-B849-28D9AF00D870}"/>
                </a:ext>
              </a:extLst>
            </p:cNvPr>
            <p:cNvSpPr txBox="1"/>
            <p:nvPr/>
          </p:nvSpPr>
          <p:spPr>
            <a:xfrm>
              <a:off x="0" y="6896100"/>
              <a:ext cx="8686800" cy="5325305"/>
            </a:xfrm>
            <a:prstGeom prst="rect">
              <a:avLst/>
            </a:prstGeom>
            <a:noFill/>
          </p:spPr>
          <p:txBody>
            <a:bodyPr wrap="square" rtlCol="0">
              <a:spAutoFit/>
            </a:bodyPr>
            <a:lstStyle/>
            <a:p>
              <a:pPr algn="ctr">
                <a:lnSpc>
                  <a:spcPct val="115000"/>
                </a:lnSpc>
                <a:spcAft>
                  <a:spcPts val="333"/>
                </a:spcAft>
              </a:pPr>
              <a:r>
                <a:rPr lang="vi-VN" sz="2400" u="sng">
                  <a:latin typeface="Times New Roman" panose="02020603050405020304" pitchFamily="18" charset="0"/>
                  <a:ea typeface="Arial" panose="020B0604020202020204" pitchFamily="34" charset="0"/>
                  <a:cs typeface="Times New Roman" panose="02020603050405020304" pitchFamily="18" charset="0"/>
                </a:rPr>
                <a:t>T. Dân Chúa cần cùng nhau tiến bước, lắng nghe Chúa Thánh</a:t>
              </a:r>
              <a:r>
                <a:rPr lang="vi-VN" sz="2400">
                  <a:latin typeface="Times New Roman" panose="02020603050405020304" pitchFamily="18" charset="0"/>
                  <a:ea typeface="Arial" panose="020B0604020202020204" pitchFamily="34" charset="0"/>
                  <a:cs typeface="Times New Roman" panose="02020603050405020304" pitchFamily="18" charset="0"/>
                </a:rPr>
                <a:t>Thần và lắng nghe nhau, để xây dựng một Hội Thánh biết phục vụ nhân loại, hầu trổ sinh nhiều hoa trái làm sáng Danh </a:t>
              </a:r>
              <a:r>
                <a:rPr lang="vi-VN" sz="2400" b="1" i="1">
                  <a:latin typeface="Times New Roman" panose="02020603050405020304" pitchFamily="18" charset="0"/>
                  <a:ea typeface="Arial" panose="020B0604020202020204" pitchFamily="34" charset="0"/>
                  <a:cs typeface="Times New Roman" panose="02020603050405020304" pitchFamily="18" charset="0"/>
                </a:rPr>
                <a:t>Chúa và cứu rỗi các linh hồn. </a:t>
              </a:r>
              <a:endParaRPr lang="vi-VN" sz="2400">
                <a:latin typeface="Times New Roman" panose="02020603050405020304" pitchFamily="18" charset="0"/>
                <a:ea typeface="Arial" panose="020B0604020202020204" pitchFamily="34" charset="0"/>
                <a:cs typeface="Times New Roman" panose="02020603050405020304" pitchFamily="18" charset="0"/>
              </a:endParaRPr>
            </a:p>
            <a:p>
              <a:pPr algn="ctr">
                <a:lnSpc>
                  <a:spcPct val="115000"/>
                </a:lnSpc>
                <a:spcAft>
                  <a:spcPts val="333"/>
                </a:spcAft>
              </a:pPr>
              <a:endParaRPr lang="vi-VN" sz="2400">
                <a:latin typeface="Times New Roman" panose="02020603050405020304" pitchFamily="18" charset="0"/>
                <a:ea typeface="Arial" panose="020B0604020202020204" pitchFamily="34" charset="0"/>
                <a:cs typeface="Times New Roman" panose="02020603050405020304" pitchFamily="18" charset="0"/>
              </a:endParaRPr>
            </a:p>
            <a:p>
              <a:pPr algn="ctr">
                <a:lnSpc>
                  <a:spcPct val="115000"/>
                </a:lnSpc>
                <a:spcAft>
                  <a:spcPts val="333"/>
                </a:spcAft>
              </a:pPr>
              <a:endParaRPr lang="vi-VN" sz="2400">
                <a:latin typeface="Times New Roman" panose="02020603050405020304" pitchFamily="18" charset="0"/>
                <a:ea typeface="Arial" panose="020B0604020202020204" pitchFamily="34" charset="0"/>
                <a:cs typeface="Times New Roman" panose="02020603050405020304" pitchFamily="18" charset="0"/>
              </a:endParaRPr>
            </a:p>
            <a:p>
              <a:pPr algn="ctr"/>
              <a:endParaRPr lang="vi-VN" sz="2400">
                <a:latin typeface="Times New Roman" panose="02020603050405020304" pitchFamily="18" charset="0"/>
                <a:cs typeface="Times New Roman" panose="02020603050405020304" pitchFamily="18" charset="0"/>
              </a:endParaRPr>
            </a:p>
          </p:txBody>
        </p:sp>
      </p:grpSp>
      <p:pic>
        <p:nvPicPr>
          <p:cNvPr id="19" name="Picture 18">
            <a:extLst>
              <a:ext uri="{FF2B5EF4-FFF2-40B4-BE49-F238E27FC236}">
                <a16:creationId xmlns:a16="http://schemas.microsoft.com/office/drawing/2014/main" id="{343F1218-1944-4263-9D27-89242DDFAF3F}"/>
              </a:ext>
            </a:extLst>
          </p:cNvPr>
          <p:cNvPicPr>
            <a:picLocks noChangeAspect="1"/>
          </p:cNvPicPr>
          <p:nvPr>
            <p:custDataLst>
              <p:tags r:id="rId1"/>
            </p:custDataLst>
          </p:nvPr>
        </p:nvPicPr>
        <p:blipFill>
          <a:blip r:embed="rId9" cstate="print">
            <a:extLst>
              <a:ext uri="{28A0092B-C50C-407E-A947-70E740481C1C}">
                <a14:useLocalDpi xmlns:a14="http://schemas.microsoft.com/office/drawing/2010/main" val="0"/>
              </a:ext>
            </a:extLst>
          </a:blip>
          <a:stretch>
            <a:fillRect/>
          </a:stretch>
        </p:blipFill>
        <p:spPr>
          <a:xfrm>
            <a:off x="7213600" y="1905000"/>
            <a:ext cx="1930400" cy="4419600"/>
          </a:xfrm>
          <a:prstGeom prst="rect">
            <a:avLst/>
          </a:prstGeom>
        </p:spPr>
      </p:pic>
      <p:pic>
        <p:nvPicPr>
          <p:cNvPr id="21" name="Picture 20">
            <a:extLst>
              <a:ext uri="{FF2B5EF4-FFF2-40B4-BE49-F238E27FC236}">
                <a16:creationId xmlns:a16="http://schemas.microsoft.com/office/drawing/2014/main" id="{34958AB5-AE97-4EF7-BD79-F3D17CFF1279}"/>
              </a:ext>
            </a:extLst>
          </p:cNvPr>
          <p:cNvPicPr>
            <a:picLocks noChangeAspect="1"/>
          </p:cNvPicPr>
          <p:nvPr>
            <p:custDataLst>
              <p:tags r:id="rId2"/>
            </p:custDataLst>
          </p:nvPr>
        </p:nvPicPr>
        <p:blipFill>
          <a:blip r:embed="rId10">
            <a:extLst>
              <a:ext uri="{28A0092B-C50C-407E-A947-70E740481C1C}">
                <a14:useLocalDpi xmlns:a14="http://schemas.microsoft.com/office/drawing/2010/main" val="0"/>
              </a:ext>
            </a:extLst>
          </a:blip>
          <a:stretch>
            <a:fillRect/>
          </a:stretch>
        </p:blipFill>
        <p:spPr>
          <a:xfrm flipH="1">
            <a:off x="5943600" y="1955800"/>
            <a:ext cx="2082800" cy="4470400"/>
          </a:xfrm>
          <a:prstGeom prst="rect">
            <a:avLst/>
          </a:prstGeom>
        </p:spPr>
      </p:pic>
      <p:pic>
        <p:nvPicPr>
          <p:cNvPr id="6" name="ct24">
            <a:hlinkClick r:id="" action="ppaction://media"/>
            <a:extLst>
              <a:ext uri="{FF2B5EF4-FFF2-40B4-BE49-F238E27FC236}">
                <a16:creationId xmlns:a16="http://schemas.microsoft.com/office/drawing/2014/main" id="{9FCEE150-E7C0-4320-B2FA-9CC51BD3FA82}"/>
              </a:ext>
            </a:extLst>
          </p:cNvPr>
          <p:cNvPicPr>
            <a:picLocks noChangeAspect="1"/>
          </p:cNvPicPr>
          <p:nvPr>
            <a:audioFile r:link="rId4"/>
            <p:extLst>
              <p:ext uri="{DAA4B4D4-6D71-4841-9C94-3DE7FCFB9230}">
                <p14:media xmlns:p14="http://schemas.microsoft.com/office/powerpoint/2010/main" r:embed="rId3"/>
              </p:ext>
            </p:extLst>
          </p:nvPr>
        </p:nvPicPr>
        <p:blipFill>
          <a:blip r:embed="rId11"/>
          <a:stretch>
            <a:fillRect/>
          </a:stretch>
        </p:blipFill>
        <p:spPr>
          <a:xfrm>
            <a:off x="4368800" y="3225800"/>
            <a:ext cx="406400" cy="406400"/>
          </a:xfrm>
          <a:prstGeom prst="rect">
            <a:avLst/>
          </a:prstGeom>
        </p:spPr>
      </p:pic>
      <p:pic>
        <p:nvPicPr>
          <p:cNvPr id="7" name="ct25">
            <a:hlinkClick r:id="" action="ppaction://media"/>
            <a:extLst>
              <a:ext uri="{FF2B5EF4-FFF2-40B4-BE49-F238E27FC236}">
                <a16:creationId xmlns:a16="http://schemas.microsoft.com/office/drawing/2014/main" id="{A1EB1AFB-B286-4801-B7A3-6C0F9A60206D}"/>
              </a:ext>
            </a:extLst>
          </p:cNvPr>
          <p:cNvPicPr>
            <a:picLocks noChangeAspect="1"/>
          </p:cNvPicPr>
          <p:nvPr>
            <a:audioFile r:link="rId6"/>
            <p:extLst>
              <p:ext uri="{DAA4B4D4-6D71-4841-9C94-3DE7FCFB9230}">
                <p14:media xmlns:p14="http://schemas.microsoft.com/office/powerpoint/2010/main" r:embed="rId5"/>
              </p:ext>
            </p:extLst>
          </p:nvPr>
        </p:nvPicPr>
        <p:blipFill>
          <a:blip r:embed="rId11"/>
          <a:stretch>
            <a:fillRect/>
          </a:stretch>
        </p:blipFill>
        <p:spPr>
          <a:xfrm>
            <a:off x="8737600" y="6172200"/>
            <a:ext cx="406400" cy="406400"/>
          </a:xfrm>
          <a:prstGeom prst="rect">
            <a:avLst/>
          </a:prstGeom>
        </p:spPr>
      </p:pic>
      <p:pic>
        <p:nvPicPr>
          <p:cNvPr id="11" name="Picture 10">
            <a:extLst>
              <a:ext uri="{FF2B5EF4-FFF2-40B4-BE49-F238E27FC236}">
                <a16:creationId xmlns:a16="http://schemas.microsoft.com/office/drawing/2014/main" id="{BEF18AD0-1155-4FB8-B509-5504D9D2864E}"/>
              </a:ext>
            </a:extLst>
          </p:cNvPr>
          <p:cNvPicPr>
            <a:picLocks noChangeAspect="1"/>
          </p:cNvPicPr>
          <p:nvPr/>
        </p:nvPicPr>
        <p:blipFill>
          <a:blip r:embed="rId12">
            <a:clrChange>
              <a:clrFrom>
                <a:srgbClr val="745A56"/>
              </a:clrFrom>
              <a:clrTo>
                <a:srgbClr val="745A56">
                  <a:alpha val="0"/>
                </a:srgbClr>
              </a:clrTo>
            </a:clrChange>
            <a:extLst>
              <a:ext uri="{28A0092B-C50C-407E-A947-70E740481C1C}">
                <a14:useLocalDpi xmlns:a14="http://schemas.microsoft.com/office/drawing/2010/main" val="0"/>
              </a:ext>
            </a:extLst>
          </a:blip>
          <a:stretch>
            <a:fillRect/>
          </a:stretch>
        </p:blipFill>
        <p:spPr>
          <a:xfrm>
            <a:off x="7264400" y="584200"/>
            <a:ext cx="830305" cy="1107074"/>
          </a:xfrm>
          <a:prstGeom prst="ellipse">
            <a:avLst/>
          </a:prstGeom>
        </p:spPr>
      </p:pic>
    </p:spTree>
    <p:extLst>
      <p:ext uri="{BB962C8B-B14F-4D97-AF65-F5344CB8AC3E}">
        <p14:creationId xmlns:p14="http://schemas.microsoft.com/office/powerpoint/2010/main" val="2722663431"/>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20035" fill="hold"/>
                                        <p:tgtEl>
                                          <p:spTgt spid="6"/>
                                        </p:tgtEl>
                                      </p:cBhvr>
                                    </p:cmd>
                                  </p:childTnLst>
                                </p:cTn>
                              </p:par>
                            </p:childTnLst>
                          </p:cTn>
                        </p:par>
                        <p:par>
                          <p:cTn id="7" fill="hold">
                            <p:stCondLst>
                              <p:cond delay="20035"/>
                            </p:stCondLst>
                            <p:childTnLst>
                              <p:par>
                                <p:cTn id="8" presetID="22" presetClass="entr" presetSubtype="4" fill="hold" nodeType="after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down)">
                                      <p:cBhvr>
                                        <p:cTn id="10" dur="500"/>
                                        <p:tgtEl>
                                          <p:spTgt spid="5"/>
                                        </p:tgtEl>
                                      </p:cBhvr>
                                    </p:animEffect>
                                  </p:childTnLst>
                                </p:cTn>
                              </p:par>
                              <p:par>
                                <p:cTn id="11" presetID="1" presetClass="mediacall" presetSubtype="0" fill="hold" nodeType="withEffect">
                                  <p:stCondLst>
                                    <p:cond delay="0"/>
                                  </p:stCondLst>
                                  <p:childTnLst>
                                    <p:cmd type="call" cmd="playFrom(0.0)">
                                      <p:cBhvr>
                                        <p:cTn id="12" dur="24555"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showWhenStopped="0">
                <p:cTn id="13" fill="hold" display="0">
                  <p:stCondLst>
                    <p:cond delay="indefinite"/>
                  </p:stCondLst>
                  <p:endCondLst>
                    <p:cond evt="onStopAudio" delay="0">
                      <p:tgtEl>
                        <p:sldTgt/>
                      </p:tgtEl>
                    </p:cond>
                  </p:endCondLst>
                </p:cTn>
                <p:tgtEl>
                  <p:spTgt spid="6"/>
                </p:tgtEl>
              </p:cMediaNode>
            </p:audio>
            <p:audio>
              <p:cMediaNode vol="80000" showWhenStopped="0">
                <p:cTn id="14" fill="hold" display="0">
                  <p:stCondLst>
                    <p:cond delay="indefinite"/>
                  </p:stCondLst>
                  <p:endCondLst>
                    <p:cond evt="onStopAudio" delay="0">
                      <p:tgtEl>
                        <p:sldTgt/>
                      </p:tgtEl>
                    </p:cond>
                  </p:endCondLst>
                </p:cTn>
                <p:tgtEl>
                  <p:spTgt spid="7"/>
                </p:tgtEl>
              </p:cMediaNode>
            </p:audio>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4C97F884-3C79-4A84-B591-BA828A302C86}"/>
              </a:ext>
            </a:extLst>
          </p:cNvPr>
          <p:cNvSpPr txBox="1"/>
          <p:nvPr/>
        </p:nvSpPr>
        <p:spPr>
          <a:xfrm>
            <a:off x="2489200" y="990600"/>
            <a:ext cx="4370040" cy="1812804"/>
          </a:xfrm>
          <a:prstGeom prst="rect">
            <a:avLst/>
          </a:prstGeom>
          <a:noFill/>
        </p:spPr>
        <p:txBody>
          <a:bodyPr wrap="square" rtlCol="0">
            <a:spAutoFit/>
          </a:bodyPr>
          <a:lstStyle/>
          <a:p>
            <a:pPr algn="ctr">
              <a:lnSpc>
                <a:spcPct val="115000"/>
              </a:lnSpc>
              <a:spcAft>
                <a:spcPts val="333"/>
              </a:spcAft>
            </a:pPr>
            <a:r>
              <a:rPr lang="vi-VN" sz="2400" b="1" i="1">
                <a:solidFill>
                  <a:srgbClr val="FF0000"/>
                </a:solidFill>
                <a:latin typeface="Times New Roman" panose="02020603050405020304" pitchFamily="18" charset="0"/>
                <a:ea typeface="Arial" panose="020B0604020202020204" pitchFamily="34" charset="0"/>
                <a:cs typeface="Times New Roman" panose="02020603050405020304" pitchFamily="18" charset="0"/>
              </a:rPr>
              <a:t>25. H. Mục đích chung cuộc của Thượng Hội Đồng 16 với việc</a:t>
            </a:r>
            <a:endParaRPr lang="vi-VN" sz="2400">
              <a:solidFill>
                <a:srgbClr val="FF0000"/>
              </a:solidFill>
              <a:latin typeface="Times New Roman" panose="02020603050405020304" pitchFamily="18" charset="0"/>
              <a:ea typeface="Arial" panose="020B0604020202020204" pitchFamily="34" charset="0"/>
              <a:cs typeface="Times New Roman" panose="02020603050405020304" pitchFamily="18" charset="0"/>
            </a:endParaRPr>
          </a:p>
          <a:p>
            <a:pPr algn="ctr">
              <a:lnSpc>
                <a:spcPct val="115000"/>
              </a:lnSpc>
              <a:spcAft>
                <a:spcPts val="333"/>
              </a:spcAft>
            </a:pPr>
            <a:r>
              <a:rPr lang="vi-VN" sz="2400">
                <a:solidFill>
                  <a:srgbClr val="FF0000"/>
                </a:solidFill>
                <a:latin typeface="Times New Roman" panose="02020603050405020304" pitchFamily="18" charset="0"/>
                <a:ea typeface="Arial" panose="020B0604020202020204" pitchFamily="34" charset="0"/>
                <a:cs typeface="Times New Roman" panose="02020603050405020304" pitchFamily="18" charset="0"/>
              </a:rPr>
              <a:t>Thỉnh ý Dân Chúa là gì ?</a:t>
            </a:r>
          </a:p>
          <a:p>
            <a:pPr algn="ctr"/>
            <a:endParaRPr lang="vi-VN" sz="2400">
              <a:solidFill>
                <a:srgbClr val="FF0000"/>
              </a:solidFill>
              <a:latin typeface="Times New Roman" panose="02020603050405020304" pitchFamily="18" charset="0"/>
              <a:cs typeface="Times New Roman" panose="02020603050405020304" pitchFamily="18" charset="0"/>
            </a:endParaRPr>
          </a:p>
        </p:txBody>
      </p:sp>
      <p:sp>
        <p:nvSpPr>
          <p:cNvPr id="7" name="TextBox 6">
            <a:extLst>
              <a:ext uri="{FF2B5EF4-FFF2-40B4-BE49-F238E27FC236}">
                <a16:creationId xmlns:a16="http://schemas.microsoft.com/office/drawing/2014/main" id="{306F7FAA-BDD8-4A73-AC8F-66C0F198D1F7}"/>
              </a:ext>
            </a:extLst>
          </p:cNvPr>
          <p:cNvSpPr txBox="1"/>
          <p:nvPr/>
        </p:nvSpPr>
        <p:spPr>
          <a:xfrm>
            <a:off x="1930400" y="2879337"/>
            <a:ext cx="5384800" cy="3974934"/>
          </a:xfrm>
          <a:prstGeom prst="rect">
            <a:avLst/>
          </a:prstGeom>
          <a:noFill/>
        </p:spPr>
        <p:txBody>
          <a:bodyPr wrap="square" rtlCol="0">
            <a:spAutoFit/>
          </a:bodyPr>
          <a:lstStyle/>
          <a:p>
            <a:pPr algn="ctr">
              <a:lnSpc>
                <a:spcPct val="115000"/>
              </a:lnSpc>
              <a:spcAft>
                <a:spcPts val="333"/>
              </a:spcAft>
            </a:pPr>
            <a:r>
              <a:rPr lang="vi-VN" sz="2400">
                <a:latin typeface="Times New Roman" panose="02020603050405020304" pitchFamily="18" charset="0"/>
                <a:ea typeface="Arial" panose="020B0604020202020204" pitchFamily="34" charset="0"/>
                <a:cs typeface="Times New Roman" panose="02020603050405020304" pitchFamily="18" charset="0"/>
              </a:rPr>
              <a:t>T. Mục đích chung cuộc của Thượng Hội Đồng với việc Thỉnh </a:t>
            </a:r>
            <a:r>
              <a:rPr lang="vi-VN" sz="2400" i="1">
                <a:latin typeface="Times New Roman" panose="02020603050405020304" pitchFamily="18" charset="0"/>
                <a:ea typeface="Arial" panose="020B0604020202020204" pitchFamily="34" charset="0"/>
                <a:cs typeface="Times New Roman" panose="02020603050405020304" pitchFamily="18" charset="0"/>
              </a:rPr>
              <a:t>ý Dân Chúa là : “Gieo mầm trớc mơ nơi Dân Chúa; cho phép hy vọng nảy nở, khơi dậy niềm: tin; băng bó các vết thương, đan kết các mối tương quan, gặp gỡ...”.</a:t>
            </a:r>
            <a:endParaRPr lang="vi-VN" sz="2400">
              <a:latin typeface="Times New Roman" panose="02020603050405020304" pitchFamily="18" charset="0"/>
              <a:ea typeface="Arial" panose="020B0604020202020204" pitchFamily="34" charset="0"/>
              <a:cs typeface="Times New Roman" panose="02020603050405020304" pitchFamily="18" charset="0"/>
            </a:endParaRPr>
          </a:p>
          <a:p>
            <a:pPr algn="ctr">
              <a:lnSpc>
                <a:spcPct val="115000"/>
              </a:lnSpc>
              <a:spcAft>
                <a:spcPts val="333"/>
              </a:spcAft>
            </a:pPr>
            <a:r>
              <a:rPr lang="vi-VN" sz="2400" i="1">
                <a:latin typeface="Times New Roman" panose="02020603050405020304" pitchFamily="18" charset="0"/>
                <a:ea typeface="Arial" panose="020B0604020202020204" pitchFamily="34" charset="0"/>
                <a:cs typeface="Times New Roman" panose="02020603050405020304" pitchFamily="18" charset="0"/>
              </a:rPr>
              <a:t> </a:t>
            </a:r>
            <a:endParaRPr lang="vi-VN" sz="2400">
              <a:latin typeface="Times New Roman" panose="02020603050405020304" pitchFamily="18" charset="0"/>
              <a:ea typeface="Arial" panose="020B0604020202020204" pitchFamily="34" charset="0"/>
              <a:cs typeface="Times New Roman" panose="02020603050405020304" pitchFamily="18" charset="0"/>
            </a:endParaRPr>
          </a:p>
          <a:p>
            <a:pPr algn="ctr">
              <a:lnSpc>
                <a:spcPct val="115000"/>
              </a:lnSpc>
              <a:spcAft>
                <a:spcPts val="333"/>
              </a:spcAft>
            </a:pPr>
            <a:endParaRPr lang="vi-VN" sz="2400">
              <a:latin typeface="Times New Roman" panose="02020603050405020304" pitchFamily="18" charset="0"/>
              <a:ea typeface="Arial" panose="020B0604020202020204" pitchFamily="34" charset="0"/>
              <a:cs typeface="Times New Roman" panose="02020603050405020304" pitchFamily="18" charset="0"/>
            </a:endParaRPr>
          </a:p>
          <a:p>
            <a:pPr algn="ctr"/>
            <a:endParaRPr lang="vi-VN" sz="2400">
              <a:latin typeface="Times New Roman" panose="02020603050405020304" pitchFamily="18" charset="0"/>
              <a:cs typeface="Times New Roman" panose="02020603050405020304" pitchFamily="18" charset="0"/>
            </a:endParaRPr>
          </a:p>
        </p:txBody>
      </p:sp>
      <p:pic>
        <p:nvPicPr>
          <p:cNvPr id="9" name="Picture 8">
            <a:extLst>
              <a:ext uri="{FF2B5EF4-FFF2-40B4-BE49-F238E27FC236}">
                <a16:creationId xmlns:a16="http://schemas.microsoft.com/office/drawing/2014/main" id="{95658FA8-3847-4E8D-97C5-14882BF32DD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946400" y="3530600"/>
            <a:ext cx="3048000" cy="3048000"/>
          </a:xfrm>
          <a:prstGeom prst="rect">
            <a:avLst/>
          </a:prstGeom>
        </p:spPr>
      </p:pic>
      <p:pic>
        <p:nvPicPr>
          <p:cNvPr id="11" name="Picture 10">
            <a:extLst>
              <a:ext uri="{FF2B5EF4-FFF2-40B4-BE49-F238E27FC236}">
                <a16:creationId xmlns:a16="http://schemas.microsoft.com/office/drawing/2014/main" id="{742B585C-648C-4AFB-A1F4-7686BEB40533}"/>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492" y="15790"/>
            <a:ext cx="1648125" cy="1588429"/>
          </a:xfrm>
          <a:prstGeom prst="rect">
            <a:avLst/>
          </a:prstGeom>
        </p:spPr>
      </p:pic>
      <p:pic>
        <p:nvPicPr>
          <p:cNvPr id="13" name="Picture 12">
            <a:extLst>
              <a:ext uri="{FF2B5EF4-FFF2-40B4-BE49-F238E27FC236}">
                <a16:creationId xmlns:a16="http://schemas.microsoft.com/office/drawing/2014/main" id="{F71EDDFD-F554-437C-874E-382C87F416C0}"/>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0" y="1701800"/>
            <a:ext cx="1625600" cy="1473200"/>
          </a:xfrm>
          <a:prstGeom prst="rect">
            <a:avLst/>
          </a:prstGeom>
        </p:spPr>
      </p:pic>
      <p:pic>
        <p:nvPicPr>
          <p:cNvPr id="15" name="Picture 14">
            <a:extLst>
              <a:ext uri="{FF2B5EF4-FFF2-40B4-BE49-F238E27FC236}">
                <a16:creationId xmlns:a16="http://schemas.microsoft.com/office/drawing/2014/main" id="{96FEE924-71E0-4E81-8A63-7AE8D5C27E58}"/>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0" y="3315009"/>
            <a:ext cx="1629317" cy="1676400"/>
          </a:xfrm>
          <a:prstGeom prst="rect">
            <a:avLst/>
          </a:prstGeom>
        </p:spPr>
      </p:pic>
      <p:pic>
        <p:nvPicPr>
          <p:cNvPr id="17" name="Picture 16">
            <a:extLst>
              <a:ext uri="{FF2B5EF4-FFF2-40B4-BE49-F238E27FC236}">
                <a16:creationId xmlns:a16="http://schemas.microsoft.com/office/drawing/2014/main" id="{7900B203-F96D-469F-BD5F-F5D2DFDB1785}"/>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0" y="5181600"/>
            <a:ext cx="1625600" cy="1676400"/>
          </a:xfrm>
          <a:prstGeom prst="rect">
            <a:avLst/>
          </a:prstGeom>
        </p:spPr>
      </p:pic>
      <p:pic>
        <p:nvPicPr>
          <p:cNvPr id="19" name="Picture 18">
            <a:extLst>
              <a:ext uri="{FF2B5EF4-FFF2-40B4-BE49-F238E27FC236}">
                <a16:creationId xmlns:a16="http://schemas.microsoft.com/office/drawing/2014/main" id="{09E92558-3103-42CC-A35C-BB322F3C521E}"/>
              </a:ext>
            </a:extLst>
          </p:cNvPr>
          <p:cNvPicPr>
            <a:picLocks noChangeAspect="1"/>
          </p:cNvPicPr>
          <p:nvPr/>
        </p:nvPicPr>
        <p:blipFill>
          <a:blip r:embed="rId9">
            <a:clrChange>
              <a:clrFrom>
                <a:srgbClr val="F7F7F7"/>
              </a:clrFrom>
              <a:clrTo>
                <a:srgbClr val="F7F7F7">
                  <a:alpha val="0"/>
                </a:srgbClr>
              </a:clrTo>
            </a:clrChange>
            <a:extLst>
              <a:ext uri="{BEBA8EAE-BF5A-486C-A8C5-ECC9F3942E4B}">
                <a14:imgProps xmlns:a14="http://schemas.microsoft.com/office/drawing/2010/main">
                  <a14:imgLayer r:embed="rId10">
                    <a14:imgEffect>
                      <a14:backgroundRemoval t="9945" b="93923" l="9249" r="93642">
                        <a14:foregroundMark x1="91329" y1="40884" x2="87283" y2="67956"/>
                        <a14:foregroundMark x1="93642" y1="58564" x2="93642" y2="58564"/>
                        <a14:foregroundMark x1="18497" y1="30939" x2="48555" y2="14917"/>
                        <a14:foregroundMark x1="48555" y1="14917" x2="67052" y2="15470"/>
                        <a14:foregroundMark x1="67052" y1="15470" x2="84393" y2="30939"/>
                        <a14:foregroundMark x1="34682" y1="89503" x2="49711" y2="93923"/>
                        <a14:foregroundMark x1="49711" y1="93923" x2="56069" y2="93923"/>
                        <a14:foregroundMark x1="9249" y1="49171" x2="13873" y2="65193"/>
                        <a14:foregroundMark x1="13873" y1="65193" x2="15029" y2="65193"/>
                      </a14:backgroundRemoval>
                    </a14:imgEffect>
                  </a14:imgLayer>
                </a14:imgProps>
              </a:ext>
              <a:ext uri="{28A0092B-C50C-407E-A947-70E740481C1C}">
                <a14:useLocalDpi xmlns:a14="http://schemas.microsoft.com/office/drawing/2010/main" val="0"/>
              </a:ext>
            </a:extLst>
          </a:blip>
          <a:stretch>
            <a:fillRect/>
          </a:stretch>
        </p:blipFill>
        <p:spPr>
          <a:xfrm>
            <a:off x="7489072" y="1752600"/>
            <a:ext cx="1654929" cy="1968142"/>
          </a:xfrm>
          <a:prstGeom prst="rect">
            <a:avLst/>
          </a:prstGeom>
        </p:spPr>
      </p:pic>
      <p:pic>
        <p:nvPicPr>
          <p:cNvPr id="21" name="Picture 20">
            <a:extLst>
              <a:ext uri="{FF2B5EF4-FFF2-40B4-BE49-F238E27FC236}">
                <a16:creationId xmlns:a16="http://schemas.microsoft.com/office/drawing/2014/main" id="{7DAFD0AA-861A-4544-9EFB-A12F7D80E3DB}"/>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7599405" y="5257800"/>
            <a:ext cx="1524000" cy="1854200"/>
          </a:xfrm>
          <a:prstGeom prst="ellipse">
            <a:avLst/>
          </a:prstGeom>
        </p:spPr>
      </p:pic>
      <p:pic>
        <p:nvPicPr>
          <p:cNvPr id="23" name="Picture 22">
            <a:extLst>
              <a:ext uri="{FF2B5EF4-FFF2-40B4-BE49-F238E27FC236}">
                <a16:creationId xmlns:a16="http://schemas.microsoft.com/office/drawing/2014/main" id="{6F315B6E-3539-4FAC-8807-231AEDC6ECD9}"/>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7366000" y="0"/>
            <a:ext cx="1778000" cy="1982995"/>
          </a:xfrm>
          <a:prstGeom prst="ellipse">
            <a:avLst/>
          </a:prstGeom>
        </p:spPr>
      </p:pic>
      <p:pic>
        <p:nvPicPr>
          <p:cNvPr id="25" name="Picture 24">
            <a:extLst>
              <a:ext uri="{FF2B5EF4-FFF2-40B4-BE49-F238E27FC236}">
                <a16:creationId xmlns:a16="http://schemas.microsoft.com/office/drawing/2014/main" id="{CD043892-CC8B-44EA-92FA-DF7237A7EA1D}"/>
              </a:ext>
            </a:extLst>
          </p:cNvPr>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7606270" y="3733800"/>
            <a:ext cx="1524000" cy="1473200"/>
          </a:xfrm>
          <a:prstGeom prst="ellipse">
            <a:avLst/>
          </a:prstGeom>
        </p:spPr>
      </p:pic>
      <p:sp>
        <p:nvSpPr>
          <p:cNvPr id="26" name="Rectangle 25">
            <a:extLst>
              <a:ext uri="{FF2B5EF4-FFF2-40B4-BE49-F238E27FC236}">
                <a16:creationId xmlns:a16="http://schemas.microsoft.com/office/drawing/2014/main" id="{F81E4C09-7D64-4E7F-A5AE-3D4AA919AA6D}"/>
              </a:ext>
            </a:extLst>
          </p:cNvPr>
          <p:cNvSpPr/>
          <p:nvPr/>
        </p:nvSpPr>
        <p:spPr>
          <a:xfrm>
            <a:off x="0" y="0"/>
            <a:ext cx="1727200" cy="6985000"/>
          </a:xfrm>
          <a:prstGeom prst="rect">
            <a:avLst/>
          </a:prstGeom>
          <a:solidFill>
            <a:srgbClr val="DFE8F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sz="1200"/>
          </a:p>
        </p:txBody>
      </p:sp>
      <p:sp>
        <p:nvSpPr>
          <p:cNvPr id="27" name="Rectangle: Rounded Corners 26">
            <a:extLst>
              <a:ext uri="{FF2B5EF4-FFF2-40B4-BE49-F238E27FC236}">
                <a16:creationId xmlns:a16="http://schemas.microsoft.com/office/drawing/2014/main" id="{DFBAB12F-8E11-442F-9AC0-D410B6A41368}"/>
              </a:ext>
            </a:extLst>
          </p:cNvPr>
          <p:cNvSpPr/>
          <p:nvPr/>
        </p:nvSpPr>
        <p:spPr>
          <a:xfrm>
            <a:off x="7213600" y="0"/>
            <a:ext cx="1930400" cy="7086600"/>
          </a:xfrm>
          <a:prstGeom prst="roundRect">
            <a:avLst/>
          </a:prstGeom>
          <a:solidFill>
            <a:srgbClr val="D2DF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sz="1200"/>
          </a:p>
        </p:txBody>
      </p:sp>
      <p:pic>
        <p:nvPicPr>
          <p:cNvPr id="2" name="ct26">
            <a:hlinkClick r:id="" action="ppaction://media"/>
            <a:extLst>
              <a:ext uri="{FF2B5EF4-FFF2-40B4-BE49-F238E27FC236}">
                <a16:creationId xmlns:a16="http://schemas.microsoft.com/office/drawing/2014/main" id="{E8FF255F-91C9-4125-A2D8-6832DDAE5273}"/>
              </a:ext>
            </a:extLst>
          </p:cNvPr>
          <p:cNvPicPr>
            <a:picLocks noChangeAspect="1"/>
          </p:cNvPicPr>
          <p:nvPr>
            <a:audioFile r:link="rId2"/>
            <p:extLst>
              <p:ext uri="{DAA4B4D4-6D71-4841-9C94-3DE7FCFB9230}">
                <p14:media xmlns:p14="http://schemas.microsoft.com/office/powerpoint/2010/main" r:embed="rId1"/>
              </p:ext>
            </p:extLst>
          </p:nvPr>
        </p:nvPicPr>
        <p:blipFill>
          <a:blip r:embed="rId14"/>
          <a:stretch>
            <a:fillRect/>
          </a:stretch>
        </p:blipFill>
        <p:spPr>
          <a:xfrm>
            <a:off x="4368800" y="3225800"/>
            <a:ext cx="406400" cy="406400"/>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26017" fill="hold"/>
                                        <p:tgtEl>
                                          <p:spTgt spid="2"/>
                                        </p:tgtEl>
                                      </p:cBhvr>
                                    </p:cmd>
                                  </p:childTnLst>
                                </p:cTn>
                              </p:par>
                              <p:par>
                                <p:cTn id="7" presetID="64" presetClass="path" presetSubtype="0" accel="50000" decel="50000" fill="hold" grpId="0" nodeType="withEffect">
                                  <p:stCondLst>
                                    <p:cond delay="0"/>
                                  </p:stCondLst>
                                  <p:childTnLst>
                                    <p:animMotion origin="layout" path="M -4.44444E-6 7.40741E-7 L -4.44444E-6 -1.02037 " pathEditMode="relative" rAng="0" ptsTypes="AA">
                                      <p:cBhvr>
                                        <p:cTn id="8" dur="8000" fill="hold"/>
                                        <p:tgtEl>
                                          <p:spTgt spid="26"/>
                                        </p:tgtEl>
                                        <p:attrNameLst>
                                          <p:attrName>ppt_x</p:attrName>
                                          <p:attrName>ppt_y</p:attrName>
                                        </p:attrNameLst>
                                      </p:cBhvr>
                                      <p:rCtr x="0" y="-51019"/>
                                    </p:animMotion>
                                  </p:childTnLst>
                                </p:cTn>
                              </p:par>
                              <p:par>
                                <p:cTn id="9" presetID="42" presetClass="path" presetSubtype="0" accel="50000" decel="50000" fill="hold" grpId="0" nodeType="withEffect">
                                  <p:stCondLst>
                                    <p:cond delay="0"/>
                                  </p:stCondLst>
                                  <p:childTnLst>
                                    <p:animMotion origin="layout" path="M -4.44444E-6 3.33333E-6 L 0.00556 1.10926 " pathEditMode="relative" rAng="0" ptsTypes="AA">
                                      <p:cBhvr>
                                        <p:cTn id="10" dur="8000" fill="hold"/>
                                        <p:tgtEl>
                                          <p:spTgt spid="27"/>
                                        </p:tgtEl>
                                        <p:attrNameLst>
                                          <p:attrName>ppt_x</p:attrName>
                                          <p:attrName>ppt_y</p:attrName>
                                        </p:attrNameLst>
                                      </p:cBhvr>
                                      <p:rCtr x="278" y="55463"/>
                                    </p:animMotion>
                                  </p:childTnLst>
                                </p:cTn>
                              </p:par>
                            </p:childTnLst>
                          </p:cTn>
                        </p:par>
                        <p:par>
                          <p:cTn id="11" fill="hold">
                            <p:stCondLst>
                              <p:cond delay="26017"/>
                            </p:stCondLst>
                            <p:childTnLst>
                              <p:par>
                                <p:cTn id="12" presetID="1" presetClass="entr" presetSubtype="0" fill="hold" nodeType="afterEffect">
                                  <p:stCondLst>
                                    <p:cond delay="0"/>
                                  </p:stCondLst>
                                  <p:childTnLst>
                                    <p:set>
                                      <p:cBhvr>
                                        <p:cTn id="13"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p:cMediaNode vol="80000" showWhenStopped="0">
                <p:cTn id="14" fill="hold" display="0">
                  <p:stCondLst>
                    <p:cond delay="indefinite"/>
                  </p:stCondLst>
                  <p:endCondLst>
                    <p:cond evt="onStopAudio" delay="0">
                      <p:tgtEl>
                        <p:sldTgt/>
                      </p:tgtEl>
                    </p:cond>
                  </p:endCondLst>
                </p:cTn>
                <p:tgtEl>
                  <p:spTgt spid="2"/>
                </p:tgtEl>
              </p:cMediaNode>
            </p:audio>
          </p:childTnLst>
        </p:cTn>
      </p:par>
    </p:tnLst>
    <p:bldLst>
      <p:bldP spid="26" grpId="0" animBg="1"/>
      <p:bldP spid="27"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183EE8EF-63E2-446B-BE9C-1B99399FB1F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77800"/>
            <a:ext cx="9652000" cy="7516601"/>
          </a:xfrm>
          <a:prstGeom prst="rect">
            <a:avLst/>
          </a:prstGeom>
        </p:spPr>
      </p:pic>
      <p:pic>
        <p:nvPicPr>
          <p:cNvPr id="3" name="Picture 2">
            <a:extLst>
              <a:ext uri="{FF2B5EF4-FFF2-40B4-BE49-F238E27FC236}">
                <a16:creationId xmlns:a16="http://schemas.microsoft.com/office/drawing/2014/main" id="{5868B5D0-B29A-4784-9D0D-60F1223BFFA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62401" y="2463800"/>
            <a:ext cx="1640435" cy="1930400"/>
          </a:xfrm>
          <a:prstGeom prst="ellipse">
            <a:avLst/>
          </a:prstGeom>
        </p:spPr>
      </p:pic>
    </p:spTree>
    <p:extLst>
      <p:ext uri="{BB962C8B-B14F-4D97-AF65-F5344CB8AC3E}">
        <p14:creationId xmlns:p14="http://schemas.microsoft.com/office/powerpoint/2010/main" val="1304434798"/>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wind"/>
      </p:transition>
    </mc:Choice>
    <mc:Fallback>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D5641F82-C6D0-46D3-A526-14CADCA8AEFB}"/>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 y="14249"/>
            <a:ext cx="7111999" cy="6858000"/>
          </a:xfrm>
          <a:prstGeom prst="rect">
            <a:avLst/>
          </a:prstGeom>
        </p:spPr>
      </p:pic>
      <p:pic>
        <p:nvPicPr>
          <p:cNvPr id="3" name="Picture 2">
            <a:extLst>
              <a:ext uri="{FF2B5EF4-FFF2-40B4-BE49-F238E27FC236}">
                <a16:creationId xmlns:a16="http://schemas.microsoft.com/office/drawing/2014/main" id="{9C9B1DF2-7E85-4E1D-972B-2156C04F6BA9}"/>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03200" y="2971800"/>
            <a:ext cx="1012487" cy="1217225"/>
          </a:xfrm>
          <a:prstGeom prst="star32">
            <a:avLst/>
          </a:prstGeom>
        </p:spPr>
      </p:pic>
      <p:pic>
        <p:nvPicPr>
          <p:cNvPr id="10" name="Picture 9">
            <a:extLst>
              <a:ext uri="{FF2B5EF4-FFF2-40B4-BE49-F238E27FC236}">
                <a16:creationId xmlns:a16="http://schemas.microsoft.com/office/drawing/2014/main" id="{822E9BD8-DA9D-4051-9FC4-5728737A62BD}"/>
              </a:ext>
            </a:extLst>
          </p:cNvPr>
          <p:cNvPicPr>
            <a:picLocks noChangeAspect="1"/>
          </p:cNvPicPr>
          <p:nvPr>
            <p:custDataLst>
              <p:tags r:id="rId1"/>
            </p:custDataLst>
          </p:nvPr>
        </p:nvPicPr>
        <p:blipFill>
          <a:blip r:embed="rId7">
            <a:extLst>
              <a:ext uri="{28A0092B-C50C-407E-A947-70E740481C1C}">
                <a14:useLocalDpi xmlns:a14="http://schemas.microsoft.com/office/drawing/2010/main" val="0"/>
              </a:ext>
            </a:extLst>
          </a:blip>
          <a:stretch>
            <a:fillRect/>
          </a:stretch>
        </p:blipFill>
        <p:spPr>
          <a:xfrm flipH="1">
            <a:off x="6248400" y="1041400"/>
            <a:ext cx="2895600" cy="5816600"/>
          </a:xfrm>
          <a:prstGeom prst="rect">
            <a:avLst/>
          </a:prstGeom>
        </p:spPr>
      </p:pic>
      <p:pic>
        <p:nvPicPr>
          <p:cNvPr id="11" name="hiệp hành.1mp3">
            <a:hlinkClick r:id="" action="ppaction://media"/>
            <a:extLst>
              <a:ext uri="{FF2B5EF4-FFF2-40B4-BE49-F238E27FC236}">
                <a16:creationId xmlns:a16="http://schemas.microsoft.com/office/drawing/2014/main" id="{A8F844CA-CEF9-4CCC-AD2D-3CD901976119}"/>
              </a:ext>
            </a:extLst>
          </p:cNvPr>
          <p:cNvPicPr>
            <a:picLocks noChangeAspect="1"/>
          </p:cNvPicPr>
          <p:nvPr>
            <a:audioFile r:link="rId3"/>
            <p:extLst>
              <p:ext uri="{DAA4B4D4-6D71-4841-9C94-3DE7FCFB9230}">
                <p14:media xmlns:p14="http://schemas.microsoft.com/office/powerpoint/2010/main" r:embed="rId2"/>
              </p:ext>
            </p:extLst>
          </p:nvPr>
        </p:nvPicPr>
        <p:blipFill>
          <a:blip r:embed="rId8"/>
          <a:stretch>
            <a:fillRect/>
          </a:stretch>
        </p:blipFill>
        <p:spPr>
          <a:xfrm>
            <a:off x="4368800" y="3225800"/>
            <a:ext cx="406400" cy="406400"/>
          </a:xfrm>
          <a:prstGeom prst="rect">
            <a:avLst/>
          </a:prstGeom>
        </p:spPr>
      </p:pic>
    </p:spTree>
    <p:extLst>
      <p:ext uri="{BB962C8B-B14F-4D97-AF65-F5344CB8AC3E}">
        <p14:creationId xmlns:p14="http://schemas.microsoft.com/office/powerpoint/2010/main" val="2036448605"/>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33697" fill="hold"/>
                                        <p:tgtEl>
                                          <p:spTgt spid="11"/>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showWhenStopped="0">
                <p:cTn id="7" fill="hold" display="0">
                  <p:stCondLst>
                    <p:cond delay="indefinite"/>
                  </p:stCondLst>
                  <p:endCondLst>
                    <p:cond evt="onStopAudio" delay="0">
                      <p:tgtEl>
                        <p:sldTgt/>
                      </p:tgtEl>
                    </p:cond>
                  </p:endCondLst>
                </p:cTn>
                <p:tgtEl>
                  <p:spTgt spid="11"/>
                </p:tgtEl>
              </p:cMediaNode>
            </p:audi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A1A15090-A9ED-4672-8090-3401A0CD9A6E}"/>
              </a:ext>
            </a:extLst>
          </p:cNvPr>
          <p:cNvPicPr preferRelativeResize="0">
            <a:picLocks/>
          </p:cNvPicPr>
          <p:nvPr/>
        </p:nvPicPr>
        <p:blipFill rotWithShape="1">
          <a:blip r:embed="rId5">
            <a:extLst>
              <a:ext uri="{28A0092B-C50C-407E-A947-70E740481C1C}">
                <a14:useLocalDpi xmlns:a14="http://schemas.microsoft.com/office/drawing/2010/main" val="0"/>
              </a:ext>
            </a:extLst>
          </a:blip>
          <a:srcRect l="5834" t="3055" r="-184"/>
          <a:stretch/>
        </p:blipFill>
        <p:spPr>
          <a:xfrm rot="-60000">
            <a:off x="1419553" y="6491"/>
            <a:ext cx="7703440" cy="6858000"/>
          </a:xfrm>
          <a:prstGeom prst="rect">
            <a:avLst/>
          </a:prstGeom>
        </p:spPr>
      </p:pic>
      <p:pic>
        <p:nvPicPr>
          <p:cNvPr id="3" name="Picture 2">
            <a:extLst>
              <a:ext uri="{FF2B5EF4-FFF2-40B4-BE49-F238E27FC236}">
                <a16:creationId xmlns:a16="http://schemas.microsoft.com/office/drawing/2014/main" id="{4202D1BD-BF74-41A4-8EEB-37BCFED3120D}"/>
              </a:ext>
            </a:extLst>
          </p:cNvPr>
          <p:cNvPicPr>
            <a:picLocks noChangeAspect="1"/>
          </p:cNvPicPr>
          <p:nvPr>
            <p:custDataLst>
              <p:tags r:id="rId1"/>
            </p:custDataLst>
          </p:nvPr>
        </p:nvPicPr>
        <p:blipFill>
          <a:blip r:embed="rId6">
            <a:extLst>
              <a:ext uri="{28A0092B-C50C-407E-A947-70E740481C1C}">
                <a14:useLocalDpi xmlns:a14="http://schemas.microsoft.com/office/drawing/2010/main" val="0"/>
              </a:ext>
            </a:extLst>
          </a:blip>
          <a:stretch>
            <a:fillRect/>
          </a:stretch>
        </p:blipFill>
        <p:spPr>
          <a:xfrm rot="21284030" flipH="1">
            <a:off x="-9556" y="1213733"/>
            <a:ext cx="1790041" cy="5408904"/>
          </a:xfrm>
          <a:prstGeom prst="rect">
            <a:avLst/>
          </a:prstGeom>
        </p:spPr>
      </p:pic>
      <p:pic>
        <p:nvPicPr>
          <p:cNvPr id="5" name="hiệp hành.2mp3">
            <a:hlinkClick r:id="" action="ppaction://media"/>
            <a:extLst>
              <a:ext uri="{FF2B5EF4-FFF2-40B4-BE49-F238E27FC236}">
                <a16:creationId xmlns:a16="http://schemas.microsoft.com/office/drawing/2014/main" id="{23CBA30B-60AB-4AB9-B3F4-82EDEFE5E74F}"/>
              </a:ext>
            </a:extLst>
          </p:cNvPr>
          <p:cNvPicPr>
            <a:picLocks noChangeAspect="1"/>
          </p:cNvPicPr>
          <p:nvPr>
            <a:audioFile r:link="rId3"/>
            <p:extLst>
              <p:ext uri="{DAA4B4D4-6D71-4841-9C94-3DE7FCFB9230}">
                <p14:media xmlns:p14="http://schemas.microsoft.com/office/powerpoint/2010/main" r:embed="rId2"/>
              </p:ext>
            </p:extLst>
          </p:nvPr>
        </p:nvPicPr>
        <p:blipFill>
          <a:blip r:embed="rId7"/>
          <a:stretch>
            <a:fillRect/>
          </a:stretch>
        </p:blipFill>
        <p:spPr>
          <a:xfrm>
            <a:off x="4368800" y="3225800"/>
            <a:ext cx="406400" cy="406400"/>
          </a:xfrm>
          <a:prstGeom prst="rect">
            <a:avLst/>
          </a:prstGeom>
        </p:spPr>
      </p:pic>
    </p:spTree>
    <p:extLst>
      <p:ext uri="{BB962C8B-B14F-4D97-AF65-F5344CB8AC3E}">
        <p14:creationId xmlns:p14="http://schemas.microsoft.com/office/powerpoint/2010/main" val="247840996"/>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6566"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showWhenStopped="0">
                <p:cTn id="7" fill="hold" display="0">
                  <p:stCondLst>
                    <p:cond delay="indefinite"/>
                  </p:stCondLst>
                  <p:endCondLst>
                    <p:cond evt="onStopAudio" delay="0">
                      <p:tgtEl>
                        <p:sldTgt/>
                      </p:tgtEl>
                    </p:cond>
                  </p:endCondLst>
                </p:cTn>
                <p:tgtEl>
                  <p:spTgt spid="5"/>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D1F9F0C3-18BF-434C-8377-2913787EE591}"/>
              </a:ext>
            </a:extLst>
          </p:cNvPr>
          <p:cNvPicPr>
            <a:picLocks noChangeAspect="1"/>
          </p:cNvPicPr>
          <p:nvPr/>
        </p:nvPicPr>
        <p:blipFill>
          <a:blip r:embed="rId4">
            <a:clrChange>
              <a:clrFrom>
                <a:srgbClr val="000000">
                  <a:alpha val="0"/>
                </a:srgbClr>
              </a:clrFrom>
              <a:clrTo>
                <a:srgbClr val="000000">
                  <a:alpha val="0"/>
                </a:srgbClr>
              </a:clrTo>
            </a:clrChange>
            <a:extLst>
              <a:ext uri="{28A0092B-C50C-407E-A947-70E740481C1C}">
                <a14:useLocalDpi xmlns:a14="http://schemas.microsoft.com/office/drawing/2010/main" val="0"/>
              </a:ext>
            </a:extLst>
          </a:blip>
          <a:stretch>
            <a:fillRect/>
          </a:stretch>
        </p:blipFill>
        <p:spPr>
          <a:xfrm>
            <a:off x="0" y="2362200"/>
            <a:ext cx="3048000" cy="3213100"/>
          </a:xfrm>
          <a:prstGeom prst="rect">
            <a:avLst/>
          </a:prstGeom>
        </p:spPr>
      </p:pic>
      <p:pic>
        <p:nvPicPr>
          <p:cNvPr id="3" name="Picture 2">
            <a:extLst>
              <a:ext uri="{FF2B5EF4-FFF2-40B4-BE49-F238E27FC236}">
                <a16:creationId xmlns:a16="http://schemas.microsoft.com/office/drawing/2014/main" id="{235AB549-A459-4963-99A6-D6C10D9561AD}"/>
              </a:ext>
            </a:extLst>
          </p:cNvPr>
          <p:cNvPicPr>
            <a:picLocks noChangeAspect="1"/>
          </p:cNvPicPr>
          <p:nvPr/>
        </p:nvPicPr>
        <p:blipFill rotWithShape="1">
          <a:blip r:embed="rId5">
            <a:extLst>
              <a:ext uri="{28A0092B-C50C-407E-A947-70E740481C1C}">
                <a14:useLocalDpi xmlns:a14="http://schemas.microsoft.com/office/drawing/2010/main" val="0"/>
              </a:ext>
            </a:extLst>
          </a:blip>
          <a:srcRect l="1889" t="786" r="3298"/>
          <a:stretch/>
        </p:blipFill>
        <p:spPr>
          <a:xfrm>
            <a:off x="2032000" y="1"/>
            <a:ext cx="7112000" cy="6863575"/>
          </a:xfrm>
          <a:prstGeom prst="rect">
            <a:avLst/>
          </a:prstGeom>
        </p:spPr>
      </p:pic>
      <p:pic>
        <p:nvPicPr>
          <p:cNvPr id="5" name="Picture 4">
            <a:extLst>
              <a:ext uri="{FF2B5EF4-FFF2-40B4-BE49-F238E27FC236}">
                <a16:creationId xmlns:a16="http://schemas.microsoft.com/office/drawing/2014/main" id="{240A9A85-1B81-4F50-9073-A4D354A6A4E7}"/>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0" y="2362200"/>
            <a:ext cx="1066800" cy="3175000"/>
          </a:xfrm>
          <a:prstGeom prst="rect">
            <a:avLst/>
          </a:prstGeom>
        </p:spPr>
      </p:pic>
      <p:pic>
        <p:nvPicPr>
          <p:cNvPr id="8" name="hiệp hành.3mp3">
            <a:hlinkClick r:id="" action="ppaction://media"/>
            <a:extLst>
              <a:ext uri="{FF2B5EF4-FFF2-40B4-BE49-F238E27FC236}">
                <a16:creationId xmlns:a16="http://schemas.microsoft.com/office/drawing/2014/main" id="{D35C101D-481B-4E8F-9226-DD36CF039FD6}"/>
              </a:ext>
            </a:extLst>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4368800" y="3225800"/>
            <a:ext cx="406400" cy="406400"/>
          </a:xfrm>
          <a:prstGeom prst="rect">
            <a:avLst/>
          </a:prstGeom>
        </p:spPr>
      </p:pic>
      <p:pic>
        <p:nvPicPr>
          <p:cNvPr id="4" name="Picture 3">
            <a:extLst>
              <a:ext uri="{FF2B5EF4-FFF2-40B4-BE49-F238E27FC236}">
                <a16:creationId xmlns:a16="http://schemas.microsoft.com/office/drawing/2014/main" id="{F23416DE-C72A-4594-ADB7-4F8902F9FE88}"/>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52400" y="3276600"/>
            <a:ext cx="812800" cy="609600"/>
          </a:xfrm>
          <a:prstGeom prst="rect">
            <a:avLst/>
          </a:prstGeom>
        </p:spPr>
      </p:pic>
    </p:spTree>
    <p:extLst>
      <p:ext uri="{BB962C8B-B14F-4D97-AF65-F5344CB8AC3E}">
        <p14:creationId xmlns:p14="http://schemas.microsoft.com/office/powerpoint/2010/main" val="1490249364"/>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32600"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showWhenStopped="0">
                <p:cTn id="7" fill="hold" display="0">
                  <p:stCondLst>
                    <p:cond delay="indefinite"/>
                  </p:stCondLst>
                  <p:endCondLst>
                    <p:cond evt="onStopAudio" delay="0">
                      <p:tgtEl>
                        <p:sldTgt/>
                      </p:tgtEl>
                    </p:cond>
                  </p:endCondLst>
                </p:cTn>
                <p:tgtEl>
                  <p:spTgt spid="8"/>
                </p:tgtEl>
              </p:cMediaNode>
            </p:audio>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D3C4A047-91B2-4EB0-BC9E-5176C629A5D8}"/>
              </a:ext>
            </a:extLst>
          </p:cNvPr>
          <p:cNvPicPr>
            <a:picLocks noChangeAspect="1"/>
          </p:cNvPicPr>
          <p:nvPr/>
        </p:nvPicPr>
        <p:blipFill rotWithShape="1">
          <a:blip r:embed="rId6">
            <a:extLst>
              <a:ext uri="{28A0092B-C50C-407E-A947-70E740481C1C}">
                <a14:useLocalDpi xmlns:a14="http://schemas.microsoft.com/office/drawing/2010/main" val="0"/>
              </a:ext>
            </a:extLst>
          </a:blip>
          <a:srcRect l="1534"/>
          <a:stretch/>
        </p:blipFill>
        <p:spPr>
          <a:xfrm rot="-60000">
            <a:off x="1540477" y="60859"/>
            <a:ext cx="7034165" cy="6858000"/>
          </a:xfrm>
          <a:prstGeom prst="rect">
            <a:avLst/>
          </a:prstGeom>
        </p:spPr>
      </p:pic>
      <p:pic>
        <p:nvPicPr>
          <p:cNvPr id="5" name="Picture 4">
            <a:extLst>
              <a:ext uri="{FF2B5EF4-FFF2-40B4-BE49-F238E27FC236}">
                <a16:creationId xmlns:a16="http://schemas.microsoft.com/office/drawing/2014/main" id="{E715DB60-38F2-4D7B-B2F9-B07C370A7864}"/>
              </a:ext>
            </a:extLst>
          </p:cNvPr>
          <p:cNvPicPr>
            <a:picLocks noChangeAspect="1"/>
          </p:cNvPicPr>
          <p:nvPr>
            <p:custDataLst>
              <p:tags r:id="rId1"/>
            </p:custDataLst>
          </p:nvPr>
        </p:nvPicPr>
        <p:blipFill>
          <a:blip r:embed="rId7">
            <a:extLst>
              <a:ext uri="{28A0092B-C50C-407E-A947-70E740481C1C}">
                <a14:useLocalDpi xmlns:a14="http://schemas.microsoft.com/office/drawing/2010/main" val="0"/>
              </a:ext>
            </a:extLst>
          </a:blip>
          <a:stretch>
            <a:fillRect/>
          </a:stretch>
        </p:blipFill>
        <p:spPr>
          <a:xfrm>
            <a:off x="7874000" y="2057400"/>
            <a:ext cx="1524000" cy="4572000"/>
          </a:xfrm>
          <a:prstGeom prst="rect">
            <a:avLst/>
          </a:prstGeom>
        </p:spPr>
      </p:pic>
      <p:pic>
        <p:nvPicPr>
          <p:cNvPr id="7" name="Picture 6">
            <a:extLst>
              <a:ext uri="{FF2B5EF4-FFF2-40B4-BE49-F238E27FC236}">
                <a16:creationId xmlns:a16="http://schemas.microsoft.com/office/drawing/2014/main" id="{DE12F8BC-5D10-466E-87F4-652C764118A1}"/>
              </a:ext>
            </a:extLst>
          </p:cNvPr>
          <p:cNvPicPr>
            <a:picLocks noChangeAspect="1"/>
          </p:cNvPicPr>
          <p:nvPr>
            <p:custDataLst>
              <p:tags r:id="rId2"/>
            </p:custDataLst>
          </p:nvPr>
        </p:nvPicPr>
        <p:blipFill>
          <a:blip r:embed="rId8">
            <a:extLst>
              <a:ext uri="{28A0092B-C50C-407E-A947-70E740481C1C}">
                <a14:useLocalDpi xmlns:a14="http://schemas.microsoft.com/office/drawing/2010/main" val="0"/>
              </a:ext>
            </a:extLst>
          </a:blip>
          <a:stretch>
            <a:fillRect/>
          </a:stretch>
        </p:blipFill>
        <p:spPr>
          <a:xfrm>
            <a:off x="-203200" y="1803400"/>
            <a:ext cx="1728787" cy="4572000"/>
          </a:xfrm>
          <a:prstGeom prst="rect">
            <a:avLst/>
          </a:prstGeom>
        </p:spPr>
      </p:pic>
      <p:pic>
        <p:nvPicPr>
          <p:cNvPr id="8" name="hiệp hành.4mp3">
            <a:hlinkClick r:id="" action="ppaction://media"/>
            <a:extLst>
              <a:ext uri="{FF2B5EF4-FFF2-40B4-BE49-F238E27FC236}">
                <a16:creationId xmlns:a16="http://schemas.microsoft.com/office/drawing/2014/main" id="{EB0C24E9-4852-4818-88CE-8B36204613BD}"/>
              </a:ext>
            </a:extLst>
          </p:cNvPr>
          <p:cNvPicPr>
            <a:picLocks noChangeAspect="1"/>
          </p:cNvPicPr>
          <p:nvPr>
            <a:audioFile r:link="rId4"/>
            <p:extLst>
              <p:ext uri="{DAA4B4D4-6D71-4841-9C94-3DE7FCFB9230}">
                <p14:media xmlns:p14="http://schemas.microsoft.com/office/powerpoint/2010/main" r:embed="rId3"/>
              </p:ext>
            </p:extLst>
          </p:nvPr>
        </p:nvPicPr>
        <p:blipFill>
          <a:blip r:embed="rId9"/>
          <a:stretch>
            <a:fillRect/>
          </a:stretch>
        </p:blipFill>
        <p:spPr>
          <a:xfrm>
            <a:off x="4368800" y="3225800"/>
            <a:ext cx="406400" cy="406400"/>
          </a:xfrm>
          <a:prstGeom prst="rect">
            <a:avLst/>
          </a:prstGeom>
        </p:spPr>
      </p:pic>
    </p:spTree>
    <p:extLst>
      <p:ext uri="{BB962C8B-B14F-4D97-AF65-F5344CB8AC3E}">
        <p14:creationId xmlns:p14="http://schemas.microsoft.com/office/powerpoint/2010/main" val="3129752480"/>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47542"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showWhenStopped="0">
                <p:cTn id="7" fill="hold" display="0">
                  <p:stCondLst>
                    <p:cond delay="indefinite"/>
                  </p:stCondLst>
                  <p:endCondLst>
                    <p:cond evt="onStopAudio" delay="0">
                      <p:tgtEl>
                        <p:sldTgt/>
                      </p:tgtEl>
                    </p:cond>
                  </p:endCondLst>
                </p:cTn>
                <p:tgtEl>
                  <p:spTgt spid="8"/>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B6FFB281-3E5C-4052-9C6A-6E7160219BA5}"/>
              </a:ext>
            </a:extLst>
          </p:cNvPr>
          <p:cNvPicPr>
            <a:picLocks noChangeAspect="1"/>
          </p:cNvPicPr>
          <p:nvPr/>
        </p:nvPicPr>
        <p:blipFill rotWithShape="1">
          <a:blip r:embed="rId5">
            <a:extLst>
              <a:ext uri="{28A0092B-C50C-407E-A947-70E740481C1C}">
                <a14:useLocalDpi xmlns:a14="http://schemas.microsoft.com/office/drawing/2010/main" val="0"/>
              </a:ext>
            </a:extLst>
          </a:blip>
          <a:srcRect l="5131"/>
          <a:stretch/>
        </p:blipFill>
        <p:spPr>
          <a:xfrm rot="-60000">
            <a:off x="1837296" y="53329"/>
            <a:ext cx="7206373" cy="6858000"/>
          </a:xfrm>
          <a:prstGeom prst="rect">
            <a:avLst/>
          </a:prstGeom>
        </p:spPr>
      </p:pic>
      <p:pic>
        <p:nvPicPr>
          <p:cNvPr id="5" name="Picture 4">
            <a:extLst>
              <a:ext uri="{FF2B5EF4-FFF2-40B4-BE49-F238E27FC236}">
                <a16:creationId xmlns:a16="http://schemas.microsoft.com/office/drawing/2014/main" id="{33B245C0-3349-47CB-B814-69836BB6DB3E}"/>
              </a:ext>
            </a:extLst>
          </p:cNvPr>
          <p:cNvPicPr>
            <a:picLocks noChangeAspect="1"/>
          </p:cNvPicPr>
          <p:nvPr>
            <p:custDataLst>
              <p:tags r:id="rId1"/>
            </p:custDataLst>
          </p:nvPr>
        </p:nvPicPr>
        <p:blipFill>
          <a:blip r:embed="rId6">
            <a:extLst>
              <a:ext uri="{28A0092B-C50C-407E-A947-70E740481C1C}">
                <a14:useLocalDpi xmlns:a14="http://schemas.microsoft.com/office/drawing/2010/main" val="0"/>
              </a:ext>
            </a:extLst>
          </a:blip>
          <a:stretch>
            <a:fillRect/>
          </a:stretch>
        </p:blipFill>
        <p:spPr>
          <a:xfrm>
            <a:off x="355600" y="889000"/>
            <a:ext cx="1879600" cy="5969000"/>
          </a:xfrm>
          <a:prstGeom prst="rect">
            <a:avLst/>
          </a:prstGeom>
        </p:spPr>
      </p:pic>
      <p:pic>
        <p:nvPicPr>
          <p:cNvPr id="6" name="hiệp hành.5mp3">
            <a:hlinkClick r:id="" action="ppaction://media"/>
            <a:extLst>
              <a:ext uri="{FF2B5EF4-FFF2-40B4-BE49-F238E27FC236}">
                <a16:creationId xmlns:a16="http://schemas.microsoft.com/office/drawing/2014/main" id="{2BCCDCF3-103B-4932-A4F0-77C5B6B8828A}"/>
              </a:ext>
            </a:extLst>
          </p:cNvPr>
          <p:cNvPicPr>
            <a:picLocks noChangeAspect="1"/>
          </p:cNvPicPr>
          <p:nvPr>
            <a:audioFile r:link="rId3"/>
            <p:extLst>
              <p:ext uri="{DAA4B4D4-6D71-4841-9C94-3DE7FCFB9230}">
                <p14:media xmlns:p14="http://schemas.microsoft.com/office/powerpoint/2010/main" r:embed="rId2"/>
              </p:ext>
            </p:extLst>
          </p:nvPr>
        </p:nvPicPr>
        <p:blipFill>
          <a:blip r:embed="rId7"/>
          <a:stretch>
            <a:fillRect/>
          </a:stretch>
        </p:blipFill>
        <p:spPr>
          <a:xfrm>
            <a:off x="4368800" y="3225800"/>
            <a:ext cx="406400" cy="406400"/>
          </a:xfrm>
          <a:prstGeom prst="rect">
            <a:avLst/>
          </a:prstGeom>
        </p:spPr>
      </p:pic>
    </p:spTree>
    <p:extLst>
      <p:ext uri="{BB962C8B-B14F-4D97-AF65-F5344CB8AC3E}">
        <p14:creationId xmlns:p14="http://schemas.microsoft.com/office/powerpoint/2010/main" val="2740703959"/>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41822"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showWhenStopped="0">
                <p:cTn id="7" fill="hold" display="0">
                  <p:stCondLst>
                    <p:cond delay="indefinite"/>
                  </p:stCondLst>
                  <p:endCondLst>
                    <p:cond evt="onStopAudio" delay="0">
                      <p:tgtEl>
                        <p:sldTgt/>
                      </p:tgtEl>
                    </p:cond>
                  </p:endCondLst>
                </p:cTn>
                <p:tgtEl>
                  <p:spTgt spid="6"/>
                </p:tgtEl>
              </p:cMediaNode>
            </p:audio>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 name="Group 26">
            <a:extLst>
              <a:ext uri="{FF2B5EF4-FFF2-40B4-BE49-F238E27FC236}">
                <a16:creationId xmlns:a16="http://schemas.microsoft.com/office/drawing/2014/main" id="{E799F236-C012-4233-A7ED-6DAE5486FE1F}"/>
              </a:ext>
            </a:extLst>
          </p:cNvPr>
          <p:cNvGrpSpPr/>
          <p:nvPr/>
        </p:nvGrpSpPr>
        <p:grpSpPr>
          <a:xfrm>
            <a:off x="0" y="2642839"/>
            <a:ext cx="2895600" cy="4191000"/>
            <a:chOff x="3810000" y="800100"/>
            <a:chExt cx="5176611" cy="8001000"/>
          </a:xfrm>
        </p:grpSpPr>
        <p:pic>
          <p:nvPicPr>
            <p:cNvPr id="3" name="Picture 2">
              <a:extLst>
                <a:ext uri="{FF2B5EF4-FFF2-40B4-BE49-F238E27FC236}">
                  <a16:creationId xmlns:a16="http://schemas.microsoft.com/office/drawing/2014/main" id="{9429BF06-59A9-4352-AEEE-B744C8761C9D}"/>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3810000" y="800100"/>
              <a:ext cx="4876800" cy="8001000"/>
            </a:xfrm>
            <a:prstGeom prst="rect">
              <a:avLst/>
            </a:prstGeom>
          </p:spPr>
        </p:pic>
        <p:sp>
          <p:nvSpPr>
            <p:cNvPr id="26" name="Freeform: Shape 25">
              <a:extLst>
                <a:ext uri="{FF2B5EF4-FFF2-40B4-BE49-F238E27FC236}">
                  <a16:creationId xmlns:a16="http://schemas.microsoft.com/office/drawing/2014/main" id="{31FEB811-E37D-4DA0-ADFF-387C77F29BAA}"/>
                </a:ext>
              </a:extLst>
            </p:cNvPr>
            <p:cNvSpPr/>
            <p:nvPr/>
          </p:nvSpPr>
          <p:spPr>
            <a:xfrm rot="20509636">
              <a:off x="5459160" y="2502940"/>
              <a:ext cx="3458662" cy="6048944"/>
            </a:xfrm>
            <a:custGeom>
              <a:avLst/>
              <a:gdLst>
                <a:gd name="connsiteX0" fmla="*/ 3321908 w 3458662"/>
                <a:gd name="connsiteY0" fmla="*/ 0 h 6048944"/>
                <a:gd name="connsiteX1" fmla="*/ 3458662 w 3458662"/>
                <a:gd name="connsiteY1" fmla="*/ 2746460 h 6048944"/>
                <a:gd name="connsiteX2" fmla="*/ 2313497 w 3458662"/>
                <a:gd name="connsiteY2" fmla="*/ 6048944 h 6048944"/>
                <a:gd name="connsiteX3" fmla="*/ 0 w 3458662"/>
                <a:gd name="connsiteY3" fmla="*/ 6048944 h 6048944"/>
                <a:gd name="connsiteX4" fmla="*/ 0 w 3458662"/>
                <a:gd name="connsiteY4" fmla="*/ 0 h 60489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58662" h="6048944">
                  <a:moveTo>
                    <a:pt x="3321908" y="0"/>
                  </a:moveTo>
                  <a:lnTo>
                    <a:pt x="3458662" y="2746460"/>
                  </a:lnTo>
                  <a:lnTo>
                    <a:pt x="2313497" y="6048944"/>
                  </a:lnTo>
                  <a:lnTo>
                    <a:pt x="0" y="6048944"/>
                  </a:lnTo>
                  <a:lnTo>
                    <a:pt x="0" y="0"/>
                  </a:lnTo>
                  <a:close/>
                </a:path>
              </a:pathLst>
            </a:cu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vi-VN" sz="1200"/>
            </a:p>
          </p:txBody>
        </p:sp>
        <p:sp>
          <p:nvSpPr>
            <p:cNvPr id="6" name="Freeform: Shape 5">
              <a:extLst>
                <a:ext uri="{FF2B5EF4-FFF2-40B4-BE49-F238E27FC236}">
                  <a16:creationId xmlns:a16="http://schemas.microsoft.com/office/drawing/2014/main" id="{A32CB483-E824-4CBB-B751-D1515483831E}"/>
                </a:ext>
              </a:extLst>
            </p:cNvPr>
            <p:cNvSpPr/>
            <p:nvPr/>
          </p:nvSpPr>
          <p:spPr>
            <a:xfrm rot="20401521">
              <a:off x="6008151" y="5666695"/>
              <a:ext cx="2978460" cy="2499695"/>
            </a:xfrm>
            <a:custGeom>
              <a:avLst/>
              <a:gdLst>
                <a:gd name="connsiteX0" fmla="*/ 4254923 w 4254923"/>
                <a:gd name="connsiteY0" fmla="*/ 0 h 3294045"/>
                <a:gd name="connsiteX1" fmla="*/ 4254923 w 4254923"/>
                <a:gd name="connsiteY1" fmla="*/ 626268 h 3294045"/>
                <a:gd name="connsiteX2" fmla="*/ 3123865 w 4254923"/>
                <a:gd name="connsiteY2" fmla="*/ 3294045 h 3294045"/>
                <a:gd name="connsiteX3" fmla="*/ 0 w 4254923"/>
                <a:gd name="connsiteY3" fmla="*/ 3294045 h 3294045"/>
                <a:gd name="connsiteX4" fmla="*/ 0 w 4254923"/>
                <a:gd name="connsiteY4" fmla="*/ 0 h 32940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54923" h="3294045">
                  <a:moveTo>
                    <a:pt x="4254923" y="0"/>
                  </a:moveTo>
                  <a:lnTo>
                    <a:pt x="4254923" y="626268"/>
                  </a:lnTo>
                  <a:lnTo>
                    <a:pt x="3123865" y="3294045"/>
                  </a:lnTo>
                  <a:lnTo>
                    <a:pt x="0" y="3294045"/>
                  </a:lnTo>
                  <a:lnTo>
                    <a:pt x="0" y="0"/>
                  </a:lnTo>
                  <a:close/>
                </a:path>
              </a:pathLst>
            </a:cu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vi-VN" sz="1200"/>
            </a:p>
          </p:txBody>
        </p:sp>
        <p:pic>
          <p:nvPicPr>
            <p:cNvPr id="16" name="Picture 15">
              <a:extLst>
                <a:ext uri="{FF2B5EF4-FFF2-40B4-BE49-F238E27FC236}">
                  <a16:creationId xmlns:a16="http://schemas.microsoft.com/office/drawing/2014/main" id="{4A97B81E-0AB1-44B4-900B-9578B191D733}"/>
                </a:ext>
              </a:extLst>
            </p:cNvPr>
            <p:cNvPicPr>
              <a:picLocks noChangeAspect="1"/>
            </p:cNvPicPr>
            <p:nvPr/>
          </p:nvPicPr>
          <p:blipFill>
            <a:blip r:embed="rId9">
              <a:extLst>
                <a:ext uri="{28A0092B-C50C-407E-A947-70E740481C1C}">
                  <a14:useLocalDpi xmlns:a14="http://schemas.microsoft.com/office/drawing/2010/main" val="0"/>
                </a:ext>
              </a:extLst>
            </a:blip>
            <a:srcRect r="47245"/>
            <a:stretch>
              <a:fillRect/>
            </a:stretch>
          </p:blipFill>
          <p:spPr>
            <a:xfrm rot="20267619">
              <a:off x="6505046" y="4103655"/>
              <a:ext cx="1264329" cy="1606240"/>
            </a:xfrm>
            <a:custGeom>
              <a:avLst/>
              <a:gdLst>
                <a:gd name="connsiteX0" fmla="*/ 1264329 w 1264329"/>
                <a:gd name="connsiteY0" fmla="*/ 0 h 1606240"/>
                <a:gd name="connsiteX1" fmla="*/ 1150255 w 1264329"/>
                <a:gd name="connsiteY1" fmla="*/ 1606240 h 1606240"/>
                <a:gd name="connsiteX2" fmla="*/ 0 w 1264329"/>
                <a:gd name="connsiteY2" fmla="*/ 1606240 h 1606240"/>
                <a:gd name="connsiteX3" fmla="*/ 0 w 1264329"/>
                <a:gd name="connsiteY3" fmla="*/ 1411326 h 1606240"/>
                <a:gd name="connsiteX4" fmla="*/ 576134 w 1264329"/>
                <a:gd name="connsiteY4" fmla="*/ 0 h 16062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4329" h="1606240">
                  <a:moveTo>
                    <a:pt x="1264329" y="0"/>
                  </a:moveTo>
                  <a:lnTo>
                    <a:pt x="1150255" y="1606240"/>
                  </a:lnTo>
                  <a:lnTo>
                    <a:pt x="0" y="1606240"/>
                  </a:lnTo>
                  <a:lnTo>
                    <a:pt x="0" y="1411326"/>
                  </a:lnTo>
                  <a:lnTo>
                    <a:pt x="576134" y="0"/>
                  </a:lnTo>
                  <a:close/>
                </a:path>
              </a:pathLst>
            </a:custGeom>
          </p:spPr>
        </p:pic>
      </p:grpSp>
      <p:pic>
        <p:nvPicPr>
          <p:cNvPr id="10" name="Picture 9">
            <a:extLst>
              <a:ext uri="{FF2B5EF4-FFF2-40B4-BE49-F238E27FC236}">
                <a16:creationId xmlns:a16="http://schemas.microsoft.com/office/drawing/2014/main" id="{0F3EB61A-8146-407F-85DC-44DDD1196E83}"/>
              </a:ext>
            </a:extLst>
          </p:cNvPr>
          <p:cNvPicPr>
            <a:picLocks noChangeAspect="1"/>
          </p:cNvPicPr>
          <p:nvPr/>
        </p:nvPicPr>
        <p:blipFill>
          <a:blip r:embed="rId10">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558800" y="3632200"/>
            <a:ext cx="2540000" cy="1905000"/>
          </a:xfrm>
          <a:prstGeom prst="rect">
            <a:avLst/>
          </a:prstGeom>
        </p:spPr>
      </p:pic>
      <p:sp>
        <p:nvSpPr>
          <p:cNvPr id="7" name="TextBox 6">
            <a:extLst>
              <a:ext uri="{FF2B5EF4-FFF2-40B4-BE49-F238E27FC236}">
                <a16:creationId xmlns:a16="http://schemas.microsoft.com/office/drawing/2014/main" id="{B6A91500-4361-4AB5-B061-BA53D426CC99}"/>
              </a:ext>
            </a:extLst>
          </p:cNvPr>
          <p:cNvSpPr txBox="1"/>
          <p:nvPr/>
        </p:nvSpPr>
        <p:spPr>
          <a:xfrm>
            <a:off x="1930400" y="482600"/>
            <a:ext cx="6553200" cy="830997"/>
          </a:xfrm>
          <a:prstGeom prst="rect">
            <a:avLst/>
          </a:prstGeom>
          <a:noFill/>
        </p:spPr>
        <p:txBody>
          <a:bodyPr wrap="square" rtlCol="0">
            <a:spAutoFit/>
          </a:bodyPr>
          <a:lstStyle/>
          <a:p>
            <a:r>
              <a:rPr lang="vi-VN" sz="2400">
                <a:solidFill>
                  <a:srgbClr val="676700"/>
                </a:solidFill>
                <a:latin typeface="Times New Roman" panose="02020603050405020304" pitchFamily="18" charset="0"/>
                <a:ea typeface="Arial" panose="020B0604020202020204" pitchFamily="34" charset="0"/>
                <a:cs typeface="Times New Roman" panose="02020603050405020304" pitchFamily="18" charset="0"/>
              </a:rPr>
              <a:t>GIÁO PHẬN CẦN THƠ NĂM MỤC VỤ 2022</a:t>
            </a:r>
            <a:endParaRPr lang="vi-VN" sz="2400">
              <a:latin typeface="Times New Roman" panose="02020603050405020304" pitchFamily="18" charset="0"/>
              <a:ea typeface="Arial" panose="020B0604020202020204" pitchFamily="34" charset="0"/>
              <a:cs typeface="Times New Roman" panose="02020603050405020304" pitchFamily="18" charset="0"/>
            </a:endParaRPr>
          </a:p>
          <a:p>
            <a:endParaRPr lang="vi-VN" sz="2400">
              <a:latin typeface="Times New Roman" panose="02020603050405020304" pitchFamily="18" charset="0"/>
              <a:cs typeface="Times New Roman" panose="02020603050405020304" pitchFamily="18" charset="0"/>
            </a:endParaRPr>
          </a:p>
        </p:txBody>
      </p:sp>
      <p:sp>
        <p:nvSpPr>
          <p:cNvPr id="8" name="TextBox 7">
            <a:extLst>
              <a:ext uri="{FF2B5EF4-FFF2-40B4-BE49-F238E27FC236}">
                <a16:creationId xmlns:a16="http://schemas.microsoft.com/office/drawing/2014/main" id="{12A1F7AD-CB42-4D73-B3A3-8E4E9EA491B0}"/>
              </a:ext>
            </a:extLst>
          </p:cNvPr>
          <p:cNvSpPr txBox="1"/>
          <p:nvPr/>
        </p:nvSpPr>
        <p:spPr>
          <a:xfrm rot="-1200000">
            <a:off x="1226625" y="5459049"/>
            <a:ext cx="1676400" cy="666977"/>
          </a:xfrm>
          <a:prstGeom prst="rect">
            <a:avLst/>
          </a:prstGeom>
          <a:noFill/>
        </p:spPr>
        <p:txBody>
          <a:bodyPr wrap="square" rtlCol="0">
            <a:spAutoFit/>
          </a:bodyPr>
          <a:lstStyle/>
          <a:p>
            <a:pPr algn="ctr"/>
            <a:r>
              <a:rPr lang="vi-VN" sz="1867" b="1">
                <a:solidFill>
                  <a:srgbClr val="5C5900"/>
                </a:solidFill>
                <a:latin typeface="Times New Roman" panose="02020603050405020304" pitchFamily="18" charset="0"/>
                <a:ea typeface="Times New Roman" panose="02020603050405020304" pitchFamily="18" charset="0"/>
              </a:rPr>
              <a:t>25 CÂU HỎI – THƯA </a:t>
            </a:r>
            <a:endParaRPr lang="vi-VN" sz="1867"/>
          </a:p>
        </p:txBody>
      </p:sp>
      <p:sp>
        <p:nvSpPr>
          <p:cNvPr id="11" name="TextBox 10">
            <a:extLst>
              <a:ext uri="{FF2B5EF4-FFF2-40B4-BE49-F238E27FC236}">
                <a16:creationId xmlns:a16="http://schemas.microsoft.com/office/drawing/2014/main" id="{470A1295-15BC-4D9C-B5C6-E76C34645DBF}"/>
              </a:ext>
            </a:extLst>
          </p:cNvPr>
          <p:cNvSpPr txBox="1"/>
          <p:nvPr/>
        </p:nvSpPr>
        <p:spPr>
          <a:xfrm>
            <a:off x="2286000" y="1143000"/>
            <a:ext cx="5740400" cy="913199"/>
          </a:xfrm>
          <a:prstGeom prst="rect">
            <a:avLst/>
          </a:prstGeom>
          <a:noFill/>
        </p:spPr>
        <p:txBody>
          <a:bodyPr wrap="square" rtlCol="0">
            <a:spAutoFit/>
          </a:bodyPr>
          <a:lstStyle/>
          <a:p>
            <a:pPr algn="ctr"/>
            <a:r>
              <a:rPr lang="vi-VN" sz="2667" b="1">
                <a:solidFill>
                  <a:srgbClr val="5C5900"/>
                </a:solidFill>
                <a:latin typeface="Times New Roman" panose="02020603050405020304" pitchFamily="18" charset="0"/>
                <a:ea typeface="Times New Roman" panose="02020603050405020304" pitchFamily="18" charset="0"/>
              </a:rPr>
              <a:t>Về Thượng Hội Đồng GM 2021-2023 / Cấp Giáo Phận</a:t>
            </a:r>
            <a:endParaRPr lang="vi-VN" sz="2667"/>
          </a:p>
        </p:txBody>
      </p:sp>
      <p:grpSp>
        <p:nvGrpSpPr>
          <p:cNvPr id="2" name="Group 1">
            <a:extLst>
              <a:ext uri="{FF2B5EF4-FFF2-40B4-BE49-F238E27FC236}">
                <a16:creationId xmlns:a16="http://schemas.microsoft.com/office/drawing/2014/main" id="{6399DC90-B355-4951-A463-B8FB05842D17}"/>
              </a:ext>
            </a:extLst>
          </p:cNvPr>
          <p:cNvGrpSpPr/>
          <p:nvPr/>
        </p:nvGrpSpPr>
        <p:grpSpPr>
          <a:xfrm>
            <a:off x="2997200" y="2463800"/>
            <a:ext cx="5943600" cy="3202736"/>
            <a:chOff x="4495800" y="3695700"/>
            <a:chExt cx="8915400" cy="4804104"/>
          </a:xfrm>
        </p:grpSpPr>
        <p:sp>
          <p:nvSpPr>
            <p:cNvPr id="12" name="TextBox 11">
              <a:extLst>
                <a:ext uri="{FF2B5EF4-FFF2-40B4-BE49-F238E27FC236}">
                  <a16:creationId xmlns:a16="http://schemas.microsoft.com/office/drawing/2014/main" id="{B48B1B81-B058-4495-BC19-BF41C7499236}"/>
                </a:ext>
              </a:extLst>
            </p:cNvPr>
            <p:cNvSpPr txBox="1"/>
            <p:nvPr/>
          </p:nvSpPr>
          <p:spPr>
            <a:xfrm>
              <a:off x="4572000" y="3695700"/>
              <a:ext cx="8839200" cy="1800494"/>
            </a:xfrm>
            <a:prstGeom prst="rect">
              <a:avLst/>
            </a:prstGeom>
            <a:noFill/>
          </p:spPr>
          <p:txBody>
            <a:bodyPr wrap="square" rtlCol="0">
              <a:spAutoFit/>
            </a:bodyPr>
            <a:lstStyle/>
            <a:p>
              <a:r>
                <a:rPr lang="vi-VN" sz="2400" i="1">
                  <a:solidFill>
                    <a:srgbClr val="FF0000"/>
                  </a:solidFill>
                  <a:latin typeface="Times New Roman" panose="02020603050405020304" pitchFamily="18" charset="0"/>
                  <a:ea typeface="Arial" panose="020B0604020202020204" pitchFamily="34" charset="0"/>
                  <a:cs typeface="Times New Roman" panose="02020603050405020304" pitchFamily="18" charset="0"/>
                </a:rPr>
                <a:t>01. H. Chữ “Synod 2021-2023” ghi trên Lô-gô nghĩa là gì ?</a:t>
              </a:r>
              <a:endParaRPr lang="vi-VN" sz="2400">
                <a:solidFill>
                  <a:srgbClr val="FF0000"/>
                </a:solidFill>
                <a:latin typeface="Times New Roman" panose="02020603050405020304" pitchFamily="18" charset="0"/>
                <a:ea typeface="Arial" panose="020B0604020202020204" pitchFamily="34" charset="0"/>
                <a:cs typeface="Times New Roman" panose="02020603050405020304" pitchFamily="18" charset="0"/>
              </a:endParaRPr>
            </a:p>
            <a:p>
              <a:endParaRPr lang="vi-VN" sz="2400">
                <a:latin typeface="Times New Roman" panose="02020603050405020304" pitchFamily="18" charset="0"/>
                <a:cs typeface="Times New Roman" panose="02020603050405020304" pitchFamily="18" charset="0"/>
              </a:endParaRPr>
            </a:p>
          </p:txBody>
        </p:sp>
        <p:sp>
          <p:nvSpPr>
            <p:cNvPr id="13" name="TextBox 12">
              <a:extLst>
                <a:ext uri="{FF2B5EF4-FFF2-40B4-BE49-F238E27FC236}">
                  <a16:creationId xmlns:a16="http://schemas.microsoft.com/office/drawing/2014/main" id="{E98BE84C-7918-4A02-9F23-AD5A3B41496A}"/>
                </a:ext>
              </a:extLst>
            </p:cNvPr>
            <p:cNvSpPr txBox="1"/>
            <p:nvPr/>
          </p:nvSpPr>
          <p:spPr>
            <a:xfrm>
              <a:off x="4495800" y="5143500"/>
              <a:ext cx="8839200" cy="3356304"/>
            </a:xfrm>
            <a:prstGeom prst="rect">
              <a:avLst/>
            </a:prstGeom>
            <a:noFill/>
          </p:spPr>
          <p:txBody>
            <a:bodyPr wrap="square" rtlCol="0">
              <a:spAutoFit/>
            </a:bodyPr>
            <a:lstStyle/>
            <a:p>
              <a:pPr algn="ctr">
                <a:lnSpc>
                  <a:spcPct val="115000"/>
                </a:lnSpc>
                <a:spcAft>
                  <a:spcPts val="333"/>
                </a:spcAft>
              </a:pPr>
              <a:r>
                <a:rPr lang="vi-VN" sz="2400">
                  <a:latin typeface="Times New Roman" panose="02020603050405020304" pitchFamily="18" charset="0"/>
                  <a:ea typeface="Arial" panose="020B0604020202020204" pitchFamily="34" charset="0"/>
                  <a:cs typeface="Times New Roman" panose="02020603050405020304" pitchFamily="18" charset="0"/>
                </a:rPr>
                <a:t>T. Nghĩa là “Thượng Hội Đồng Giám Mục Thế giới Thường kỳ  lần thứ 16” (THĐ16). Từ năm 2021 tới năm 2023.</a:t>
              </a:r>
              <a:r>
                <a:rPr lang="vi-VN" sz="2400">
                  <a:solidFill>
                    <a:srgbClr val="5F5A00"/>
                  </a:solidFill>
                  <a:latin typeface="Times New Roman" panose="02020603050405020304" pitchFamily="18" charset="0"/>
                  <a:ea typeface="Arial" panose="020B0604020202020204" pitchFamily="34" charset="0"/>
                  <a:cs typeface="Times New Roman" panose="02020603050405020304" pitchFamily="18" charset="0"/>
                </a:rPr>
                <a:t> </a:t>
              </a:r>
              <a:endParaRPr lang="vi-VN" sz="2400">
                <a:latin typeface="Times New Roman" panose="02020603050405020304" pitchFamily="18" charset="0"/>
                <a:ea typeface="Arial" panose="020B0604020202020204" pitchFamily="34" charset="0"/>
                <a:cs typeface="Times New Roman" panose="02020603050405020304" pitchFamily="18" charset="0"/>
              </a:endParaRPr>
            </a:p>
            <a:p>
              <a:pPr>
                <a:lnSpc>
                  <a:spcPct val="115000"/>
                </a:lnSpc>
                <a:spcAft>
                  <a:spcPts val="333"/>
                </a:spcAft>
              </a:pPr>
              <a:endParaRPr lang="vi-VN" sz="2400">
                <a:latin typeface="Times New Roman" panose="02020603050405020304" pitchFamily="18" charset="0"/>
                <a:ea typeface="Arial" panose="020B0604020202020204" pitchFamily="34" charset="0"/>
                <a:cs typeface="Times New Roman" panose="02020603050405020304" pitchFamily="18" charset="0"/>
              </a:endParaRPr>
            </a:p>
            <a:p>
              <a:endParaRPr lang="vi-VN" sz="2400">
                <a:latin typeface="Times New Roman" panose="02020603050405020304" pitchFamily="18" charset="0"/>
                <a:cs typeface="Times New Roman" panose="02020603050405020304" pitchFamily="18" charset="0"/>
              </a:endParaRPr>
            </a:p>
          </p:txBody>
        </p:sp>
      </p:grpSp>
      <p:grpSp>
        <p:nvGrpSpPr>
          <p:cNvPr id="4" name="Group 3">
            <a:extLst>
              <a:ext uri="{FF2B5EF4-FFF2-40B4-BE49-F238E27FC236}">
                <a16:creationId xmlns:a16="http://schemas.microsoft.com/office/drawing/2014/main" id="{BD4A358C-D77C-4A0B-B41D-38B905869F90}"/>
              </a:ext>
            </a:extLst>
          </p:cNvPr>
          <p:cNvGrpSpPr/>
          <p:nvPr/>
        </p:nvGrpSpPr>
        <p:grpSpPr>
          <a:xfrm>
            <a:off x="2946400" y="4851400"/>
            <a:ext cx="5994400" cy="2320804"/>
            <a:chOff x="4419600" y="7277100"/>
            <a:chExt cx="8991600" cy="3481206"/>
          </a:xfrm>
        </p:grpSpPr>
        <p:sp>
          <p:nvSpPr>
            <p:cNvPr id="14" name="TextBox 13">
              <a:extLst>
                <a:ext uri="{FF2B5EF4-FFF2-40B4-BE49-F238E27FC236}">
                  <a16:creationId xmlns:a16="http://schemas.microsoft.com/office/drawing/2014/main" id="{6FD4691A-70B1-460B-80B6-38F8E83B9938}"/>
                </a:ext>
              </a:extLst>
            </p:cNvPr>
            <p:cNvSpPr txBox="1"/>
            <p:nvPr/>
          </p:nvSpPr>
          <p:spPr>
            <a:xfrm>
              <a:off x="4419600" y="7277100"/>
              <a:ext cx="8991600" cy="1246496"/>
            </a:xfrm>
            <a:prstGeom prst="rect">
              <a:avLst/>
            </a:prstGeom>
            <a:noFill/>
          </p:spPr>
          <p:txBody>
            <a:bodyPr wrap="square" rtlCol="0">
              <a:spAutoFit/>
            </a:bodyPr>
            <a:lstStyle/>
            <a:p>
              <a:r>
                <a:rPr lang="vi-VN" sz="2400">
                  <a:solidFill>
                    <a:srgbClr val="FF0000"/>
                  </a:solidFill>
                  <a:latin typeface="Times New Roman" panose="02020603050405020304" pitchFamily="18" charset="0"/>
                  <a:ea typeface="Arial" panose="020B0604020202020204" pitchFamily="34" charset="0"/>
                  <a:cs typeface="Times New Roman" panose="02020603050405020304" pitchFamily="18" charset="0"/>
                </a:rPr>
                <a:t>02, H. Chủ đề của của THĐ 16 là gì ? </a:t>
              </a:r>
            </a:p>
            <a:p>
              <a:endParaRPr lang="vi-VN" sz="2400">
                <a:solidFill>
                  <a:srgbClr val="FF0000"/>
                </a:solidFill>
                <a:latin typeface="Times New Roman" panose="02020603050405020304" pitchFamily="18" charset="0"/>
                <a:cs typeface="Times New Roman" panose="02020603050405020304" pitchFamily="18" charset="0"/>
              </a:endParaRPr>
            </a:p>
          </p:txBody>
        </p:sp>
        <p:sp>
          <p:nvSpPr>
            <p:cNvPr id="15" name="TextBox 14">
              <a:extLst>
                <a:ext uri="{FF2B5EF4-FFF2-40B4-BE49-F238E27FC236}">
                  <a16:creationId xmlns:a16="http://schemas.microsoft.com/office/drawing/2014/main" id="{3693862B-0379-4F11-83AC-6E9E80A6A3CB}"/>
                </a:ext>
              </a:extLst>
            </p:cNvPr>
            <p:cNvSpPr txBox="1"/>
            <p:nvPr/>
          </p:nvSpPr>
          <p:spPr>
            <a:xfrm>
              <a:off x="4495800" y="8039100"/>
              <a:ext cx="8763000" cy="2719206"/>
            </a:xfrm>
            <a:prstGeom prst="rect">
              <a:avLst/>
            </a:prstGeom>
            <a:noFill/>
          </p:spPr>
          <p:txBody>
            <a:bodyPr wrap="square" rtlCol="0">
              <a:spAutoFit/>
            </a:bodyPr>
            <a:lstStyle/>
            <a:p>
              <a:pPr algn="ctr">
                <a:lnSpc>
                  <a:spcPct val="115000"/>
                </a:lnSpc>
                <a:spcAft>
                  <a:spcPts val="333"/>
                </a:spcAft>
              </a:pPr>
              <a:r>
                <a:rPr lang="vi-VN" sz="2400">
                  <a:latin typeface="Times New Roman" panose="02020603050405020304" pitchFamily="18" charset="0"/>
                  <a:ea typeface="Arial" panose="020B0604020202020204" pitchFamily="34" charset="0"/>
                  <a:cs typeface="Times New Roman" panose="02020603050405020304" pitchFamily="18" charset="0"/>
                </a:rPr>
                <a:t>T. Chủ đề của của THĐ 16 là: “Hướng tới một Hội Thánh Hiệp Hành : </a:t>
              </a:r>
            </a:p>
            <a:p>
              <a:pPr algn="ctr">
                <a:lnSpc>
                  <a:spcPct val="115000"/>
                </a:lnSpc>
                <a:spcAft>
                  <a:spcPts val="333"/>
                </a:spcAft>
              </a:pPr>
              <a:r>
                <a:rPr lang="vi-VN" sz="2400">
                  <a:latin typeface="Times New Roman" panose="02020603050405020304" pitchFamily="18" charset="0"/>
                  <a:ea typeface="Arial" panose="020B0604020202020204" pitchFamily="34" charset="0"/>
                  <a:cs typeface="Times New Roman" panose="02020603050405020304" pitchFamily="18" charset="0"/>
                </a:rPr>
                <a:t>Hiệp Thông - Tham Gia - Sứ Vụ”. </a:t>
              </a:r>
            </a:p>
            <a:p>
              <a:pPr algn="ctr"/>
              <a:endParaRPr lang="vi-VN" sz="2400">
                <a:latin typeface="Times New Roman" panose="02020603050405020304" pitchFamily="18" charset="0"/>
                <a:cs typeface="Times New Roman" panose="02020603050405020304" pitchFamily="18" charset="0"/>
              </a:endParaRPr>
            </a:p>
          </p:txBody>
        </p:sp>
      </p:grpSp>
      <p:pic>
        <p:nvPicPr>
          <p:cNvPr id="18" name="Picture 17">
            <a:extLst>
              <a:ext uri="{FF2B5EF4-FFF2-40B4-BE49-F238E27FC236}">
                <a16:creationId xmlns:a16="http://schemas.microsoft.com/office/drawing/2014/main" id="{4DC346F6-0C71-4A7F-88B5-481F70471D33}"/>
              </a:ext>
            </a:extLst>
          </p:cNvPr>
          <p:cNvPicPr>
            <a:picLocks noChangeAspect="1"/>
          </p:cNvPicPr>
          <p:nvPr/>
        </p:nvPicPr>
        <p:blipFill>
          <a:blip r:embed="rId11">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558800" y="1143000"/>
            <a:ext cx="1428750" cy="1422400"/>
          </a:xfrm>
          <a:prstGeom prst="rect">
            <a:avLst/>
          </a:prstGeom>
        </p:spPr>
      </p:pic>
      <p:pic>
        <p:nvPicPr>
          <p:cNvPr id="5" name="ct1">
            <a:hlinkClick r:id="" action="ppaction://media"/>
            <a:extLst>
              <a:ext uri="{FF2B5EF4-FFF2-40B4-BE49-F238E27FC236}">
                <a16:creationId xmlns:a16="http://schemas.microsoft.com/office/drawing/2014/main" id="{BCCE5586-699B-4D4F-8243-3047731329E5}"/>
              </a:ext>
            </a:extLst>
          </p:cNvPr>
          <p:cNvPicPr>
            <a:picLocks noChangeAspect="1"/>
          </p:cNvPicPr>
          <p:nvPr>
            <a:audioFile r:link="rId2"/>
            <p:extLst>
              <p:ext uri="{DAA4B4D4-6D71-4841-9C94-3DE7FCFB9230}">
                <p14:media xmlns:p14="http://schemas.microsoft.com/office/powerpoint/2010/main" r:embed="rId1"/>
              </p:ext>
            </p:extLst>
          </p:nvPr>
        </p:nvPicPr>
        <p:blipFill>
          <a:blip r:embed="rId12"/>
          <a:stretch>
            <a:fillRect/>
          </a:stretch>
        </p:blipFill>
        <p:spPr>
          <a:xfrm>
            <a:off x="4368800" y="3225800"/>
            <a:ext cx="406400" cy="406400"/>
          </a:xfrm>
          <a:prstGeom prst="rect">
            <a:avLst/>
          </a:prstGeom>
        </p:spPr>
      </p:pic>
      <p:pic>
        <p:nvPicPr>
          <p:cNvPr id="9" name="ct2">
            <a:hlinkClick r:id="" action="ppaction://media"/>
            <a:extLst>
              <a:ext uri="{FF2B5EF4-FFF2-40B4-BE49-F238E27FC236}">
                <a16:creationId xmlns:a16="http://schemas.microsoft.com/office/drawing/2014/main" id="{7FB50A67-CE3C-46A7-B3AB-4A15EF5D899E}"/>
              </a:ext>
            </a:extLst>
          </p:cNvPr>
          <p:cNvPicPr>
            <a:picLocks noChangeAspect="1"/>
          </p:cNvPicPr>
          <p:nvPr>
            <a:audioFile r:link="rId4"/>
            <p:extLst>
              <p:ext uri="{DAA4B4D4-6D71-4841-9C94-3DE7FCFB9230}">
                <p14:media xmlns:p14="http://schemas.microsoft.com/office/powerpoint/2010/main" r:embed="rId3"/>
              </p:ext>
            </p:extLst>
          </p:nvPr>
        </p:nvPicPr>
        <p:blipFill>
          <a:blip r:embed="rId12"/>
          <a:stretch>
            <a:fillRect/>
          </a:stretch>
        </p:blipFill>
        <p:spPr>
          <a:xfrm>
            <a:off x="4368800" y="3225800"/>
            <a:ext cx="406400" cy="406400"/>
          </a:xfrm>
          <a:prstGeom prst="rect">
            <a:avLst/>
          </a:prstGeom>
        </p:spPr>
      </p:pic>
      <p:pic>
        <p:nvPicPr>
          <p:cNvPr id="17" name="ct3">
            <a:hlinkClick r:id="" action="ppaction://media"/>
            <a:extLst>
              <a:ext uri="{FF2B5EF4-FFF2-40B4-BE49-F238E27FC236}">
                <a16:creationId xmlns:a16="http://schemas.microsoft.com/office/drawing/2014/main" id="{0F2E2515-DD2D-489A-BF6D-33FB10A14028}"/>
              </a:ext>
            </a:extLst>
          </p:cNvPr>
          <p:cNvPicPr>
            <a:picLocks noChangeAspect="1"/>
          </p:cNvPicPr>
          <p:nvPr>
            <a:audioFile r:link="rId6"/>
            <p:extLst>
              <p:ext uri="{DAA4B4D4-6D71-4841-9C94-3DE7FCFB9230}">
                <p14:media xmlns:p14="http://schemas.microsoft.com/office/powerpoint/2010/main" r:embed="rId5"/>
              </p:ext>
            </p:extLst>
          </p:nvPr>
        </p:nvPicPr>
        <p:blipFill>
          <a:blip r:embed="rId12"/>
          <a:stretch>
            <a:fillRect/>
          </a:stretch>
        </p:blipFill>
        <p:spPr>
          <a:xfrm>
            <a:off x="4368800" y="3225800"/>
            <a:ext cx="406400" cy="406400"/>
          </a:xfrm>
          <a:prstGeom prst="rect">
            <a:avLst/>
          </a:prstGeom>
        </p:spPr>
      </p:pic>
    </p:spTree>
    <p:extLst>
      <p:ext uri="{BB962C8B-B14F-4D97-AF65-F5344CB8AC3E}">
        <p14:creationId xmlns:p14="http://schemas.microsoft.com/office/powerpoint/2010/main" val="699518891"/>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2852" fill="hold"/>
                                        <p:tgtEl>
                                          <p:spTgt spid="5"/>
                                        </p:tgtEl>
                                      </p:cBhvr>
                                    </p:cmd>
                                  </p:childTnLst>
                                </p:cTn>
                              </p:par>
                            </p:childTnLst>
                          </p:cTn>
                        </p:par>
                        <p:par>
                          <p:cTn id="7" fill="hold">
                            <p:stCondLst>
                              <p:cond delay="12852"/>
                            </p:stCondLst>
                            <p:childTnLst>
                              <p:par>
                                <p:cTn id="8" presetID="1" presetClass="entr" presetSubtype="0" fill="hold" nodeType="afterEffect">
                                  <p:stCondLst>
                                    <p:cond delay="0"/>
                                  </p:stCondLst>
                                  <p:childTnLst>
                                    <p:set>
                                      <p:cBhvr>
                                        <p:cTn id="9" dur="1" fill="hold">
                                          <p:stCondLst>
                                            <p:cond delay="0"/>
                                          </p:stCondLst>
                                        </p:cTn>
                                        <p:tgtEl>
                                          <p:spTgt spid="2"/>
                                        </p:tgtEl>
                                        <p:attrNameLst>
                                          <p:attrName>style.visibility</p:attrName>
                                        </p:attrNameLst>
                                      </p:cBhvr>
                                      <p:to>
                                        <p:strVal val="visible"/>
                                      </p:to>
                                    </p:set>
                                  </p:childTnLst>
                                </p:cTn>
                              </p:par>
                              <p:par>
                                <p:cTn id="10" presetID="1" presetClass="mediacall" presetSubtype="0" fill="hold" nodeType="withEffect">
                                  <p:stCondLst>
                                    <p:cond delay="0"/>
                                  </p:stCondLst>
                                  <p:childTnLst>
                                    <p:cmd type="call" cmd="playFrom(0.0)">
                                      <p:cBhvr>
                                        <p:cTn id="11" dur="20453" fill="hold"/>
                                        <p:tgtEl>
                                          <p:spTgt spid="9"/>
                                        </p:tgtEl>
                                      </p:cBhvr>
                                    </p:cmd>
                                  </p:childTnLst>
                                </p:cTn>
                              </p:par>
                            </p:childTnLst>
                          </p:cTn>
                        </p:par>
                        <p:par>
                          <p:cTn id="12" fill="hold">
                            <p:stCondLst>
                              <p:cond delay="33305"/>
                            </p:stCondLst>
                            <p:childTnLst>
                              <p:par>
                                <p:cTn id="13" presetID="1" presetClass="entr" presetSubtype="0" fill="hold" nodeType="afterEffect">
                                  <p:stCondLst>
                                    <p:cond delay="0"/>
                                  </p:stCondLst>
                                  <p:childTnLst>
                                    <p:set>
                                      <p:cBhvr>
                                        <p:cTn id="14" dur="1" fill="hold">
                                          <p:stCondLst>
                                            <p:cond delay="0"/>
                                          </p:stCondLst>
                                        </p:cTn>
                                        <p:tgtEl>
                                          <p:spTgt spid="4"/>
                                        </p:tgtEl>
                                        <p:attrNameLst>
                                          <p:attrName>style.visibility</p:attrName>
                                        </p:attrNameLst>
                                      </p:cBhvr>
                                      <p:to>
                                        <p:strVal val="visible"/>
                                      </p:to>
                                    </p:set>
                                  </p:childTnLst>
                                </p:cTn>
                              </p:par>
                              <p:par>
                                <p:cTn id="15" presetID="1" presetClass="mediacall" presetSubtype="0" fill="hold" nodeType="withEffect">
                                  <p:stCondLst>
                                    <p:cond delay="0"/>
                                  </p:stCondLst>
                                  <p:childTnLst>
                                    <p:cmd type="call" cmd="playFrom(0.0)">
                                      <p:cBhvr>
                                        <p:cTn id="16" dur="17946" fill="hold"/>
                                        <p:tgtEl>
                                          <p:spTgt spid="17"/>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showWhenStopped="0">
                <p:cTn id="17" fill="hold" display="0">
                  <p:stCondLst>
                    <p:cond delay="indefinite"/>
                  </p:stCondLst>
                  <p:endCondLst>
                    <p:cond evt="onStopAudio" delay="0">
                      <p:tgtEl>
                        <p:sldTgt/>
                      </p:tgtEl>
                    </p:cond>
                  </p:endCondLst>
                </p:cTn>
                <p:tgtEl>
                  <p:spTgt spid="5"/>
                </p:tgtEl>
              </p:cMediaNode>
            </p:audio>
            <p:audio>
              <p:cMediaNode vol="80000" showWhenStopped="0">
                <p:cTn id="18" fill="hold" display="0">
                  <p:stCondLst>
                    <p:cond delay="indefinite"/>
                  </p:stCondLst>
                  <p:endCondLst>
                    <p:cond evt="onStopAudio" delay="0">
                      <p:tgtEl>
                        <p:sldTgt/>
                      </p:tgtEl>
                    </p:cond>
                  </p:endCondLst>
                </p:cTn>
                <p:tgtEl>
                  <p:spTgt spid="9"/>
                </p:tgtEl>
              </p:cMediaNode>
            </p:audio>
            <p:audio>
              <p:cMediaNode vol="80000" showWhenStopped="0">
                <p:cTn id="19" fill="hold" display="0">
                  <p:stCondLst>
                    <p:cond delay="indefinite"/>
                  </p:stCondLst>
                  <p:endCondLst>
                    <p:cond evt="onStopAudio" delay="0">
                      <p:tgtEl>
                        <p:sldTgt/>
                      </p:tgtEl>
                    </p:cond>
                  </p:endCondLst>
                </p:cTn>
                <p:tgtEl>
                  <p:spTgt spid="17"/>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0">
            <a:extLst>
              <a:ext uri="{FF2B5EF4-FFF2-40B4-BE49-F238E27FC236}">
                <a16:creationId xmlns:a16="http://schemas.microsoft.com/office/drawing/2014/main" id="{0B2F97AC-2BA2-44E0-848F-6D9615B49F7B}"/>
              </a:ext>
            </a:extLst>
          </p:cNvPr>
          <p:cNvPicPr>
            <a:picLocks noChangeAspect="1"/>
          </p:cNvPicPr>
          <p:nvPr/>
        </p:nvPicPr>
        <p:blipFill>
          <a:blip r:embed="rId6"/>
          <a:srcRect/>
          <a:stretch>
            <a:fillRect/>
          </a:stretch>
        </p:blipFill>
        <p:spPr>
          <a:xfrm>
            <a:off x="-23091" y="3960282"/>
            <a:ext cx="1636257" cy="2876937"/>
          </a:xfrm>
          <a:prstGeom prst="rect">
            <a:avLst/>
          </a:prstGeom>
        </p:spPr>
      </p:pic>
      <p:pic>
        <p:nvPicPr>
          <p:cNvPr id="4" name="Picture 3">
            <a:extLst>
              <a:ext uri="{FF2B5EF4-FFF2-40B4-BE49-F238E27FC236}">
                <a16:creationId xmlns:a16="http://schemas.microsoft.com/office/drawing/2014/main" id="{AF1F7655-A499-4ADA-9C95-E3FBBAA855C2}"/>
              </a:ext>
            </a:extLst>
          </p:cNvPr>
          <p:cNvPicPr>
            <a:picLocks noChangeAspect="1"/>
          </p:cNvPicPr>
          <p:nvPr/>
        </p:nvPicPr>
        <p:blipFill>
          <a:blip r:embed="rId7">
            <a:clrChange>
              <a:clrFrom>
                <a:srgbClr val="FBFBFB"/>
              </a:clrFrom>
              <a:clrTo>
                <a:srgbClr val="FBFBFB">
                  <a:alpha val="0"/>
                </a:srgbClr>
              </a:clrTo>
            </a:clrChange>
            <a:extLst>
              <a:ext uri="{28A0092B-C50C-407E-A947-70E740481C1C}">
                <a14:useLocalDpi xmlns:a14="http://schemas.microsoft.com/office/drawing/2010/main" val="0"/>
              </a:ext>
            </a:extLst>
          </a:blip>
          <a:stretch>
            <a:fillRect/>
          </a:stretch>
        </p:blipFill>
        <p:spPr>
          <a:xfrm flipH="1">
            <a:off x="98944" y="4370238"/>
            <a:ext cx="2273300" cy="2273300"/>
          </a:xfrm>
          <a:prstGeom prst="rect">
            <a:avLst/>
          </a:prstGeom>
        </p:spPr>
      </p:pic>
      <p:grpSp>
        <p:nvGrpSpPr>
          <p:cNvPr id="3" name="Group 2">
            <a:extLst>
              <a:ext uri="{FF2B5EF4-FFF2-40B4-BE49-F238E27FC236}">
                <a16:creationId xmlns:a16="http://schemas.microsoft.com/office/drawing/2014/main" id="{A57C4A51-007B-43FB-9D6A-75BD9653DBAC}"/>
              </a:ext>
            </a:extLst>
          </p:cNvPr>
          <p:cNvGrpSpPr/>
          <p:nvPr/>
        </p:nvGrpSpPr>
        <p:grpSpPr>
          <a:xfrm>
            <a:off x="2997200" y="330200"/>
            <a:ext cx="5994400" cy="3101136"/>
            <a:chOff x="4495800" y="495300"/>
            <a:chExt cx="8991600" cy="4651704"/>
          </a:xfrm>
        </p:grpSpPr>
        <p:sp>
          <p:nvSpPr>
            <p:cNvPr id="5" name="TextBox 4">
              <a:extLst>
                <a:ext uri="{FF2B5EF4-FFF2-40B4-BE49-F238E27FC236}">
                  <a16:creationId xmlns:a16="http://schemas.microsoft.com/office/drawing/2014/main" id="{846F24C2-4C5C-47C8-8CBB-2DA51915A6B8}"/>
                </a:ext>
              </a:extLst>
            </p:cNvPr>
            <p:cNvSpPr txBox="1"/>
            <p:nvPr/>
          </p:nvSpPr>
          <p:spPr>
            <a:xfrm>
              <a:off x="4876800" y="495300"/>
              <a:ext cx="8229600" cy="1246496"/>
            </a:xfrm>
            <a:prstGeom prst="rect">
              <a:avLst/>
            </a:prstGeom>
            <a:noFill/>
          </p:spPr>
          <p:txBody>
            <a:bodyPr wrap="square" rtlCol="0">
              <a:spAutoFit/>
            </a:bodyPr>
            <a:lstStyle/>
            <a:p>
              <a:pPr algn="ctr"/>
              <a:r>
                <a:rPr lang="vi-VN" sz="2400">
                  <a:solidFill>
                    <a:srgbClr val="FF0000"/>
                  </a:solidFill>
                  <a:latin typeface="Times New Roman" panose="02020603050405020304" pitchFamily="18" charset="0"/>
                  <a:ea typeface="Arial" panose="020B0604020202020204" pitchFamily="34" charset="0"/>
                  <a:cs typeface="Times New Roman" panose="02020603050405020304" pitchFamily="18" charset="0"/>
                </a:rPr>
                <a:t>03. H. “Thượng Hội Đồng Giám Mục Thế giới” là gì ? </a:t>
              </a:r>
              <a:endParaRPr lang="vi-VN" sz="2400">
                <a:solidFill>
                  <a:srgbClr val="FF0000"/>
                </a:solidFill>
                <a:latin typeface="Times New Roman" panose="02020603050405020304" pitchFamily="18" charset="0"/>
                <a:cs typeface="Times New Roman" panose="02020603050405020304" pitchFamily="18" charset="0"/>
              </a:endParaRPr>
            </a:p>
          </p:txBody>
        </p:sp>
        <p:sp>
          <p:nvSpPr>
            <p:cNvPr id="6" name="TextBox 5">
              <a:extLst>
                <a:ext uri="{FF2B5EF4-FFF2-40B4-BE49-F238E27FC236}">
                  <a16:creationId xmlns:a16="http://schemas.microsoft.com/office/drawing/2014/main" id="{2A3C796A-D05B-4221-8AF3-9AD25B91CF06}"/>
                </a:ext>
              </a:extLst>
            </p:cNvPr>
            <p:cNvSpPr txBox="1"/>
            <p:nvPr/>
          </p:nvSpPr>
          <p:spPr>
            <a:xfrm>
              <a:off x="4495800" y="1790700"/>
              <a:ext cx="8991600" cy="3356304"/>
            </a:xfrm>
            <a:prstGeom prst="rect">
              <a:avLst/>
            </a:prstGeom>
            <a:noFill/>
          </p:spPr>
          <p:txBody>
            <a:bodyPr wrap="square" rtlCol="0">
              <a:spAutoFit/>
            </a:bodyPr>
            <a:lstStyle/>
            <a:p>
              <a:pPr algn="ctr">
                <a:lnSpc>
                  <a:spcPct val="115000"/>
                </a:lnSpc>
                <a:spcAft>
                  <a:spcPts val="333"/>
                </a:spcAft>
              </a:pPr>
              <a:r>
                <a:rPr lang="vi-VN" sz="2400">
                  <a:latin typeface="Times New Roman" panose="02020603050405020304" pitchFamily="18" charset="0"/>
                  <a:ea typeface="Arial" panose="020B0604020202020204" pitchFamily="34" charset="0"/>
                  <a:cs typeface="Times New Roman" panose="02020603050405020304" pitchFamily="18" charset="0"/>
                </a:rPr>
                <a:t>T. Là Đại hội Thường lệ, 3 năm một lần, của các Giám Mục đại  diện Hội Thánh Công Giáo Rôma trên toàn thế giới</a:t>
              </a:r>
            </a:p>
            <a:p>
              <a:pPr algn="ctr">
                <a:lnSpc>
                  <a:spcPct val="115000"/>
                </a:lnSpc>
                <a:spcAft>
                  <a:spcPts val="333"/>
                </a:spcAft>
              </a:pPr>
              <a:endParaRPr lang="vi-VN" sz="2400">
                <a:latin typeface="Times New Roman" panose="02020603050405020304" pitchFamily="18" charset="0"/>
                <a:ea typeface="Arial" panose="020B0604020202020204" pitchFamily="34" charset="0"/>
                <a:cs typeface="Times New Roman" panose="02020603050405020304" pitchFamily="18" charset="0"/>
              </a:endParaRPr>
            </a:p>
            <a:p>
              <a:endParaRPr lang="vi-VN" sz="2400">
                <a:latin typeface="Times New Roman" panose="02020603050405020304" pitchFamily="18" charset="0"/>
                <a:cs typeface="Times New Roman" panose="02020603050405020304" pitchFamily="18" charset="0"/>
              </a:endParaRPr>
            </a:p>
          </p:txBody>
        </p:sp>
      </p:grpSp>
      <p:grpSp>
        <p:nvGrpSpPr>
          <p:cNvPr id="9" name="Group 8">
            <a:extLst>
              <a:ext uri="{FF2B5EF4-FFF2-40B4-BE49-F238E27FC236}">
                <a16:creationId xmlns:a16="http://schemas.microsoft.com/office/drawing/2014/main" id="{6B8B0634-04BC-4282-84C9-CA21965D10D8}"/>
              </a:ext>
            </a:extLst>
          </p:cNvPr>
          <p:cNvGrpSpPr/>
          <p:nvPr/>
        </p:nvGrpSpPr>
        <p:grpSpPr>
          <a:xfrm>
            <a:off x="2381165" y="2819400"/>
            <a:ext cx="6762835" cy="4617003"/>
            <a:chOff x="2057400" y="3467100"/>
            <a:chExt cx="11615556" cy="6925504"/>
          </a:xfrm>
        </p:grpSpPr>
        <p:sp>
          <p:nvSpPr>
            <p:cNvPr id="7" name="TextBox 6">
              <a:extLst>
                <a:ext uri="{FF2B5EF4-FFF2-40B4-BE49-F238E27FC236}">
                  <a16:creationId xmlns:a16="http://schemas.microsoft.com/office/drawing/2014/main" id="{1B67421C-868C-49E2-BF04-0EA523E89F03}"/>
                </a:ext>
              </a:extLst>
            </p:cNvPr>
            <p:cNvSpPr txBox="1"/>
            <p:nvPr/>
          </p:nvSpPr>
          <p:spPr>
            <a:xfrm>
              <a:off x="2057400" y="3467100"/>
              <a:ext cx="10896600" cy="1800493"/>
            </a:xfrm>
            <a:prstGeom prst="rect">
              <a:avLst/>
            </a:prstGeom>
            <a:noFill/>
          </p:spPr>
          <p:txBody>
            <a:bodyPr wrap="square" rtlCol="0">
              <a:spAutoFit/>
            </a:bodyPr>
            <a:lstStyle/>
            <a:p>
              <a:pPr algn="ctr"/>
              <a:r>
                <a:rPr lang="vi-VN" sz="2400">
                  <a:solidFill>
                    <a:srgbClr val="FF0000"/>
                  </a:solidFill>
                  <a:latin typeface="Times New Roman" panose="02020603050405020304" pitchFamily="18" charset="0"/>
                  <a:ea typeface="Arial" panose="020B0604020202020204" pitchFamily="34" charset="0"/>
                  <a:cs typeface="Times New Roman" panose="02020603050405020304" pitchFamily="18" charset="0"/>
                </a:rPr>
                <a:t>. 04, H. Vì sao các Giáo Xứ lại cần học hỏi về THĐ 16 ? </a:t>
              </a:r>
            </a:p>
            <a:p>
              <a:pPr algn="ctr"/>
              <a:endParaRPr lang="vi-VN" sz="2400">
                <a:solidFill>
                  <a:srgbClr val="FF0000"/>
                </a:solidFill>
                <a:latin typeface="Times New Roman" panose="02020603050405020304" pitchFamily="18" charset="0"/>
                <a:cs typeface="Times New Roman" panose="02020603050405020304" pitchFamily="18" charset="0"/>
              </a:endParaRPr>
            </a:p>
          </p:txBody>
        </p:sp>
        <p:sp>
          <p:nvSpPr>
            <p:cNvPr id="8" name="TextBox 7">
              <a:extLst>
                <a:ext uri="{FF2B5EF4-FFF2-40B4-BE49-F238E27FC236}">
                  <a16:creationId xmlns:a16="http://schemas.microsoft.com/office/drawing/2014/main" id="{FE44A616-F468-4873-9B9C-F9D0E8C46AF0}"/>
                </a:ext>
              </a:extLst>
            </p:cNvPr>
            <p:cNvSpPr txBox="1"/>
            <p:nvPr/>
          </p:nvSpPr>
          <p:spPr>
            <a:xfrm>
              <a:off x="2242956" y="5067300"/>
              <a:ext cx="11430000" cy="5325304"/>
            </a:xfrm>
            <a:prstGeom prst="rect">
              <a:avLst/>
            </a:prstGeom>
            <a:noFill/>
          </p:spPr>
          <p:txBody>
            <a:bodyPr wrap="square" rtlCol="0">
              <a:spAutoFit/>
            </a:bodyPr>
            <a:lstStyle/>
            <a:p>
              <a:pPr algn="ctr">
                <a:lnSpc>
                  <a:spcPct val="115000"/>
                </a:lnSpc>
                <a:spcAft>
                  <a:spcPts val="333"/>
                </a:spcAft>
              </a:pPr>
              <a:r>
                <a:rPr lang="vi-VN" sz="2400">
                  <a:latin typeface="Times New Roman" panose="02020603050405020304" pitchFamily="18" charset="0"/>
                  <a:ea typeface="Arial" panose="020B0604020202020204" pitchFamily="34" charset="0"/>
                  <a:cs typeface="Times New Roman" panose="02020603050405020304" pitchFamily="18" charset="0"/>
                </a:rPr>
                <a:t>T. Vì Đức Thánh Cha Phanxicô mong muốn THĐ 16 về Hiệp Hành có sự hiểu biết, đóng góp ý kiến, cầu nguyện của mọi thành phần Dân Chúa', vì đây là con đường Thiên Chúa mong đợi nơi Hội Thánh trong ngàn năm thứ ba này.</a:t>
              </a:r>
            </a:p>
            <a:p>
              <a:pPr algn="ctr">
                <a:lnSpc>
                  <a:spcPct val="115000"/>
                </a:lnSpc>
                <a:spcAft>
                  <a:spcPts val="333"/>
                </a:spcAft>
              </a:pPr>
              <a:endParaRPr lang="vi-VN" sz="2400">
                <a:latin typeface="Times New Roman" panose="02020603050405020304" pitchFamily="18" charset="0"/>
                <a:ea typeface="Arial" panose="020B0604020202020204" pitchFamily="34" charset="0"/>
                <a:cs typeface="Times New Roman" panose="02020603050405020304" pitchFamily="18" charset="0"/>
              </a:endParaRPr>
            </a:p>
            <a:p>
              <a:pPr algn="ctr">
                <a:lnSpc>
                  <a:spcPct val="115000"/>
                </a:lnSpc>
                <a:spcAft>
                  <a:spcPts val="333"/>
                </a:spcAft>
              </a:pPr>
              <a:endParaRPr lang="vi-VN" sz="2400">
                <a:latin typeface="Times New Roman" panose="02020603050405020304" pitchFamily="18" charset="0"/>
                <a:ea typeface="Arial" panose="020B0604020202020204" pitchFamily="34" charset="0"/>
                <a:cs typeface="Times New Roman" panose="02020603050405020304" pitchFamily="18" charset="0"/>
              </a:endParaRPr>
            </a:p>
            <a:p>
              <a:pPr algn="ctr"/>
              <a:endParaRPr lang="vi-VN" sz="2400">
                <a:latin typeface="Times New Roman" panose="02020603050405020304" pitchFamily="18" charset="0"/>
                <a:cs typeface="Times New Roman" panose="02020603050405020304" pitchFamily="18" charset="0"/>
              </a:endParaRPr>
            </a:p>
          </p:txBody>
        </p:sp>
      </p:grpSp>
      <p:pic>
        <p:nvPicPr>
          <p:cNvPr id="11" name="Picture 10">
            <a:extLst>
              <a:ext uri="{FF2B5EF4-FFF2-40B4-BE49-F238E27FC236}">
                <a16:creationId xmlns:a16="http://schemas.microsoft.com/office/drawing/2014/main" id="{628F7174-F1D3-4F79-892B-8374F35A3286}"/>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373" y="3433"/>
            <a:ext cx="3009931" cy="2659449"/>
          </a:xfrm>
          <a:prstGeom prst="rect">
            <a:avLst/>
          </a:prstGeom>
        </p:spPr>
      </p:pic>
      <p:pic>
        <p:nvPicPr>
          <p:cNvPr id="12" name="ct4">
            <a:hlinkClick r:id="" action="ppaction://media"/>
            <a:extLst>
              <a:ext uri="{FF2B5EF4-FFF2-40B4-BE49-F238E27FC236}">
                <a16:creationId xmlns:a16="http://schemas.microsoft.com/office/drawing/2014/main" id="{FC79C737-436D-4804-9CB5-1FD5C7FDEB46}"/>
              </a:ext>
            </a:extLst>
          </p:cNvPr>
          <p:cNvPicPr>
            <a:picLocks noChangeAspect="1"/>
          </p:cNvPicPr>
          <p:nvPr>
            <a:audioFile r:link="rId2"/>
            <p:extLst>
              <p:ext uri="{DAA4B4D4-6D71-4841-9C94-3DE7FCFB9230}">
                <p14:media xmlns:p14="http://schemas.microsoft.com/office/powerpoint/2010/main" r:embed="rId1"/>
              </p:ext>
            </p:extLst>
          </p:nvPr>
        </p:nvPicPr>
        <p:blipFill>
          <a:blip r:embed="rId9"/>
          <a:stretch>
            <a:fillRect/>
          </a:stretch>
        </p:blipFill>
        <p:spPr>
          <a:xfrm>
            <a:off x="4368800" y="3225800"/>
            <a:ext cx="406400" cy="406400"/>
          </a:xfrm>
          <a:prstGeom prst="rect">
            <a:avLst/>
          </a:prstGeom>
        </p:spPr>
      </p:pic>
      <p:pic>
        <p:nvPicPr>
          <p:cNvPr id="13" name="ct5">
            <a:hlinkClick r:id="" action="ppaction://media"/>
            <a:extLst>
              <a:ext uri="{FF2B5EF4-FFF2-40B4-BE49-F238E27FC236}">
                <a16:creationId xmlns:a16="http://schemas.microsoft.com/office/drawing/2014/main" id="{36EE2F36-E2CE-4B7E-BE51-E46D17E690A2}"/>
              </a:ext>
            </a:extLst>
          </p:cNvPr>
          <p:cNvPicPr>
            <a:picLocks noChangeAspect="1"/>
          </p:cNvPicPr>
          <p:nvPr>
            <a:audioFile r:link="rId4"/>
            <p:extLst>
              <p:ext uri="{DAA4B4D4-6D71-4841-9C94-3DE7FCFB9230}">
                <p14:media xmlns:p14="http://schemas.microsoft.com/office/powerpoint/2010/main" r:embed="rId3"/>
              </p:ext>
            </p:extLst>
          </p:nvPr>
        </p:nvPicPr>
        <p:blipFill>
          <a:blip r:embed="rId9"/>
          <a:stretch>
            <a:fillRect/>
          </a:stretch>
        </p:blipFill>
        <p:spPr>
          <a:xfrm>
            <a:off x="4368800" y="3225800"/>
            <a:ext cx="406400" cy="406400"/>
          </a:xfrm>
          <a:prstGeom prst="rect">
            <a:avLst/>
          </a:prstGeom>
        </p:spPr>
      </p:pic>
    </p:spTree>
    <p:extLst>
      <p:ext uri="{BB962C8B-B14F-4D97-AF65-F5344CB8AC3E}">
        <p14:creationId xmlns:p14="http://schemas.microsoft.com/office/powerpoint/2010/main" val="1541515969"/>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6692" fill="hold"/>
                                        <p:tgtEl>
                                          <p:spTgt spid="12"/>
                                        </p:tgtEl>
                                      </p:cBhvr>
                                    </p:cmd>
                                  </p:childTnLst>
                                </p:cTn>
                              </p:par>
                            </p:childTnLst>
                          </p:cTn>
                        </p:par>
                        <p:par>
                          <p:cTn id="7" fill="hold">
                            <p:stCondLst>
                              <p:cond delay="16692"/>
                            </p:stCondLst>
                            <p:childTnLst>
                              <p:par>
                                <p:cTn id="8" presetID="22" presetClass="entr" presetSubtype="8" fill="hold" nodeType="after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wipe(left)">
                                      <p:cBhvr>
                                        <p:cTn id="10" dur="500"/>
                                        <p:tgtEl>
                                          <p:spTgt spid="9"/>
                                        </p:tgtEl>
                                      </p:cBhvr>
                                    </p:animEffect>
                                  </p:childTnLst>
                                </p:cTn>
                              </p:par>
                              <p:par>
                                <p:cTn id="11" presetID="1" presetClass="mediacall" presetSubtype="0" fill="hold" nodeType="withEffect">
                                  <p:stCondLst>
                                    <p:cond delay="0"/>
                                  </p:stCondLst>
                                  <p:childTnLst>
                                    <p:cmd type="call" cmd="playFrom(0.0)">
                                      <p:cBhvr>
                                        <p:cTn id="12" dur="27742" fill="hold"/>
                                        <p:tgtEl>
                                          <p:spTgt spid="1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showWhenStopped="0">
                <p:cTn id="13" fill="hold" display="0">
                  <p:stCondLst>
                    <p:cond delay="indefinite"/>
                  </p:stCondLst>
                  <p:endCondLst>
                    <p:cond evt="onStopAudio" delay="0">
                      <p:tgtEl>
                        <p:sldTgt/>
                      </p:tgtEl>
                    </p:cond>
                  </p:endCondLst>
                </p:cTn>
                <p:tgtEl>
                  <p:spTgt spid="12"/>
                </p:tgtEl>
              </p:cMediaNode>
            </p:audio>
            <p:audio>
              <p:cMediaNode vol="80000" showWhenStopped="0">
                <p:cTn id="14" fill="hold" display="0">
                  <p:stCondLst>
                    <p:cond delay="indefinite"/>
                  </p:stCondLst>
                  <p:endCondLst>
                    <p:cond evt="onStopAudio" delay="0">
                      <p:tgtEl>
                        <p:sldTgt/>
                      </p:tgtEl>
                    </p:cond>
                  </p:endCondLst>
                </p:cTn>
                <p:tgtEl>
                  <p:spTgt spid="13"/>
                </p:tgtEl>
              </p:cMediaNode>
            </p:audio>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79ABF145-3066-493D-8595-307398587C2B}"/>
              </a:ext>
            </a:extLst>
          </p:cNvPr>
          <p:cNvSpPr txBox="1"/>
          <p:nvPr/>
        </p:nvSpPr>
        <p:spPr>
          <a:xfrm>
            <a:off x="1625600" y="533400"/>
            <a:ext cx="7264400" cy="1812804"/>
          </a:xfrm>
          <a:prstGeom prst="rect">
            <a:avLst/>
          </a:prstGeom>
          <a:noFill/>
        </p:spPr>
        <p:txBody>
          <a:bodyPr wrap="square" rtlCol="0">
            <a:spAutoFit/>
          </a:bodyPr>
          <a:lstStyle/>
          <a:p>
            <a:pPr algn="ctr">
              <a:lnSpc>
                <a:spcPct val="115000"/>
              </a:lnSpc>
              <a:spcAft>
                <a:spcPts val="333"/>
              </a:spcAft>
            </a:pPr>
            <a:r>
              <a:rPr lang="vi-VN" sz="2400">
                <a:solidFill>
                  <a:srgbClr val="FF0000"/>
                </a:solidFill>
                <a:latin typeface="Times New Roman" panose="02020603050405020304" pitchFamily="18" charset="0"/>
                <a:ea typeface="Arial" panose="020B0604020202020204" pitchFamily="34" charset="0"/>
                <a:cs typeface="Times New Roman" panose="02020603050405020304" pitchFamily="18" charset="0"/>
              </a:rPr>
              <a:t>05. H. Vì sao có thể nói : Hiệp Hành là con đường Thiên Chúa mong đợi nơi Hội Thánh trong ngàn năm thứ ba ? </a:t>
            </a:r>
          </a:p>
          <a:p>
            <a:pPr algn="ctr">
              <a:lnSpc>
                <a:spcPct val="115000"/>
              </a:lnSpc>
              <a:spcAft>
                <a:spcPts val="333"/>
              </a:spcAft>
            </a:pPr>
            <a:endParaRPr lang="vi-VN" sz="2400">
              <a:solidFill>
                <a:srgbClr val="FF0000"/>
              </a:solidFill>
              <a:latin typeface="Times New Roman" panose="02020603050405020304" pitchFamily="18" charset="0"/>
              <a:ea typeface="Arial" panose="020B0604020202020204" pitchFamily="34" charset="0"/>
              <a:cs typeface="Times New Roman" panose="02020603050405020304" pitchFamily="18" charset="0"/>
            </a:endParaRPr>
          </a:p>
          <a:p>
            <a:pPr algn="ctr"/>
            <a:endParaRPr lang="vi-VN" sz="2400">
              <a:solidFill>
                <a:srgbClr val="FF0000"/>
              </a:solidFill>
              <a:latin typeface="Times New Roman" panose="02020603050405020304" pitchFamily="18" charset="0"/>
              <a:cs typeface="Times New Roman" panose="02020603050405020304" pitchFamily="18" charset="0"/>
            </a:endParaRPr>
          </a:p>
        </p:txBody>
      </p:sp>
      <p:sp>
        <p:nvSpPr>
          <p:cNvPr id="3" name="TextBox 2">
            <a:extLst>
              <a:ext uri="{FF2B5EF4-FFF2-40B4-BE49-F238E27FC236}">
                <a16:creationId xmlns:a16="http://schemas.microsoft.com/office/drawing/2014/main" id="{55975DB6-1744-4D3A-8666-0F00246E96F3}"/>
              </a:ext>
            </a:extLst>
          </p:cNvPr>
          <p:cNvSpPr txBox="1"/>
          <p:nvPr/>
        </p:nvSpPr>
        <p:spPr>
          <a:xfrm>
            <a:off x="1473200" y="1549400"/>
            <a:ext cx="7518400" cy="3125471"/>
          </a:xfrm>
          <a:prstGeom prst="rect">
            <a:avLst/>
          </a:prstGeom>
          <a:noFill/>
        </p:spPr>
        <p:txBody>
          <a:bodyPr wrap="square" rtlCol="0">
            <a:spAutoFit/>
          </a:bodyPr>
          <a:lstStyle/>
          <a:p>
            <a:pPr algn="ctr">
              <a:lnSpc>
                <a:spcPct val="115000"/>
              </a:lnSpc>
              <a:spcAft>
                <a:spcPts val="333"/>
              </a:spcAft>
            </a:pPr>
            <a:r>
              <a:rPr lang="vi-VN" sz="2400">
                <a:latin typeface="Times New Roman" panose="02020603050405020304" pitchFamily="18" charset="0"/>
                <a:ea typeface="Arial" panose="020B0604020202020204" pitchFamily="34" charset="0"/>
                <a:cs typeface="Times New Roman" panose="02020603050405020304" pitchFamily="18" charset="0"/>
              </a:rPr>
              <a:t>T.Vì Hiệp Hành là con đường chính Chúa Giêsu muốn khi Ngài </a:t>
            </a:r>
            <a:r>
              <a:rPr lang="vi-VN" sz="2400" i="1">
                <a:latin typeface="Times New Roman" panose="02020603050405020304" pitchFamily="18" charset="0"/>
                <a:ea typeface="Arial" panose="020B0604020202020204" pitchFamily="34" charset="0"/>
                <a:cs typeface="Times New Roman" panose="02020603050405020304" pitchFamily="18" charset="0"/>
              </a:rPr>
              <a:t>phán: “Thầy là đường, là sự thật và là sự sống”?, và “Các Kito hữu đầu tiên đã được gọi là những môn đệ của con đường đó.</a:t>
            </a:r>
            <a:endParaRPr lang="vi-VN" sz="2400">
              <a:latin typeface="Times New Roman" panose="02020603050405020304" pitchFamily="18" charset="0"/>
              <a:ea typeface="Arial" panose="020B0604020202020204" pitchFamily="34" charset="0"/>
              <a:cs typeface="Times New Roman" panose="02020603050405020304" pitchFamily="18" charset="0"/>
            </a:endParaRPr>
          </a:p>
          <a:p>
            <a:pPr algn="ctr">
              <a:lnSpc>
                <a:spcPct val="115000"/>
              </a:lnSpc>
              <a:spcAft>
                <a:spcPts val="333"/>
              </a:spcAft>
            </a:pPr>
            <a:r>
              <a:rPr lang="vi-VN" sz="2400">
                <a:latin typeface="Times New Roman" panose="02020603050405020304" pitchFamily="18" charset="0"/>
                <a:ea typeface="Arial" panose="020B0604020202020204" pitchFamily="34" charset="0"/>
                <a:cs typeface="Times New Roman" panose="02020603050405020304" pitchFamily="18" charset="0"/>
              </a:rPr>
              <a:t> </a:t>
            </a:r>
          </a:p>
          <a:p>
            <a:pPr algn="ctr">
              <a:lnSpc>
                <a:spcPct val="115000"/>
              </a:lnSpc>
              <a:spcAft>
                <a:spcPts val="333"/>
              </a:spcAft>
            </a:pPr>
            <a:endParaRPr lang="vi-VN" sz="2400">
              <a:latin typeface="Times New Roman" panose="02020603050405020304" pitchFamily="18" charset="0"/>
              <a:ea typeface="Arial" panose="020B0604020202020204" pitchFamily="34" charset="0"/>
              <a:cs typeface="Times New Roman" panose="02020603050405020304" pitchFamily="18" charset="0"/>
            </a:endParaRPr>
          </a:p>
          <a:p>
            <a:pPr algn="ctr"/>
            <a:endParaRPr lang="vi-VN" sz="2400">
              <a:latin typeface="Times New Roman" panose="02020603050405020304" pitchFamily="18" charset="0"/>
              <a:cs typeface="Times New Roman" panose="02020603050405020304" pitchFamily="18" charset="0"/>
            </a:endParaRPr>
          </a:p>
        </p:txBody>
      </p:sp>
      <p:grpSp>
        <p:nvGrpSpPr>
          <p:cNvPr id="5" name="Group 4">
            <a:extLst>
              <a:ext uri="{FF2B5EF4-FFF2-40B4-BE49-F238E27FC236}">
                <a16:creationId xmlns:a16="http://schemas.microsoft.com/office/drawing/2014/main" id="{274C2775-4B99-49F8-B292-4951314546CC}"/>
              </a:ext>
            </a:extLst>
          </p:cNvPr>
          <p:cNvGrpSpPr/>
          <p:nvPr/>
        </p:nvGrpSpPr>
        <p:grpSpPr>
          <a:xfrm>
            <a:off x="762000" y="3327401"/>
            <a:ext cx="7315200" cy="1956572"/>
            <a:chOff x="1143000" y="4991100"/>
            <a:chExt cx="10972800" cy="2934858"/>
          </a:xfrm>
        </p:grpSpPr>
        <p:sp>
          <p:nvSpPr>
            <p:cNvPr id="4" name="TextBox 3">
              <a:extLst>
                <a:ext uri="{FF2B5EF4-FFF2-40B4-BE49-F238E27FC236}">
                  <a16:creationId xmlns:a16="http://schemas.microsoft.com/office/drawing/2014/main" id="{8347DF09-F1C0-41A5-9983-2776C9D4E67A}"/>
                </a:ext>
              </a:extLst>
            </p:cNvPr>
            <p:cNvSpPr txBox="1"/>
            <p:nvPr/>
          </p:nvSpPr>
          <p:spPr>
            <a:xfrm>
              <a:off x="1143000" y="4991100"/>
              <a:ext cx="10972800" cy="1246496"/>
            </a:xfrm>
            <a:prstGeom prst="rect">
              <a:avLst/>
            </a:prstGeom>
            <a:noFill/>
          </p:spPr>
          <p:txBody>
            <a:bodyPr wrap="square" rtlCol="0">
              <a:spAutoFit/>
            </a:bodyPr>
            <a:lstStyle/>
            <a:p>
              <a:pPr algn="ctr"/>
              <a:r>
                <a:rPr lang="vi-VN" sz="2400" i="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06. H. Hội Thánh Hiệp Hành nghĩa là gì ?</a:t>
              </a:r>
              <a:endParaRPr lang="vi-VN" sz="2400">
                <a:solidFill>
                  <a:srgbClr val="FF0000"/>
                </a:solidFill>
                <a:latin typeface="Times New Roman" panose="02020603050405020304" pitchFamily="18" charset="0"/>
                <a:ea typeface="Arial" panose="020B0604020202020204" pitchFamily="34" charset="0"/>
                <a:cs typeface="Times New Roman" panose="02020603050405020304" pitchFamily="18" charset="0"/>
              </a:endParaRPr>
            </a:p>
            <a:p>
              <a:pPr algn="ctr"/>
              <a:endParaRPr lang="vi-VN" sz="2400">
                <a:solidFill>
                  <a:srgbClr val="FF0000"/>
                </a:solidFill>
                <a:latin typeface="Times New Roman" panose="02020603050405020304" pitchFamily="18" charset="0"/>
                <a:cs typeface="Times New Roman" panose="02020603050405020304" pitchFamily="18" charset="0"/>
              </a:endParaRPr>
            </a:p>
          </p:txBody>
        </p:sp>
        <p:sp>
          <p:nvSpPr>
            <p:cNvPr id="6" name="TextBox 5">
              <a:extLst>
                <a:ext uri="{FF2B5EF4-FFF2-40B4-BE49-F238E27FC236}">
                  <a16:creationId xmlns:a16="http://schemas.microsoft.com/office/drawing/2014/main" id="{5787D3E4-CBB2-48A5-917C-2088606F5DD4}"/>
                </a:ext>
              </a:extLst>
            </p:cNvPr>
            <p:cNvSpPr txBox="1"/>
            <p:nvPr/>
          </p:nvSpPr>
          <p:spPr>
            <a:xfrm>
              <a:off x="2133600" y="5905500"/>
              <a:ext cx="8280000" cy="2020458"/>
            </a:xfrm>
            <a:prstGeom prst="rect">
              <a:avLst/>
            </a:prstGeom>
            <a:noFill/>
          </p:spPr>
          <p:txBody>
            <a:bodyPr wrap="square" rtlCol="0">
              <a:spAutoFit/>
            </a:bodyPr>
            <a:lstStyle/>
            <a:p>
              <a:pPr algn="ctr">
                <a:lnSpc>
                  <a:spcPct val="115000"/>
                </a:lnSpc>
                <a:spcAft>
                  <a:spcPts val="333"/>
                </a:spcAft>
              </a:pPr>
              <a:r>
                <a:rPr lang="vi-VN" sz="2400">
                  <a:latin typeface="Times New Roman" panose="02020603050405020304" pitchFamily="18" charset="0"/>
                  <a:ea typeface="Arial" panose="020B0604020202020204" pitchFamily="34" charset="0"/>
                  <a:cs typeface="Times New Roman" panose="02020603050405020304" pitchFamily="18" charset="0"/>
                </a:rPr>
                <a:t>T. Hội Thánh Hiệp Hành là toàn thể Dân </a:t>
              </a:r>
            </a:p>
            <a:p>
              <a:pPr algn="ctr">
                <a:lnSpc>
                  <a:spcPct val="115000"/>
                </a:lnSpc>
                <a:spcAft>
                  <a:spcPts val="333"/>
                </a:spcAft>
              </a:pPr>
              <a:r>
                <a:rPr lang="vi-VN" sz="2400">
                  <a:latin typeface="Times New Roman" panose="02020603050405020304" pitchFamily="18" charset="0"/>
                  <a:ea typeface="Arial" panose="020B0604020202020204" pitchFamily="34" charset="0"/>
                  <a:cs typeface="Times New Roman" panose="02020603050405020304" pitchFamily="18" charset="0"/>
                </a:rPr>
                <a:t>Chúa cùng nhau tiến bước.</a:t>
              </a:r>
            </a:p>
            <a:p>
              <a:endParaRPr lang="vi-VN" sz="2133">
                <a:latin typeface="Times New Roman" panose="02020603050405020304" pitchFamily="18" charset="0"/>
                <a:cs typeface="Times New Roman" panose="02020603050405020304" pitchFamily="18" charset="0"/>
              </a:endParaRPr>
            </a:p>
          </p:txBody>
        </p:sp>
      </p:grpSp>
      <p:grpSp>
        <p:nvGrpSpPr>
          <p:cNvPr id="12" name="Group 11">
            <a:extLst>
              <a:ext uri="{FF2B5EF4-FFF2-40B4-BE49-F238E27FC236}">
                <a16:creationId xmlns:a16="http://schemas.microsoft.com/office/drawing/2014/main" id="{5E817F16-EEE5-4891-BF7F-3472532A1E7F}"/>
              </a:ext>
            </a:extLst>
          </p:cNvPr>
          <p:cNvGrpSpPr/>
          <p:nvPr/>
        </p:nvGrpSpPr>
        <p:grpSpPr>
          <a:xfrm>
            <a:off x="1371600" y="5003801"/>
            <a:ext cx="7620000" cy="1884978"/>
            <a:chOff x="2057400" y="7505700"/>
            <a:chExt cx="11430000" cy="2827468"/>
          </a:xfrm>
        </p:grpSpPr>
        <p:sp>
          <p:nvSpPr>
            <p:cNvPr id="7" name="TextBox 6">
              <a:extLst>
                <a:ext uri="{FF2B5EF4-FFF2-40B4-BE49-F238E27FC236}">
                  <a16:creationId xmlns:a16="http://schemas.microsoft.com/office/drawing/2014/main" id="{512018EB-6BAB-4734-8B8F-7FF1994BD243}"/>
                </a:ext>
              </a:extLst>
            </p:cNvPr>
            <p:cNvSpPr txBox="1"/>
            <p:nvPr/>
          </p:nvSpPr>
          <p:spPr>
            <a:xfrm>
              <a:off x="2438400" y="7505700"/>
              <a:ext cx="11049000" cy="1246496"/>
            </a:xfrm>
            <a:prstGeom prst="rect">
              <a:avLst/>
            </a:prstGeom>
            <a:noFill/>
          </p:spPr>
          <p:txBody>
            <a:bodyPr wrap="square" rtlCol="0">
              <a:spAutoFit/>
            </a:bodyPr>
            <a:lstStyle/>
            <a:p>
              <a:pPr algn="ctr"/>
              <a:r>
                <a:rPr lang="vi-VN" sz="2400">
                  <a:solidFill>
                    <a:srgbClr val="FF0000"/>
                  </a:solidFill>
                  <a:latin typeface="Times New Roman" panose="02020603050405020304" pitchFamily="18" charset="0"/>
                  <a:ea typeface="Arial" panose="020B0604020202020204" pitchFamily="34" charset="0"/>
                  <a:cs typeface="Times New Roman" panose="02020603050405020304" pitchFamily="18" charset="0"/>
                </a:rPr>
                <a:t>07. H. Toàn thể Dân Chúa cùng nhau tiến bước để làm gì ?</a:t>
              </a:r>
            </a:p>
            <a:p>
              <a:pPr algn="ctr"/>
              <a:endParaRPr lang="vi-VN" sz="2400">
                <a:solidFill>
                  <a:srgbClr val="FF0000"/>
                </a:solidFill>
                <a:latin typeface="Times New Roman" panose="02020603050405020304" pitchFamily="18" charset="0"/>
                <a:cs typeface="Times New Roman" panose="02020603050405020304" pitchFamily="18" charset="0"/>
              </a:endParaRPr>
            </a:p>
          </p:txBody>
        </p:sp>
        <p:sp>
          <p:nvSpPr>
            <p:cNvPr id="8" name="TextBox 7">
              <a:extLst>
                <a:ext uri="{FF2B5EF4-FFF2-40B4-BE49-F238E27FC236}">
                  <a16:creationId xmlns:a16="http://schemas.microsoft.com/office/drawing/2014/main" id="{400824A1-79B2-48E3-B0F7-D5E532BE60AB}"/>
                </a:ext>
              </a:extLst>
            </p:cNvPr>
            <p:cNvSpPr txBox="1"/>
            <p:nvPr/>
          </p:nvSpPr>
          <p:spPr>
            <a:xfrm>
              <a:off x="2057400" y="8532674"/>
              <a:ext cx="11277600" cy="1800494"/>
            </a:xfrm>
            <a:prstGeom prst="rect">
              <a:avLst/>
            </a:prstGeom>
            <a:noFill/>
          </p:spPr>
          <p:txBody>
            <a:bodyPr wrap="square" rtlCol="0">
              <a:spAutoFit/>
            </a:bodyPr>
            <a:lstStyle/>
            <a:p>
              <a:pPr algn="ctr"/>
              <a:r>
                <a:rPr lang="vi-VN" sz="2400">
                  <a:latin typeface="Times New Roman" panose="02020603050405020304" pitchFamily="18" charset="0"/>
                  <a:ea typeface="Arial" panose="020B0604020202020204" pitchFamily="34" charset="0"/>
                  <a:cs typeface="Times New Roman" panose="02020603050405020304" pitchFamily="18" charset="0"/>
                </a:rPr>
                <a:t>T. Toàn thể Dân Chúa cùng nhau tiến bước để thực hiện : Hiệp thông - Tham gia – Sứ vụ”. </a:t>
              </a:r>
            </a:p>
            <a:p>
              <a:pPr algn="ctr"/>
              <a:endParaRPr lang="vi-VN" sz="2400">
                <a:latin typeface="Times New Roman" panose="02020603050405020304" pitchFamily="18" charset="0"/>
                <a:cs typeface="Times New Roman" panose="02020603050405020304" pitchFamily="18" charset="0"/>
              </a:endParaRPr>
            </a:p>
          </p:txBody>
        </p:sp>
      </p:grpSp>
      <p:pic>
        <p:nvPicPr>
          <p:cNvPr id="10" name="Picture 9">
            <a:extLst>
              <a:ext uri="{FF2B5EF4-FFF2-40B4-BE49-F238E27FC236}">
                <a16:creationId xmlns:a16="http://schemas.microsoft.com/office/drawing/2014/main" id="{64A7B7E0-AD67-4CF1-A768-692D9BC841F2}"/>
              </a:ext>
            </a:extLst>
          </p:cNvPr>
          <p:cNvPicPr>
            <a:picLocks noChangeAspect="1"/>
          </p:cNvPicPr>
          <p:nvPr>
            <p:custDataLst>
              <p:tags r:id="rId1"/>
            </p:custDataLst>
          </p:nvPr>
        </p:nvPicPr>
        <p:blipFill>
          <a:blip r:embed="rId9">
            <a:extLst>
              <a:ext uri="{28A0092B-C50C-407E-A947-70E740481C1C}">
                <a14:useLocalDpi xmlns:a14="http://schemas.microsoft.com/office/drawing/2010/main" val="0"/>
              </a:ext>
            </a:extLst>
          </a:blip>
          <a:stretch>
            <a:fillRect/>
          </a:stretch>
        </p:blipFill>
        <p:spPr>
          <a:xfrm flipH="1">
            <a:off x="152400" y="1651000"/>
            <a:ext cx="1343025" cy="4572000"/>
          </a:xfrm>
          <a:prstGeom prst="rect">
            <a:avLst/>
          </a:prstGeom>
        </p:spPr>
      </p:pic>
      <p:pic>
        <p:nvPicPr>
          <p:cNvPr id="9" name="ct6">
            <a:hlinkClick r:id="" action="ppaction://media"/>
            <a:extLst>
              <a:ext uri="{FF2B5EF4-FFF2-40B4-BE49-F238E27FC236}">
                <a16:creationId xmlns:a16="http://schemas.microsoft.com/office/drawing/2014/main" id="{4A48484B-5A1F-4E29-BF24-FDDAAC52C79C}"/>
              </a:ext>
            </a:extLst>
          </p:cNvPr>
          <p:cNvPicPr>
            <a:picLocks noChangeAspect="1"/>
          </p:cNvPicPr>
          <p:nvPr>
            <a:audioFile r:link="rId3"/>
            <p:extLst>
              <p:ext uri="{DAA4B4D4-6D71-4841-9C94-3DE7FCFB9230}">
                <p14:media xmlns:p14="http://schemas.microsoft.com/office/powerpoint/2010/main" r:embed="rId2"/>
              </p:ext>
            </p:extLst>
          </p:nvPr>
        </p:nvPicPr>
        <p:blipFill>
          <a:blip r:embed="rId10"/>
          <a:stretch>
            <a:fillRect/>
          </a:stretch>
        </p:blipFill>
        <p:spPr>
          <a:xfrm>
            <a:off x="4368800" y="3225800"/>
            <a:ext cx="406400" cy="406400"/>
          </a:xfrm>
          <a:prstGeom prst="rect">
            <a:avLst/>
          </a:prstGeom>
        </p:spPr>
      </p:pic>
      <p:pic>
        <p:nvPicPr>
          <p:cNvPr id="11" name="ct7">
            <a:hlinkClick r:id="" action="ppaction://media"/>
            <a:extLst>
              <a:ext uri="{FF2B5EF4-FFF2-40B4-BE49-F238E27FC236}">
                <a16:creationId xmlns:a16="http://schemas.microsoft.com/office/drawing/2014/main" id="{2C3B68E4-FFD9-4D88-A489-64E7EE98F174}"/>
              </a:ext>
            </a:extLst>
          </p:cNvPr>
          <p:cNvPicPr>
            <a:picLocks noChangeAspect="1"/>
          </p:cNvPicPr>
          <p:nvPr>
            <a:audioFile r:link="rId5"/>
            <p:extLst>
              <p:ext uri="{DAA4B4D4-6D71-4841-9C94-3DE7FCFB9230}">
                <p14:media xmlns:p14="http://schemas.microsoft.com/office/powerpoint/2010/main" r:embed="rId4"/>
              </p:ext>
            </p:extLst>
          </p:nvPr>
        </p:nvPicPr>
        <p:blipFill>
          <a:blip r:embed="rId10"/>
          <a:stretch>
            <a:fillRect/>
          </a:stretch>
        </p:blipFill>
        <p:spPr>
          <a:xfrm>
            <a:off x="4368800" y="3225800"/>
            <a:ext cx="406400" cy="406400"/>
          </a:xfrm>
          <a:prstGeom prst="rect">
            <a:avLst/>
          </a:prstGeom>
        </p:spPr>
      </p:pic>
      <p:pic>
        <p:nvPicPr>
          <p:cNvPr id="13" name="ct8">
            <a:hlinkClick r:id="" action="ppaction://media"/>
            <a:extLst>
              <a:ext uri="{FF2B5EF4-FFF2-40B4-BE49-F238E27FC236}">
                <a16:creationId xmlns:a16="http://schemas.microsoft.com/office/drawing/2014/main" id="{FD714AB2-B304-4B68-9C4C-14378E578B45}"/>
              </a:ext>
            </a:extLst>
          </p:cNvPr>
          <p:cNvPicPr>
            <a:picLocks noChangeAspect="1"/>
          </p:cNvPicPr>
          <p:nvPr>
            <a:audioFile r:link="rId7"/>
            <p:extLst>
              <p:ext uri="{DAA4B4D4-6D71-4841-9C94-3DE7FCFB9230}">
                <p14:media xmlns:p14="http://schemas.microsoft.com/office/powerpoint/2010/main" r:embed="rId6"/>
              </p:ext>
            </p:extLst>
          </p:nvPr>
        </p:nvPicPr>
        <p:blipFill>
          <a:blip r:embed="rId10"/>
          <a:stretch>
            <a:fillRect/>
          </a:stretch>
        </p:blipFill>
        <p:spPr>
          <a:xfrm>
            <a:off x="8619958" y="209885"/>
            <a:ext cx="406400" cy="406400"/>
          </a:xfrm>
          <a:prstGeom prst="rect">
            <a:avLst/>
          </a:prstGeom>
        </p:spPr>
      </p:pic>
      <p:pic>
        <p:nvPicPr>
          <p:cNvPr id="15" name="Picture 14">
            <a:extLst>
              <a:ext uri="{FF2B5EF4-FFF2-40B4-BE49-F238E27FC236}">
                <a16:creationId xmlns:a16="http://schemas.microsoft.com/office/drawing/2014/main" id="{2FBB328A-AE85-4CE5-9673-84C0C52E019B}"/>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547410" y="233342"/>
            <a:ext cx="381053" cy="295316"/>
          </a:xfrm>
          <a:prstGeom prst="rect">
            <a:avLst/>
          </a:prstGeom>
        </p:spPr>
      </p:pic>
    </p:spTree>
    <p:extLst>
      <p:ext uri="{BB962C8B-B14F-4D97-AF65-F5344CB8AC3E}">
        <p14:creationId xmlns:p14="http://schemas.microsoft.com/office/powerpoint/2010/main" val="2645380315"/>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23928" fill="hold"/>
                                        <p:tgtEl>
                                          <p:spTgt spid="9"/>
                                        </p:tgtEl>
                                      </p:cBhvr>
                                    </p:cmd>
                                  </p:childTnLst>
                                </p:cTn>
                              </p:par>
                            </p:childTnLst>
                          </p:cTn>
                        </p:par>
                        <p:par>
                          <p:cTn id="7" fill="hold">
                            <p:stCondLst>
                              <p:cond delay="23928"/>
                            </p:stCondLst>
                            <p:childTnLst>
                              <p:par>
                                <p:cTn id="8" presetID="22" presetClass="entr" presetSubtype="2" fill="hold" nodeType="after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right)">
                                      <p:cBhvr>
                                        <p:cTn id="10" dur="500"/>
                                        <p:tgtEl>
                                          <p:spTgt spid="5"/>
                                        </p:tgtEl>
                                      </p:cBhvr>
                                    </p:animEffect>
                                  </p:childTnLst>
                                </p:cTn>
                              </p:par>
                              <p:par>
                                <p:cTn id="11" presetID="1" presetClass="mediacall" presetSubtype="0" fill="hold" nodeType="withEffect">
                                  <p:stCondLst>
                                    <p:cond delay="0"/>
                                  </p:stCondLst>
                                  <p:childTnLst>
                                    <p:cmd type="call" cmd="playFrom(0.0)">
                                      <p:cBhvr>
                                        <p:cTn id="12" dur="10945" fill="hold"/>
                                        <p:tgtEl>
                                          <p:spTgt spid="11"/>
                                        </p:tgtEl>
                                      </p:cBhvr>
                                    </p:cmd>
                                  </p:childTnLst>
                                </p:cTn>
                              </p:par>
                            </p:childTnLst>
                          </p:cTn>
                        </p:par>
                        <p:par>
                          <p:cTn id="13" fill="hold">
                            <p:stCondLst>
                              <p:cond delay="34873"/>
                            </p:stCondLst>
                            <p:childTnLst>
                              <p:par>
                                <p:cTn id="14" presetID="22" presetClass="entr" presetSubtype="2" fill="hold" nodeType="after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wipe(right)">
                                      <p:cBhvr>
                                        <p:cTn id="16" dur="500"/>
                                        <p:tgtEl>
                                          <p:spTgt spid="12"/>
                                        </p:tgtEl>
                                      </p:cBhvr>
                                    </p:animEffect>
                                  </p:childTnLst>
                                </p:cTn>
                              </p:par>
                              <p:par>
                                <p:cTn id="17" presetID="1" presetClass="mediacall" presetSubtype="0" fill="hold" nodeType="withEffect">
                                  <p:stCondLst>
                                    <p:cond delay="0"/>
                                  </p:stCondLst>
                                  <p:childTnLst>
                                    <p:cmd type="call" cmd="playFrom(0.0)">
                                      <p:cBhvr>
                                        <p:cTn id="18" dur="14132" fill="hold"/>
                                        <p:tgtEl>
                                          <p:spTgt spid="1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showWhenStopped="0">
                <p:cTn id="19" fill="hold" display="0">
                  <p:stCondLst>
                    <p:cond delay="indefinite"/>
                  </p:stCondLst>
                  <p:endCondLst>
                    <p:cond evt="onStopAudio" delay="0">
                      <p:tgtEl>
                        <p:sldTgt/>
                      </p:tgtEl>
                    </p:cond>
                  </p:endCondLst>
                </p:cTn>
                <p:tgtEl>
                  <p:spTgt spid="9"/>
                </p:tgtEl>
              </p:cMediaNode>
            </p:audio>
            <p:audio>
              <p:cMediaNode vol="80000" showWhenStopped="0">
                <p:cTn id="20" fill="hold" display="0">
                  <p:stCondLst>
                    <p:cond delay="indefinite"/>
                  </p:stCondLst>
                  <p:endCondLst>
                    <p:cond evt="onStopAudio" delay="0">
                      <p:tgtEl>
                        <p:sldTgt/>
                      </p:tgtEl>
                    </p:cond>
                  </p:endCondLst>
                </p:cTn>
                <p:tgtEl>
                  <p:spTgt spid="11"/>
                </p:tgtEl>
              </p:cMediaNode>
            </p:audio>
            <p:audio>
              <p:cMediaNode vol="80000" showWhenStopped="0">
                <p:cTn id="21" fill="hold" display="0">
                  <p:stCondLst>
                    <p:cond delay="indefinite"/>
                  </p:stCondLst>
                  <p:endCondLst>
                    <p:cond evt="onStopAudio" delay="0">
                      <p:tgtEl>
                        <p:sldTgt/>
                      </p:tgtEl>
                    </p:cond>
                  </p:endCondLst>
                </p:cTn>
                <p:tgtEl>
                  <p:spTgt spid="13"/>
                </p:tgtEl>
              </p:cMediaNode>
            </p:audio>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CONTENTLIB_ASSET_META" val="{&quot;ai&quot;:&quot;Z4BXSSSoJPPL9dzjQVoK3Q&quot;,&quot;gi&quot;:&quot;B_ZoME8Um5gIPsvaw5hqWQ&quot;,&quot;ti&quot;:&quot;characters&quot;,&quot;vs&quot;:{&quot;f&quot;:[690,691],&quot;i&quot;:{&quot;d&quot;:null,&quot;p&quot;:true}}}"/>
</p:tagLst>
</file>

<file path=ppt/tags/tag10.xml><?xml version="1.0" encoding="utf-8"?>
<p:tagLst xmlns:a="http://schemas.openxmlformats.org/drawingml/2006/main" xmlns:r="http://schemas.openxmlformats.org/officeDocument/2006/relationships" xmlns:p="http://schemas.openxmlformats.org/presentationml/2006/main">
  <p:tag name="ISPRING_CONTENTLIB_ASSET_META" val="{&quot;ai&quot;:&quot;ccs3Cb0VHh6QvoqPyea4NQ&quot;,&quot;gi&quot;:&quot;B_ZoME8Um5gIPsvaw5hqWQ&quot;,&quot;ti&quot;:&quot;characters&quot;,&quot;vs&quot;:{&quot;f&quot;:[690,691],&quot;i&quot;:{&quot;d&quot;:&quot;ccs3Cb0VHh6QvoqPyea4NQ&quot;,&quot;p&quot;:true}}}"/>
</p:tagLst>
</file>

<file path=ppt/tags/tag2.xml><?xml version="1.0" encoding="utf-8"?>
<p:tagLst xmlns:a="http://schemas.openxmlformats.org/drawingml/2006/main" xmlns:r="http://schemas.openxmlformats.org/officeDocument/2006/relationships" xmlns:p="http://schemas.openxmlformats.org/presentationml/2006/main">
  <p:tag name="ISPRING_CONTENTLIB_ASSET_META" val="{&quot;ai&quot;:&quot;2MX0TdpfZhqjOgzxmuNoVw&quot;,&quot;gi&quot;:&quot;OE57hFybVLQ2qLBbt6KSgA&quot;,&quot;ti&quot;:&quot;characters&quot;,&quot;vs&quot;:{&quot;f&quot;:[1480,708],&quot;i&quot;:{&quot;d&quot;:&quot;2MX0TdpfZhqjOgzxmuNoVw&quot;,&quot;p&quot;:true}}}"/>
</p:tagLst>
</file>

<file path=ppt/tags/tag3.xml><?xml version="1.0" encoding="utf-8"?>
<p:tagLst xmlns:a="http://schemas.openxmlformats.org/drawingml/2006/main" xmlns:r="http://schemas.openxmlformats.org/officeDocument/2006/relationships" xmlns:p="http://schemas.openxmlformats.org/presentationml/2006/main">
  <p:tag name="ISPRING_CONTENTLIB_ASSET_META" val="{&quot;ai&quot;:&quot;jKrIT1KllZNYiIhkt82PEA&quot;,&quot;gi&quot;:&quot;BbCDwDVVTJXzqvbS_t-Zgw&quot;,&quot;ti&quot;:&quot;characters&quot;,&quot;vs&quot;:{&quot;f&quot;:[843,715],&quot;i&quot;:{&quot;d&quot;:&quot;jKrIT1KllZNYiIhkt82PEA&quot;,&quot;p&quot;:true}}}"/>
</p:tagLst>
</file>

<file path=ppt/tags/tag4.xml><?xml version="1.0" encoding="utf-8"?>
<p:tagLst xmlns:a="http://schemas.openxmlformats.org/drawingml/2006/main" xmlns:r="http://schemas.openxmlformats.org/officeDocument/2006/relationships" xmlns:p="http://schemas.openxmlformats.org/presentationml/2006/main">
  <p:tag name="ISPRING_CONTENTLIB_ASSET_META" val="{&quot;ai&quot;:&quot;rQeqt8PuI0hJb6T6Vy1VJg&quot;,&quot;gi&quot;:&quot;xPCX048WA4v0u44YIEEqiQ&quot;,&quot;ti&quot;:&quot;characters&quot;,&quot;vs&quot;:{&quot;f&quot;:[1450,732],&quot;i&quot;:{&quot;d&quot;:&quot;rQeqt8PuI0hJb6T6Vy1VJg&quot;,&quot;p&quot;:true}}}"/>
</p:tagLst>
</file>

<file path=ppt/tags/tag5.xml><?xml version="1.0" encoding="utf-8"?>
<p:tagLst xmlns:a="http://schemas.openxmlformats.org/drawingml/2006/main" xmlns:r="http://schemas.openxmlformats.org/officeDocument/2006/relationships" xmlns:p="http://schemas.openxmlformats.org/presentationml/2006/main">
  <p:tag name="ISPRING_CONTENTLIB_ASSET_META" val="{&quot;ai&quot;:&quot;cbBAJOkv06xeTEXaS4KY7w&quot;,&quot;gi&quot;:&quot;f6XzewjubCzpwuXtB7YmfA&quot;,&quot;ti&quot;:&quot;characters&quot;,&quot;vs&quot;:{&quot;f&quot;:[1479,674],&quot;i&quot;:{&quot;d&quot;:&quot;cbBAJOkv06xeTEXaS4KY7w&quot;,&quot;p&quot;:true}}}"/>
</p:tagLst>
</file>

<file path=ppt/tags/tag6.xml><?xml version="1.0" encoding="utf-8"?>
<p:tagLst xmlns:a="http://schemas.openxmlformats.org/drawingml/2006/main" xmlns:r="http://schemas.openxmlformats.org/officeDocument/2006/relationships" xmlns:p="http://schemas.openxmlformats.org/presentationml/2006/main">
  <p:tag name="ISPRING_CONTENTLIB_ASSET_META" val="{&quot;ai&quot;:&quot;r1_QpUnnRTDzZKn0PX1NQg&quot;,&quot;gi&quot;:&quot;B_ZoME8Um5gIPsvaw5hqWQ&quot;,&quot;ti&quot;:&quot;characters&quot;,&quot;vs&quot;:{&quot;f&quot;:[690,691],&quot;i&quot;:{&quot;d&quot;:&quot;r1_QpUnnRTDzZKn0PX1NQg&quot;,&quot;p&quot;:true}}}"/>
</p:tagLst>
</file>

<file path=ppt/tags/tag7.xml><?xml version="1.0" encoding="utf-8"?>
<p:tagLst xmlns:a="http://schemas.openxmlformats.org/drawingml/2006/main" xmlns:r="http://schemas.openxmlformats.org/officeDocument/2006/relationships" xmlns:p="http://schemas.openxmlformats.org/presentationml/2006/main">
  <p:tag name="ISPRING_CONTENTLIB_ASSET_META" val="{&quot;ai&quot;:&quot;fb2lrHILYiRPqSKwGzOoqQ&quot;,&quot;gi&quot;:&quot;Hf4TeLT4fZyLiKzxKCT3jw&quot;,&quot;ti&quot;:&quot;characters&quot;,&quot;vs&quot;:{&quot;f&quot;:[1277,701],&quot;i&quot;:{&quot;d&quot;:&quot;fb2lrHILYiRPqSKwGzOoqQ&quot;,&quot;p&quot;:true}}}"/>
</p:tagLst>
</file>

<file path=ppt/tags/tag8.xml><?xml version="1.0" encoding="utf-8"?>
<p:tagLst xmlns:a="http://schemas.openxmlformats.org/drawingml/2006/main" xmlns:r="http://schemas.openxmlformats.org/officeDocument/2006/relationships" xmlns:p="http://schemas.openxmlformats.org/presentationml/2006/main">
  <p:tag name="ISPRING_CONTENTLIB_ASSET_META" val="{&quot;ai&quot;:&quot;CDJQfs28v9gNOukmfYhsGg&quot;,&quot;gi&quot;:&quot;baLuB68bWltfw5SejOjx7w&quot;,&quot;ti&quot;:&quot;characters&quot;,&quot;vs&quot;:{&quot;f&quot;:[833,810],&quot;i&quot;:{&quot;d&quot;:&quot;CDJQfs28v9gNOukmfYhsGg&quot;,&quot;p&quot;:true}}}"/>
</p:tagLst>
</file>

<file path=ppt/tags/tag9.xml><?xml version="1.0" encoding="utf-8"?>
<p:tagLst xmlns:a="http://schemas.openxmlformats.org/drawingml/2006/main" xmlns:r="http://schemas.openxmlformats.org/officeDocument/2006/relationships" xmlns:p="http://schemas.openxmlformats.org/presentationml/2006/main">
  <p:tag name="ISPRING_CONTENTLIB_ASSET_META" val="{&quot;ai&quot;:&quot;yX1I9C7E_BHk6ySANTypKg&quot;,&quot;gi&quot;:&quot;9x3TqVtR56e5V2ibjX9ufw&quot;,&quot;ti&quot;:&quot;characters&quot;,&quot;vs&quot;:{&quot;f&quot;:[870,674],&quot;i&quot;:{&quot;d&quot;:&quot;yX1I9C7E_BHk6ySANTypKg&quot;,&quot;p&quot;:true}}}"/>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TotalTime>
  <Words>1259</Words>
  <Application>Microsoft Office PowerPoint</Application>
  <PresentationFormat>On-screen Show (4:3)</PresentationFormat>
  <Paragraphs>75</Paragraphs>
  <Slides>17</Slides>
  <Notes>0</Notes>
  <HiddenSlides>0</HiddenSlides>
  <MMClips>33</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17</vt:i4>
      </vt:variant>
    </vt:vector>
  </HeadingPairs>
  <TitlesOfParts>
    <vt:vector size="22" baseType="lpstr">
      <vt:lpstr>Arial</vt:lpstr>
      <vt:lpstr>Calibri</vt:lpstr>
      <vt:lpstr>Calibri Light</vt:lpstr>
      <vt:lpstr>Times New Roman</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Dung Nguyễn</dc:creator>
  <cp:lastModifiedBy>Dung Nguyễn</cp:lastModifiedBy>
  <cp:revision>1</cp:revision>
  <dcterms:created xsi:type="dcterms:W3CDTF">2022-02-16T03:52:15Z</dcterms:created>
  <dcterms:modified xsi:type="dcterms:W3CDTF">2022-02-16T04:13:39Z</dcterms:modified>
</cp:coreProperties>
</file>