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829" r:id="rId3"/>
    <p:sldId id="830" r:id="rId4"/>
    <p:sldId id="831" r:id="rId5"/>
    <p:sldId id="832" r:id="rId6"/>
    <p:sldId id="833" r:id="rId7"/>
    <p:sldId id="834" r:id="rId8"/>
    <p:sldId id="835" r:id="rId9"/>
    <p:sldId id="836" r:id="rId10"/>
    <p:sldId id="837" r:id="rId11"/>
    <p:sldId id="838" r:id="rId12"/>
    <p:sldId id="839" r:id="rId13"/>
    <p:sldId id="840" r:id="rId14"/>
    <p:sldId id="841" r:id="rId15"/>
    <p:sldId id="842" r:id="rId16"/>
    <p:sldId id="843" r:id="rId17"/>
    <p:sldId id="844" r:id="rId18"/>
    <p:sldId id="845" r:id="rId19"/>
    <p:sldId id="846" r:id="rId20"/>
    <p:sldId id="847" r:id="rId21"/>
    <p:sldId id="84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  <p1510:client id="{E84707AD-DFBA-4F3F-B27B-074A0B7B5579}" v="3" dt="2023-08-02T13:57:43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24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39:46.207" v="14" actId="20577"/>
      <pc:docMkLst>
        <pc:docMk/>
      </pc:docMkLst>
      <pc:sldChg chg="modSp mod">
        <pc:chgData name="군만두 맛있다" userId="88f4dfb63950bb32" providerId="LiveId" clId="{5B0A4F7D-6F10-4B33-9C5C-6D1B65DBE8F0}" dt="2023-08-02T13:39:46.207" v="14" actId="2057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9C09FB1D-5289-4D45-98B5-F85093DAEB12}"/>
    <pc:docChg chg="delSld">
      <pc:chgData name="군만두 맛있다" userId="88f4dfb63950bb32" providerId="LiveId" clId="{9C09FB1D-5289-4D45-98B5-F85093DAEB12}" dt="2023-08-02T13:45:35.087" v="0" actId="47"/>
      <pc:docMkLst>
        <pc:docMk/>
      </pc:docMkLst>
      <pc:sldChg chg="del">
        <pc:chgData name="군만두 맛있다" userId="88f4dfb63950bb32" providerId="LiveId" clId="{9C09FB1D-5289-4D45-98B5-F85093DAEB12}" dt="2023-08-02T13:45:35.087" v="0" actId="47"/>
        <pc:sldMkLst>
          <pc:docMk/>
          <pc:sldMk cId="4008826641" sldId="257"/>
        </pc:sldMkLst>
      </pc:sldChg>
      <pc:sldMasterChg chg="delSldLayout">
        <pc:chgData name="군만두 맛있다" userId="88f4dfb63950bb32" providerId="LiveId" clId="{9C09FB1D-5289-4D45-98B5-F85093DAEB12}" dt="2023-08-02T13:45:35.087" v="0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9C09FB1D-5289-4D45-98B5-F85093DAEB12}" dt="2023-08-02T13:45:35.087" v="0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84707AD-DFBA-4F3F-B27B-074A0B7B5579}"/>
    <pc:docChg chg="addSld delSld modSld">
      <pc:chgData name="군만두 맛있다" userId="88f4dfb63950bb32" providerId="LiveId" clId="{E84707AD-DFBA-4F3F-B27B-074A0B7B5579}" dt="2023-08-02T13:57:43.971" v="2"/>
      <pc:docMkLst>
        <pc:docMk/>
      </pc:docMkLst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266786504" sldId="829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3323611374" sldId="830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470902157" sldId="831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2595495518" sldId="832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574687805" sldId="833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1181436484" sldId="834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2840610726" sldId="835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1071008788" sldId="836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1304582645" sldId="837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3657859048" sldId="838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2381957101" sldId="839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2353264382" sldId="840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938049559" sldId="841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681447219" sldId="842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1648163407" sldId="843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1564305134" sldId="844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3714467851" sldId="845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1487375901" sldId="846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2895597257" sldId="847"/>
        </pc:sldMkLst>
      </pc:sldChg>
      <pc:sldChg chg="add del setBg">
        <pc:chgData name="군만두 맛있다" userId="88f4dfb63950bb32" providerId="LiveId" clId="{E84707AD-DFBA-4F3F-B27B-074A0B7B5579}" dt="2023-08-02T13:57:43.971" v="2"/>
        <pc:sldMkLst>
          <pc:docMk/>
          <pc:sldMk cId="4251906683" sldId="84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443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430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182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5032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6937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6460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8580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140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9978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8676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8421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06057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0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사라가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백이십칠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세를 살았으니 이것이 곧 사라가 누린 햇수라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66786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에브론이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 중에 앉아 있더니 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 곧 성문에 들어온 모든 자가 듣는 데서 아브라함에게 대답하여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657859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주여 그리 마시고 내 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들으소서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그 밭을 당신에게 드리고 그 속의 굴도 내가 당신에게 드리되 내가 내 동족 앞에서 당신에게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드리오니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당신의 죽은 자를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장사하소서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381957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이에 그 땅의 백성 앞에서 몸을 굽히고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353264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땅의 백성이 듣는 데서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에브론에게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말하여 이르되 당신이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합당히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여기면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말을 들으시오 내가 그 밭 값을 당신에게 주리니 당신은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받으시오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나의 죽은 자를 거기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장사하겠노라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938049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에브론이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아브라함에게 대답하여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681447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주여 내 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들으소서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 값은 은 사백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세겔이나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그것이 나와 당신 사이에 무슨 문제가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당신의 죽은 자를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장사하소서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648163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에브론의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말을 따라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에브론이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족속이 듣는 데서 말한 대로 상인이 통용하는 은 사백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세겔을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달아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에브론에게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주었더니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5643051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마므레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앞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막벨라에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에브론의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밭 곧 그 밭과 거기에 속한 굴과 그 밭과 그 주위에 둘린 모든 나무가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7144678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 문에 들어온 모든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족속이 보는 데서 아브라함의 소유로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확정된지라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487375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아브라함이 그 아내 사라를 가나안 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마므레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앞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막벨라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밭 굴에 장사하였더라 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마므레는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헤브론이라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895597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사라가 가나안 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헤브론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기럇아르바에서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아브라함이 들어가서 사라를 위하여 슬퍼하며 애통하다가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3236113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이와 같이 그 밭과 거기에 속한 굴이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족속으로부터 아브라함이 매장할 소유지로 확정되었더라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251906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시신 앞에서 일어나 나가서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족속에게 말하여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70902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당신들 중에 나그네요 거류하는 자이니 당신들 중에서 내게 매장할 소유지를 주어 내가 나의 죽은 자를 내 앞에서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내어다가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장사하게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595495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족속이 아브라함에게 대답하여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574687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주여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들으소서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당신은 우리 가운데 있는 하나님이 세우신 지도자이시니 우리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묘실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중에서 좋은 것을 택하여 당신의 죽은 자를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장사하소서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 중에서 자기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묘실에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당신의 죽은 자 장사함을 금할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없으리이다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181436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일어나 그 땅 주민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족속을 향하여 몸을 굽히고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840610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 말하여 이르되 나로 나의 죽은 자를 내 앞에서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내어다가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장사하게 하는 일이 당신들의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뜻일진대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말을 듣고 나를 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소할의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에브론에게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구하여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071008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그의 밭머리에 있는 그의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막벨라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굴을 내게 주도록 하되 충분한 대가를 받고 그 굴을 내게 주어 당신들 중에서 매장할 소유지가 되게 하기를 원하노라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304582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398</Words>
  <Application>Microsoft Office PowerPoint</Application>
  <PresentationFormat>와이드스크린</PresentationFormat>
  <Paragraphs>40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20</vt:i4>
      </vt:variant>
    </vt:vector>
  </HeadingPairs>
  <TitlesOfParts>
    <vt:vector size="2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군만두 맛있다</cp:lastModifiedBy>
  <cp:revision>10</cp:revision>
  <dcterms:modified xsi:type="dcterms:W3CDTF">2023-08-02T13:57:45Z</dcterms:modified>
</cp:coreProperties>
</file>