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44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3CBE7-8562-403B-938B-53A59A4D5F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1F8F2B-0557-47E4-A8C6-30577AD5D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F46C6D-8848-495E-B808-AB19F3C37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9EEBE-FC23-4F15-B6F0-FE7B2E52D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2D5CB-407F-4445-9392-DA2A23416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8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1E9F0-5139-411D-B0F8-41FA5009B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86B725-5EF5-414E-870C-078F7DCB5F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2B452-23B6-414B-897A-55AA739EE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1EA7E-1D79-451F-A934-2F3665F31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A765C-D123-4AE1-A97C-10800A8EC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6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6BB681-265B-45E7-95B7-B46FCB2CCC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28C992-AF07-48F4-853E-9F41D1ADC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D216-CC1C-410B-8DBD-999314BC7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80A4B-7C22-447B-8147-E7E1F3F0E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DD95C-436D-4FCE-8A1E-C752ED42B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2CC07-8C65-4F53-9AFA-AA7AC5E17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22197-4A75-4F07-8658-7C93CBD13E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EE842-EEFA-48CE-BC54-78B8108C2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A71C8-9E4D-40BE-A94D-852121650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55932-E551-48FC-B14F-D9A510808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4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933CC-7555-4212-89ED-33AC920141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EDD90E-A7C6-406A-96EF-C94CFDCA5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61865-460D-40A2-B88C-D050E82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847D8-54A3-43F5-B8B3-C9541410B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493B7-031F-42A6-99E2-7A4A5263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9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EC075-9E16-429A-9863-2C75F3584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5AC8F-FC6E-4208-A71D-806162FC4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B3BC04-5012-418D-BEA0-36E77D0805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121D46-B80C-4D29-A6A4-5727F30DC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4F942-D97E-4527-B97D-236B63782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73EDAA-2E3E-41B8-99D5-3AEE62D5A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4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FFCB-F937-40FA-BCA5-244F90555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CED2D-F1F0-43F2-8BFF-EF55B0FB6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145DF4-BC61-416E-959A-53255E4F8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2F262E-84A4-45AD-9B83-F094AE0BB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38AFA4-6847-41BD-AA45-80046C608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16658-1CCC-451C-8BD0-8A47ABF78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E85847-73C4-42A3-94DA-187B0E828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D29FA-9B3A-431B-9CA6-7F5CC90C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804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6592B-DB68-40B1-A3CB-81B2A4D31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1ECA47-DF91-4B63-A036-18E288DB5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F5D034-C323-42C1-8522-EE8475307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99FFC-20B1-4294-AD9B-09F6926BA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8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569F5-A201-4143-B0CB-A2EE09E98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E5B249-25E0-4792-ACE8-6594CEC27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390BA6-60AD-443A-A382-4598ACF7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0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C3EEE-71DC-4C23-ADB5-7C81AFCAA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249F0-CE36-45D4-A755-B5818B21A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49EC59-43F0-4FCF-A843-1D7672DEA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1C8EFA-DCED-4538-97BC-90DAB4C5F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BED3E0-C8FE-4FE6-B697-E459460F4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92D229-3C4A-43E0-B280-EC7BB2674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6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1FEB4-75EB-4A7F-8408-F5CFEDB59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A9DB7D-FB3C-494D-B33D-6A918D57B5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AA920F-7924-4A71-969B-39BD4925F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910A80-9168-4CD2-8B11-DDA28099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5CEF9-C015-4FF0-BE58-A2EDFE0FC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271FE-365F-4EAE-BF09-6E2C8A58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7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50D302-A5A3-40B4-942D-3B544681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2C4E8E-252C-40B9-B134-12270031F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8FFE8-5930-464F-A353-8A6C3A3E78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FDBB2-D697-4931-AD5A-D670B6D5E42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7D86D-E023-4081-9CFE-D7A96B678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2F215-84C9-4C11-8274-B0845891E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5366C-AA12-4F9A-AEC9-6D34D8FA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78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">
            <a:extLst>
              <a:ext uri="{FF2B5EF4-FFF2-40B4-BE49-F238E27FC236}">
                <a16:creationId xmlns:a16="http://schemas.microsoft.com/office/drawing/2014/main" id="{4536D556-5461-44A2-8116-1D175D8AB2B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DDA9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62" name="-">
            <a:extLst>
              <a:ext uri="{FF2B5EF4-FFF2-40B4-BE49-F238E27FC236}">
                <a16:creationId xmlns:a16="http://schemas.microsoft.com/office/drawing/2014/main" id="{ED031E94-8CD3-49DC-BA6D-1339597147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08511" y="756986"/>
            <a:ext cx="1064127" cy="1064127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663" name="-">
            <a:extLst>
              <a:ext uri="{FF2B5EF4-FFF2-40B4-BE49-F238E27FC236}">
                <a16:creationId xmlns:a16="http://schemas.microsoft.com/office/drawing/2014/main" id="{55B2403A-EB7B-423C-83B8-5B791E5037D2}"/>
              </a:ext>
            </a:extLst>
          </p:cNvPr>
          <p:cNvGrpSpPr/>
          <p:nvPr/>
        </p:nvGrpSpPr>
        <p:grpSpPr>
          <a:xfrm>
            <a:off x="10644235" y="792710"/>
            <a:ext cx="992678" cy="992678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B099B772-B0BE-4E6E-BDB2-1329EE4B9B4B}"/>
                </a:ext>
              </a:extLst>
            </p:cNvPr>
            <p:cNvSpPr/>
            <p:nvPr/>
          </p:nvSpPr>
          <p:spPr>
            <a:xfrm>
              <a:off x="11143219" y="1540438"/>
              <a:ext cx="285302" cy="52179"/>
            </a:xfrm>
            <a:custGeom>
              <a:avLst/>
              <a:gdLst>
                <a:gd name="connsiteX0" fmla="*/ 26090 w 285302"/>
                <a:gd name="connsiteY0" fmla="*/ 52179 h 52179"/>
                <a:gd name="connsiteX1" fmla="*/ 0 w 285302"/>
                <a:gd name="connsiteY1" fmla="*/ 26090 h 52179"/>
                <a:gd name="connsiteX2" fmla="*/ 26090 w 285302"/>
                <a:gd name="connsiteY2" fmla="*/ 0 h 52179"/>
                <a:gd name="connsiteX3" fmla="*/ 259213 w 285302"/>
                <a:gd name="connsiteY3" fmla="*/ 0 h 52179"/>
                <a:gd name="connsiteX4" fmla="*/ 285303 w 285302"/>
                <a:gd name="connsiteY4" fmla="*/ 26090 h 52179"/>
                <a:gd name="connsiteX5" fmla="*/ 259213 w 285302"/>
                <a:gd name="connsiteY5" fmla="*/ 52179 h 52179"/>
                <a:gd name="connsiteX6" fmla="*/ 26090 w 285302"/>
                <a:gd name="connsiteY6" fmla="*/ 52179 h 52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302" h="52179">
                  <a:moveTo>
                    <a:pt x="26090" y="52179"/>
                  </a:moveTo>
                  <a:cubicBezTo>
                    <a:pt x="11782" y="52179"/>
                    <a:pt x="0" y="40397"/>
                    <a:pt x="0" y="26090"/>
                  </a:cubicBezTo>
                  <a:cubicBezTo>
                    <a:pt x="0" y="11782"/>
                    <a:pt x="11782" y="0"/>
                    <a:pt x="26090" y="0"/>
                  </a:cubicBezTo>
                  <a:lnTo>
                    <a:pt x="259213" y="0"/>
                  </a:lnTo>
                  <a:cubicBezTo>
                    <a:pt x="273520" y="0"/>
                    <a:pt x="285303" y="11782"/>
                    <a:pt x="285303" y="26090"/>
                  </a:cubicBezTo>
                  <a:cubicBezTo>
                    <a:pt x="285303" y="40397"/>
                    <a:pt x="273520" y="52179"/>
                    <a:pt x="259213" y="52179"/>
                  </a:cubicBezTo>
                  <a:lnTo>
                    <a:pt x="26090" y="52179"/>
                  </a:ln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C5B6B2DF-7CD7-4097-B575-BD215D5737EB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6" name="-">
            <a:extLst>
              <a:ext uri="{FF2B5EF4-FFF2-40B4-BE49-F238E27FC236}">
                <a16:creationId xmlns:a16="http://schemas.microsoft.com/office/drawing/2014/main" id="{F94109FA-0B10-4E06-9484-FEEE417DF5D1}"/>
              </a:ext>
            </a:extLst>
          </p:cNvPr>
          <p:cNvGrpSpPr/>
          <p:nvPr/>
        </p:nvGrpSpPr>
        <p:grpSpPr>
          <a:xfrm>
            <a:off x="10644235" y="792710"/>
            <a:ext cx="992678" cy="992678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BF3C6E94-FCB7-4A77-8340-44BB99D50640}"/>
                </a:ext>
              </a:extLst>
            </p:cNvPr>
            <p:cNvSpPr/>
            <p:nvPr/>
          </p:nvSpPr>
          <p:spPr>
            <a:xfrm>
              <a:off x="11376342" y="1236620"/>
              <a:ext cx="52179" cy="355997"/>
            </a:xfrm>
            <a:custGeom>
              <a:avLst/>
              <a:gdLst>
                <a:gd name="connsiteX0" fmla="*/ 26090 w 52179"/>
                <a:gd name="connsiteY0" fmla="*/ 355997 h 355997"/>
                <a:gd name="connsiteX1" fmla="*/ 0 w 52179"/>
                <a:gd name="connsiteY1" fmla="*/ 329908 h 355997"/>
                <a:gd name="connsiteX2" fmla="*/ 0 w 52179"/>
                <a:gd name="connsiteY2" fmla="*/ 26090 h 355997"/>
                <a:gd name="connsiteX3" fmla="*/ 26090 w 52179"/>
                <a:gd name="connsiteY3" fmla="*/ 0 h 355997"/>
                <a:gd name="connsiteX4" fmla="*/ 52179 w 52179"/>
                <a:gd name="connsiteY4" fmla="*/ 26090 h 355997"/>
                <a:gd name="connsiteX5" fmla="*/ 52179 w 52179"/>
                <a:gd name="connsiteY5" fmla="*/ 329908 h 355997"/>
                <a:gd name="connsiteX6" fmla="*/ 26090 w 52179"/>
                <a:gd name="connsiteY6" fmla="*/ 355997 h 35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79" h="355997">
                  <a:moveTo>
                    <a:pt x="26090" y="355997"/>
                  </a:moveTo>
                  <a:cubicBezTo>
                    <a:pt x="11782" y="355997"/>
                    <a:pt x="0" y="344215"/>
                    <a:pt x="0" y="329908"/>
                  </a:cubicBezTo>
                  <a:lnTo>
                    <a:pt x="0" y="26090"/>
                  </a:lnTo>
                  <a:cubicBezTo>
                    <a:pt x="0" y="11782"/>
                    <a:pt x="11782" y="0"/>
                    <a:pt x="26090" y="0"/>
                  </a:cubicBezTo>
                  <a:cubicBezTo>
                    <a:pt x="40397" y="0"/>
                    <a:pt x="52179" y="11782"/>
                    <a:pt x="52179" y="26090"/>
                  </a:cubicBezTo>
                  <a:lnTo>
                    <a:pt x="52179" y="329908"/>
                  </a:lnTo>
                  <a:cubicBezTo>
                    <a:pt x="52179" y="344215"/>
                    <a:pt x="40397" y="355997"/>
                    <a:pt x="26090" y="355997"/>
                  </a:cubicBez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A8462F54-2554-4B2F-8FEC-36FF30733C3B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4086651" y="260539"/>
            <a:ext cx="5636054" cy="4023656"/>
            <a:chOff x="4086651" y="260539"/>
            <a:chExt cx="5636054" cy="4023656"/>
          </a:xfrm>
          <a:solidFill>
            <a:schemeClr val="accent1"/>
          </a:solidFill>
          <a:effectLst>
            <a:outerShdw blurRad="25400" dist="38100" dir="5400000" sx="102000" sy="102000" algn="t" rotWithShape="0">
              <a:prstClr val="black">
                <a:alpha val="22000"/>
              </a:prst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598910-21E1-4088-9102-B7D27963FF42}"/>
                </a:ext>
              </a:extLst>
            </p:cNvPr>
            <p:cNvSpPr/>
            <p:nvPr/>
          </p:nvSpPr>
          <p:spPr>
            <a:xfrm>
              <a:off x="4450715" y="538480"/>
              <a:ext cx="4878069" cy="2272030"/>
            </a:xfrm>
            <a:custGeom>
              <a:avLst/>
              <a:gdLst>
                <a:gd name="connsiteX0" fmla="*/ 3190875 w 4878069"/>
                <a:gd name="connsiteY0" fmla="*/ 0 h 2272030"/>
                <a:gd name="connsiteX1" fmla="*/ 2606675 w 4878069"/>
                <a:gd name="connsiteY1" fmla="*/ 0 h 2272030"/>
                <a:gd name="connsiteX2" fmla="*/ 2391410 w 4878069"/>
                <a:gd name="connsiteY2" fmla="*/ 0 h 2272030"/>
                <a:gd name="connsiteX3" fmla="*/ 1681480 w 4878069"/>
                <a:gd name="connsiteY3" fmla="*/ 0 h 2272030"/>
                <a:gd name="connsiteX4" fmla="*/ 0 w 4878069"/>
                <a:gd name="connsiteY4" fmla="*/ 0 h 2272030"/>
                <a:gd name="connsiteX5" fmla="*/ 0 w 4878069"/>
                <a:gd name="connsiteY5" fmla="*/ 2272030 h 2272030"/>
                <a:gd name="connsiteX6" fmla="*/ 1681480 w 4878069"/>
                <a:gd name="connsiteY6" fmla="*/ 2272030 h 2272030"/>
                <a:gd name="connsiteX7" fmla="*/ 2391410 w 4878069"/>
                <a:gd name="connsiteY7" fmla="*/ 2272030 h 2272030"/>
                <a:gd name="connsiteX8" fmla="*/ 2606675 w 4878069"/>
                <a:gd name="connsiteY8" fmla="*/ 2272030 h 2272030"/>
                <a:gd name="connsiteX9" fmla="*/ 3190875 w 4878069"/>
                <a:gd name="connsiteY9" fmla="*/ 2272030 h 2272030"/>
                <a:gd name="connsiteX10" fmla="*/ 4878070 w 4878069"/>
                <a:gd name="connsiteY10" fmla="*/ 2272030 h 2272030"/>
                <a:gd name="connsiteX11" fmla="*/ 4878070 w 4878069"/>
                <a:gd name="connsiteY11" fmla="*/ 0 h 227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069" h="2272030">
                  <a:moveTo>
                    <a:pt x="3190875" y="0"/>
                  </a:moveTo>
                  <a:lnTo>
                    <a:pt x="2606675" y="0"/>
                  </a:lnTo>
                  <a:lnTo>
                    <a:pt x="2391410" y="0"/>
                  </a:lnTo>
                  <a:lnTo>
                    <a:pt x="1681480" y="0"/>
                  </a:lnTo>
                  <a:lnTo>
                    <a:pt x="0" y="0"/>
                  </a:lnTo>
                  <a:lnTo>
                    <a:pt x="0" y="2272030"/>
                  </a:lnTo>
                  <a:lnTo>
                    <a:pt x="1681480" y="2272030"/>
                  </a:lnTo>
                  <a:lnTo>
                    <a:pt x="2391410" y="2272030"/>
                  </a:lnTo>
                  <a:lnTo>
                    <a:pt x="2606675" y="2272030"/>
                  </a:lnTo>
                  <a:lnTo>
                    <a:pt x="3190875" y="2272030"/>
                  </a:lnTo>
                  <a:lnTo>
                    <a:pt x="4878070" y="2272030"/>
                  </a:lnTo>
                  <a:lnTo>
                    <a:pt x="4878070" y="0"/>
                  </a:lnTo>
                  <a:close/>
                </a:path>
              </a:pathLst>
            </a:custGeom>
            <a:solidFill>
              <a:srgbClr val="2E3754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9E8EB32-6B2A-4C72-AFFB-51990B679005}"/>
                </a:ext>
              </a:extLst>
            </p:cNvPr>
            <p:cNvSpPr/>
            <p:nvPr/>
          </p:nvSpPr>
          <p:spPr>
            <a:xfrm>
              <a:off x="6518909" y="538480"/>
              <a:ext cx="1497965" cy="2272030"/>
            </a:xfrm>
            <a:custGeom>
              <a:avLst/>
              <a:gdLst>
                <a:gd name="connsiteX0" fmla="*/ 1325880 w 1497965"/>
                <a:gd name="connsiteY0" fmla="*/ 0 h 2272030"/>
                <a:gd name="connsiteX1" fmla="*/ 1110615 w 1497965"/>
                <a:gd name="connsiteY1" fmla="*/ 0 h 2272030"/>
                <a:gd name="connsiteX2" fmla="*/ 400685 w 1497965"/>
                <a:gd name="connsiteY2" fmla="*/ 0 h 2272030"/>
                <a:gd name="connsiteX3" fmla="*/ 957580 w 1497965"/>
                <a:gd name="connsiteY3" fmla="*/ 0 h 2272030"/>
                <a:gd name="connsiteX4" fmla="*/ 0 w 1497965"/>
                <a:gd name="connsiteY4" fmla="*/ 2272030 h 2272030"/>
                <a:gd name="connsiteX5" fmla="*/ 400685 w 1497965"/>
                <a:gd name="connsiteY5" fmla="*/ 2272030 h 2272030"/>
                <a:gd name="connsiteX6" fmla="*/ 540385 w 1497965"/>
                <a:gd name="connsiteY6" fmla="*/ 2272030 h 2272030"/>
                <a:gd name="connsiteX7" fmla="*/ 1497965 w 1497965"/>
                <a:gd name="connsiteY7" fmla="*/ 0 h 227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7965" h="2272030">
                  <a:moveTo>
                    <a:pt x="1325880" y="0"/>
                  </a:moveTo>
                  <a:lnTo>
                    <a:pt x="1110615" y="0"/>
                  </a:lnTo>
                  <a:lnTo>
                    <a:pt x="400685" y="0"/>
                  </a:lnTo>
                  <a:lnTo>
                    <a:pt x="957580" y="0"/>
                  </a:lnTo>
                  <a:lnTo>
                    <a:pt x="0" y="2272030"/>
                  </a:lnTo>
                  <a:lnTo>
                    <a:pt x="400685" y="2272030"/>
                  </a:lnTo>
                  <a:lnTo>
                    <a:pt x="540385" y="2272030"/>
                  </a:lnTo>
                  <a:lnTo>
                    <a:pt x="1497965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156D161-109C-4E35-8FE8-9743E8115293}"/>
                </a:ext>
              </a:extLst>
            </p:cNvPr>
            <p:cNvSpPr/>
            <p:nvPr/>
          </p:nvSpPr>
          <p:spPr>
            <a:xfrm>
              <a:off x="4998720" y="538480"/>
              <a:ext cx="2230120" cy="2272030"/>
            </a:xfrm>
            <a:custGeom>
              <a:avLst/>
              <a:gdLst>
                <a:gd name="connsiteX0" fmla="*/ 2058670 w 2230120"/>
                <a:gd name="connsiteY0" fmla="*/ 0 h 2272030"/>
                <a:gd name="connsiteX1" fmla="*/ 1843405 w 2230120"/>
                <a:gd name="connsiteY1" fmla="*/ 0 h 2272030"/>
                <a:gd name="connsiteX2" fmla="*/ 1133475 w 2230120"/>
                <a:gd name="connsiteY2" fmla="*/ 0 h 2272030"/>
                <a:gd name="connsiteX3" fmla="*/ 956945 w 2230120"/>
                <a:gd name="connsiteY3" fmla="*/ 0 h 2272030"/>
                <a:gd name="connsiteX4" fmla="*/ 0 w 2230120"/>
                <a:gd name="connsiteY4" fmla="*/ 2272030 h 2272030"/>
                <a:gd name="connsiteX5" fmla="*/ 1133475 w 2230120"/>
                <a:gd name="connsiteY5" fmla="*/ 2272030 h 2272030"/>
                <a:gd name="connsiteX6" fmla="*/ 1273175 w 2230120"/>
                <a:gd name="connsiteY6" fmla="*/ 2272030 h 2272030"/>
                <a:gd name="connsiteX7" fmla="*/ 2230120 w 2230120"/>
                <a:gd name="connsiteY7" fmla="*/ 0 h 227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30120" h="2272030">
                  <a:moveTo>
                    <a:pt x="2058670" y="0"/>
                  </a:moveTo>
                  <a:lnTo>
                    <a:pt x="1843405" y="0"/>
                  </a:lnTo>
                  <a:lnTo>
                    <a:pt x="1133475" y="0"/>
                  </a:lnTo>
                  <a:lnTo>
                    <a:pt x="956945" y="0"/>
                  </a:lnTo>
                  <a:lnTo>
                    <a:pt x="0" y="2272030"/>
                  </a:lnTo>
                  <a:lnTo>
                    <a:pt x="1133475" y="2272030"/>
                  </a:lnTo>
                  <a:lnTo>
                    <a:pt x="1273175" y="2272030"/>
                  </a:lnTo>
                  <a:lnTo>
                    <a:pt x="2230120" y="0"/>
                  </a:ln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DC6B2DC-5A67-4F7A-83F3-194B47DE1BCA}"/>
                </a:ext>
              </a:extLst>
            </p:cNvPr>
            <p:cNvSpPr/>
            <p:nvPr/>
          </p:nvSpPr>
          <p:spPr>
            <a:xfrm>
              <a:off x="4248784" y="369570"/>
              <a:ext cx="5281930" cy="2610484"/>
            </a:xfrm>
            <a:custGeom>
              <a:avLst/>
              <a:gdLst>
                <a:gd name="connsiteX0" fmla="*/ 0 w 5281930"/>
                <a:gd name="connsiteY0" fmla="*/ 0 h 2610484"/>
                <a:gd name="connsiteX1" fmla="*/ 0 w 5281930"/>
                <a:gd name="connsiteY1" fmla="*/ 2610485 h 2610484"/>
                <a:gd name="connsiteX2" fmla="*/ 5281931 w 5281930"/>
                <a:gd name="connsiteY2" fmla="*/ 2610485 h 2610484"/>
                <a:gd name="connsiteX3" fmla="*/ 5281931 w 5281930"/>
                <a:gd name="connsiteY3" fmla="*/ 0 h 2610484"/>
                <a:gd name="connsiteX4" fmla="*/ 0 w 5281930"/>
                <a:gd name="connsiteY4" fmla="*/ 0 h 2610484"/>
                <a:gd name="connsiteX5" fmla="*/ 1767205 w 5281930"/>
                <a:gd name="connsiteY5" fmla="*/ 2440940 h 2610484"/>
                <a:gd name="connsiteX6" fmla="*/ 201930 w 5281930"/>
                <a:gd name="connsiteY6" fmla="*/ 2440940 h 2610484"/>
                <a:gd name="connsiteX7" fmla="*/ 201930 w 5281930"/>
                <a:gd name="connsiteY7" fmla="*/ 168910 h 2610484"/>
                <a:gd name="connsiteX8" fmla="*/ 1766570 w 5281930"/>
                <a:gd name="connsiteY8" fmla="*/ 168910 h 2610484"/>
                <a:gd name="connsiteX9" fmla="*/ 1766570 w 5281930"/>
                <a:gd name="connsiteY9" fmla="*/ 2440940 h 2610484"/>
                <a:gd name="connsiteX10" fmla="*/ 3392805 w 5281930"/>
                <a:gd name="connsiteY10" fmla="*/ 2440940 h 2610484"/>
                <a:gd name="connsiteX11" fmla="*/ 1883410 w 5281930"/>
                <a:gd name="connsiteY11" fmla="*/ 2440940 h 2610484"/>
                <a:gd name="connsiteX12" fmla="*/ 1883410 w 5281930"/>
                <a:gd name="connsiteY12" fmla="*/ 168910 h 2610484"/>
                <a:gd name="connsiteX13" fmla="*/ 3393440 w 5281930"/>
                <a:gd name="connsiteY13" fmla="*/ 168910 h 2610484"/>
                <a:gd name="connsiteX14" fmla="*/ 3393440 w 5281930"/>
                <a:gd name="connsiteY14" fmla="*/ 2440940 h 2610484"/>
                <a:gd name="connsiteX15" fmla="*/ 5080000 w 5281930"/>
                <a:gd name="connsiteY15" fmla="*/ 2440940 h 2610484"/>
                <a:gd name="connsiteX16" fmla="*/ 3515360 w 5281930"/>
                <a:gd name="connsiteY16" fmla="*/ 2440940 h 2610484"/>
                <a:gd name="connsiteX17" fmla="*/ 3515360 w 5281930"/>
                <a:gd name="connsiteY17" fmla="*/ 168910 h 2610484"/>
                <a:gd name="connsiteX18" fmla="*/ 5080000 w 5281930"/>
                <a:gd name="connsiteY18" fmla="*/ 168910 h 2610484"/>
                <a:gd name="connsiteX19" fmla="*/ 5080000 w 5281930"/>
                <a:gd name="connsiteY19" fmla="*/ 2440940 h 261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281930" h="2610484">
                  <a:moveTo>
                    <a:pt x="0" y="0"/>
                  </a:moveTo>
                  <a:lnTo>
                    <a:pt x="0" y="2610485"/>
                  </a:lnTo>
                  <a:lnTo>
                    <a:pt x="5281931" y="2610485"/>
                  </a:lnTo>
                  <a:lnTo>
                    <a:pt x="5281931" y="0"/>
                  </a:lnTo>
                  <a:lnTo>
                    <a:pt x="0" y="0"/>
                  </a:lnTo>
                  <a:close/>
                  <a:moveTo>
                    <a:pt x="1767205" y="2440940"/>
                  </a:moveTo>
                  <a:lnTo>
                    <a:pt x="201930" y="2440940"/>
                  </a:lnTo>
                  <a:lnTo>
                    <a:pt x="201930" y="168910"/>
                  </a:lnTo>
                  <a:lnTo>
                    <a:pt x="1766570" y="168910"/>
                  </a:lnTo>
                  <a:lnTo>
                    <a:pt x="1766570" y="2440940"/>
                  </a:lnTo>
                  <a:close/>
                  <a:moveTo>
                    <a:pt x="3392805" y="2440940"/>
                  </a:moveTo>
                  <a:lnTo>
                    <a:pt x="1883410" y="2440940"/>
                  </a:lnTo>
                  <a:lnTo>
                    <a:pt x="1883410" y="168910"/>
                  </a:lnTo>
                  <a:lnTo>
                    <a:pt x="3393440" y="168910"/>
                  </a:lnTo>
                  <a:lnTo>
                    <a:pt x="3393440" y="2440940"/>
                  </a:lnTo>
                  <a:close/>
                  <a:moveTo>
                    <a:pt x="5080000" y="2440940"/>
                  </a:moveTo>
                  <a:lnTo>
                    <a:pt x="3515360" y="2440940"/>
                  </a:lnTo>
                  <a:lnTo>
                    <a:pt x="3515360" y="168910"/>
                  </a:lnTo>
                  <a:lnTo>
                    <a:pt x="5080000" y="168910"/>
                  </a:lnTo>
                  <a:lnTo>
                    <a:pt x="5080000" y="2440940"/>
                  </a:lnTo>
                  <a:close/>
                </a:path>
              </a:pathLst>
            </a:custGeom>
            <a:solidFill>
              <a:srgbClr val="436AB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8181930" y="260539"/>
              <a:ext cx="1540774" cy="4023656"/>
              <a:chOff x="8181930" y="260539"/>
              <a:chExt cx="1540774" cy="4023656"/>
            </a:xfrm>
            <a:solidFill>
              <a:schemeClr val="accent1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2EDE27E-D767-4522-A046-123D22CABAB6}"/>
                  </a:ext>
                </a:extLst>
              </p:cNvPr>
              <p:cNvSpPr/>
              <p:nvPr/>
            </p:nvSpPr>
            <p:spPr>
              <a:xfrm>
                <a:off x="8181930" y="260539"/>
                <a:ext cx="1540774" cy="4023656"/>
              </a:xfrm>
              <a:custGeom>
                <a:avLst/>
                <a:gdLst>
                  <a:gd name="connsiteX0" fmla="*/ 3854 w 1540774"/>
                  <a:gd name="connsiteY0" fmla="*/ 3819336 h 4023656"/>
                  <a:gd name="connsiteX1" fmla="*/ 89579 w 1540774"/>
                  <a:gd name="connsiteY1" fmla="*/ 1294576 h 4023656"/>
                  <a:gd name="connsiteX2" fmla="*/ 120059 w 1540774"/>
                  <a:gd name="connsiteY2" fmla="*/ 41086 h 4023656"/>
                  <a:gd name="connsiteX3" fmla="*/ 273094 w 1540774"/>
                  <a:gd name="connsiteY3" fmla="*/ 77916 h 4023656"/>
                  <a:gd name="connsiteX4" fmla="*/ 364534 w 1540774"/>
                  <a:gd name="connsiteY4" fmla="*/ 40451 h 4023656"/>
                  <a:gd name="connsiteX5" fmla="*/ 490899 w 1540774"/>
                  <a:gd name="connsiteY5" fmla="*/ 65851 h 4023656"/>
                  <a:gd name="connsiteX6" fmla="*/ 662349 w 1540774"/>
                  <a:gd name="connsiteY6" fmla="*/ 39816 h 4023656"/>
                  <a:gd name="connsiteX7" fmla="*/ 854119 w 1540774"/>
                  <a:gd name="connsiteY7" fmla="*/ 22036 h 4023656"/>
                  <a:gd name="connsiteX8" fmla="*/ 1047794 w 1540774"/>
                  <a:gd name="connsiteY8" fmla="*/ 17591 h 4023656"/>
                  <a:gd name="connsiteX9" fmla="*/ 1230674 w 1540774"/>
                  <a:gd name="connsiteY9" fmla="*/ 32196 h 4023656"/>
                  <a:gd name="connsiteX10" fmla="*/ 1370374 w 1540774"/>
                  <a:gd name="connsiteY10" fmla="*/ 37911 h 4023656"/>
                  <a:gd name="connsiteX11" fmla="*/ 1431969 w 1540774"/>
                  <a:gd name="connsiteY11" fmla="*/ 1180911 h 4023656"/>
                  <a:gd name="connsiteX12" fmla="*/ 1478324 w 1540774"/>
                  <a:gd name="connsiteY12" fmla="*/ 2899856 h 4023656"/>
                  <a:gd name="connsiteX13" fmla="*/ 1536109 w 1540774"/>
                  <a:gd name="connsiteY13" fmla="*/ 3915856 h 4023656"/>
                  <a:gd name="connsiteX14" fmla="*/ 1325289 w 1540774"/>
                  <a:gd name="connsiteY14" fmla="*/ 3897441 h 4023656"/>
                  <a:gd name="connsiteX15" fmla="*/ 1179874 w 1540774"/>
                  <a:gd name="connsiteY15" fmla="*/ 3936811 h 4023656"/>
                  <a:gd name="connsiteX16" fmla="*/ 922699 w 1540774"/>
                  <a:gd name="connsiteY16" fmla="*/ 3929191 h 4023656"/>
                  <a:gd name="connsiteX17" fmla="*/ 583609 w 1540774"/>
                  <a:gd name="connsiteY17" fmla="*/ 3951416 h 4023656"/>
                  <a:gd name="connsiteX18" fmla="*/ 266744 w 1540774"/>
                  <a:gd name="connsiteY18" fmla="*/ 3964116 h 4023656"/>
                  <a:gd name="connsiteX19" fmla="*/ 121329 w 1540774"/>
                  <a:gd name="connsiteY19" fmla="*/ 4011106 h 4023656"/>
                  <a:gd name="connsiteX20" fmla="*/ 3854 w 1540774"/>
                  <a:gd name="connsiteY20" fmla="*/ 3819336 h 402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0774" h="4023656">
                    <a:moveTo>
                      <a:pt x="3854" y="3819336"/>
                    </a:moveTo>
                    <a:cubicBezTo>
                      <a:pt x="22269" y="3660586"/>
                      <a:pt x="95294" y="1508571"/>
                      <a:pt x="89579" y="1294576"/>
                    </a:cubicBezTo>
                    <a:cubicBezTo>
                      <a:pt x="83229" y="1080581"/>
                      <a:pt x="59099" y="47436"/>
                      <a:pt x="120059" y="41086"/>
                    </a:cubicBezTo>
                    <a:cubicBezTo>
                      <a:pt x="181019" y="34736"/>
                      <a:pt x="236264" y="83631"/>
                      <a:pt x="273094" y="77916"/>
                    </a:cubicBezTo>
                    <a:cubicBezTo>
                      <a:pt x="309924" y="71566"/>
                      <a:pt x="303574" y="46166"/>
                      <a:pt x="364534" y="40451"/>
                    </a:cubicBezTo>
                    <a:cubicBezTo>
                      <a:pt x="425494" y="34736"/>
                      <a:pt x="451529" y="75376"/>
                      <a:pt x="490899" y="65851"/>
                    </a:cubicBezTo>
                    <a:cubicBezTo>
                      <a:pt x="530269" y="56326"/>
                      <a:pt x="589959" y="-8444"/>
                      <a:pt x="662349" y="39816"/>
                    </a:cubicBezTo>
                    <a:cubicBezTo>
                      <a:pt x="734739" y="88076"/>
                      <a:pt x="817289" y="-2729"/>
                      <a:pt x="854119" y="22036"/>
                    </a:cubicBezTo>
                    <a:cubicBezTo>
                      <a:pt x="891584" y="46801"/>
                      <a:pt x="1005249" y="64581"/>
                      <a:pt x="1047794" y="17591"/>
                    </a:cubicBezTo>
                    <a:cubicBezTo>
                      <a:pt x="1090974" y="-29399"/>
                      <a:pt x="1183684" y="69661"/>
                      <a:pt x="1230674" y="32196"/>
                    </a:cubicBezTo>
                    <a:cubicBezTo>
                      <a:pt x="1277664" y="-5269"/>
                      <a:pt x="1329734" y="-17969"/>
                      <a:pt x="1370374" y="37911"/>
                    </a:cubicBezTo>
                    <a:cubicBezTo>
                      <a:pt x="1411649" y="93791"/>
                      <a:pt x="1442764" y="908496"/>
                      <a:pt x="1431969" y="1180911"/>
                    </a:cubicBezTo>
                    <a:cubicBezTo>
                      <a:pt x="1420539" y="1453326"/>
                      <a:pt x="1461814" y="2711261"/>
                      <a:pt x="1478324" y="2899856"/>
                    </a:cubicBezTo>
                    <a:cubicBezTo>
                      <a:pt x="1494834" y="3088451"/>
                      <a:pt x="1558334" y="3826321"/>
                      <a:pt x="1536109" y="3915856"/>
                    </a:cubicBezTo>
                    <a:cubicBezTo>
                      <a:pt x="1513884" y="4005391"/>
                      <a:pt x="1386884" y="3897441"/>
                      <a:pt x="1325289" y="3897441"/>
                    </a:cubicBezTo>
                    <a:cubicBezTo>
                      <a:pt x="1263694" y="3897441"/>
                      <a:pt x="1259884" y="3960941"/>
                      <a:pt x="1179874" y="3936811"/>
                    </a:cubicBezTo>
                    <a:cubicBezTo>
                      <a:pt x="1099864" y="3912681"/>
                      <a:pt x="996994" y="3978086"/>
                      <a:pt x="922699" y="3929191"/>
                    </a:cubicBezTo>
                    <a:cubicBezTo>
                      <a:pt x="848404" y="3880931"/>
                      <a:pt x="693464" y="4002216"/>
                      <a:pt x="583609" y="3951416"/>
                    </a:cubicBezTo>
                    <a:cubicBezTo>
                      <a:pt x="473754" y="3900616"/>
                      <a:pt x="402634" y="4043491"/>
                      <a:pt x="266744" y="3964116"/>
                    </a:cubicBezTo>
                    <a:cubicBezTo>
                      <a:pt x="197529" y="3923476"/>
                      <a:pt x="134664" y="3992691"/>
                      <a:pt x="121329" y="4011106"/>
                    </a:cubicBezTo>
                    <a:cubicBezTo>
                      <a:pt x="108629" y="4029521"/>
                      <a:pt x="-24086" y="4061906"/>
                      <a:pt x="3854" y="3819336"/>
                    </a:cubicBezTo>
                    <a:close/>
                  </a:path>
                </a:pathLst>
              </a:custGeom>
              <a:solidFill>
                <a:srgbClr val="F8978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28E6182-41BE-44F0-8D45-E111C5EA2645}"/>
                  </a:ext>
                </a:extLst>
              </p:cNvPr>
              <p:cNvSpPr/>
              <p:nvPr/>
            </p:nvSpPr>
            <p:spPr>
              <a:xfrm>
                <a:off x="8356570" y="441210"/>
                <a:ext cx="1151285" cy="503034"/>
              </a:xfrm>
              <a:custGeom>
                <a:avLst/>
                <a:gdLst>
                  <a:gd name="connsiteX0" fmla="*/ 55910 w 1151285"/>
                  <a:gd name="connsiteY0" fmla="*/ 503035 h 503034"/>
                  <a:gd name="connsiteX1" fmla="*/ 17810 w 1151285"/>
                  <a:gd name="connsiteY1" fmla="*/ 75680 h 503034"/>
                  <a:gd name="connsiteX2" fmla="*/ 78135 w 1151285"/>
                  <a:gd name="connsiteY2" fmla="*/ 5195 h 503034"/>
                  <a:gd name="connsiteX3" fmla="*/ 215295 w 1151285"/>
                  <a:gd name="connsiteY3" fmla="*/ 30595 h 503034"/>
                  <a:gd name="connsiteX4" fmla="*/ 429290 w 1151285"/>
                  <a:gd name="connsiteY4" fmla="*/ 30595 h 503034"/>
                  <a:gd name="connsiteX5" fmla="*/ 596295 w 1151285"/>
                  <a:gd name="connsiteY5" fmla="*/ 24245 h 503034"/>
                  <a:gd name="connsiteX6" fmla="*/ 774095 w 1151285"/>
                  <a:gd name="connsiteY6" fmla="*/ 17895 h 503034"/>
                  <a:gd name="connsiteX7" fmla="*/ 933480 w 1151285"/>
                  <a:gd name="connsiteY7" fmla="*/ 24245 h 503034"/>
                  <a:gd name="connsiteX8" fmla="*/ 1064290 w 1151285"/>
                  <a:gd name="connsiteY8" fmla="*/ 21070 h 503034"/>
                  <a:gd name="connsiteX9" fmla="*/ 1150650 w 1151285"/>
                  <a:gd name="connsiteY9" fmla="*/ 78220 h 503034"/>
                  <a:gd name="connsiteX10" fmla="*/ 1151285 w 1151285"/>
                  <a:gd name="connsiteY10" fmla="*/ 272530 h 503034"/>
                  <a:gd name="connsiteX11" fmla="*/ 1074450 w 1151285"/>
                  <a:gd name="connsiteY11" fmla="*/ 75045 h 503034"/>
                  <a:gd name="connsiteX12" fmla="*/ 921415 w 1151285"/>
                  <a:gd name="connsiteY12" fmla="*/ 81395 h 503034"/>
                  <a:gd name="connsiteX13" fmla="*/ 765205 w 1151285"/>
                  <a:gd name="connsiteY13" fmla="*/ 96635 h 503034"/>
                  <a:gd name="connsiteX14" fmla="*/ 694720 w 1151285"/>
                  <a:gd name="connsiteY14" fmla="*/ 209030 h 503034"/>
                  <a:gd name="connsiteX15" fmla="*/ 672495 w 1151285"/>
                  <a:gd name="connsiteY15" fmla="*/ 371590 h 503034"/>
                  <a:gd name="connsiteX16" fmla="*/ 628045 w 1151285"/>
                  <a:gd name="connsiteY16" fmla="*/ 71870 h 503034"/>
                  <a:gd name="connsiteX17" fmla="*/ 522635 w 1151285"/>
                  <a:gd name="connsiteY17" fmla="*/ 132195 h 503034"/>
                  <a:gd name="connsiteX18" fmla="*/ 388650 w 1151285"/>
                  <a:gd name="connsiteY18" fmla="*/ 109970 h 503034"/>
                  <a:gd name="connsiteX19" fmla="*/ 168305 w 1151285"/>
                  <a:gd name="connsiteY19" fmla="*/ 96635 h 503034"/>
                  <a:gd name="connsiteX20" fmla="*/ 55910 w 1151285"/>
                  <a:gd name="connsiteY20" fmla="*/ 503035 h 503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51285" h="503034">
                    <a:moveTo>
                      <a:pt x="55910" y="503035"/>
                    </a:moveTo>
                    <a:cubicBezTo>
                      <a:pt x="55910" y="503035"/>
                      <a:pt x="68610" y="142355"/>
                      <a:pt x="17810" y="75680"/>
                    </a:cubicBezTo>
                    <a:cubicBezTo>
                      <a:pt x="-32990" y="9005"/>
                      <a:pt x="36860" y="-10680"/>
                      <a:pt x="78135" y="5195"/>
                    </a:cubicBezTo>
                    <a:cubicBezTo>
                      <a:pt x="119410" y="21070"/>
                      <a:pt x="151795" y="40120"/>
                      <a:pt x="215295" y="30595"/>
                    </a:cubicBezTo>
                    <a:cubicBezTo>
                      <a:pt x="278795" y="21070"/>
                      <a:pt x="393730" y="52820"/>
                      <a:pt x="429290" y="30595"/>
                    </a:cubicBezTo>
                    <a:cubicBezTo>
                      <a:pt x="464215" y="8370"/>
                      <a:pt x="523270" y="62345"/>
                      <a:pt x="596295" y="24245"/>
                    </a:cubicBezTo>
                    <a:cubicBezTo>
                      <a:pt x="668685" y="-13855"/>
                      <a:pt x="732820" y="30595"/>
                      <a:pt x="774095" y="17895"/>
                    </a:cubicBezTo>
                    <a:cubicBezTo>
                      <a:pt x="815370" y="5195"/>
                      <a:pt x="876330" y="46470"/>
                      <a:pt x="933480" y="24245"/>
                    </a:cubicBezTo>
                    <a:cubicBezTo>
                      <a:pt x="990630" y="2020"/>
                      <a:pt x="1023015" y="33770"/>
                      <a:pt x="1064290" y="21070"/>
                    </a:cubicBezTo>
                    <a:cubicBezTo>
                      <a:pt x="1105565" y="8370"/>
                      <a:pt x="1157000" y="-20205"/>
                      <a:pt x="1150650" y="78220"/>
                    </a:cubicBezTo>
                    <a:cubicBezTo>
                      <a:pt x="1144300" y="177280"/>
                      <a:pt x="1151285" y="272530"/>
                      <a:pt x="1151285" y="272530"/>
                    </a:cubicBezTo>
                    <a:cubicBezTo>
                      <a:pt x="1151285" y="272530"/>
                      <a:pt x="1128425" y="7735"/>
                      <a:pt x="1074450" y="75045"/>
                    </a:cubicBezTo>
                    <a:cubicBezTo>
                      <a:pt x="1020475" y="142355"/>
                      <a:pt x="949990" y="49645"/>
                      <a:pt x="921415" y="81395"/>
                    </a:cubicBezTo>
                    <a:cubicBezTo>
                      <a:pt x="892840" y="113145"/>
                      <a:pt x="817910" y="179185"/>
                      <a:pt x="765205" y="96635"/>
                    </a:cubicBezTo>
                    <a:cubicBezTo>
                      <a:pt x="712500" y="14085"/>
                      <a:pt x="691545" y="129655"/>
                      <a:pt x="694720" y="209030"/>
                    </a:cubicBezTo>
                    <a:cubicBezTo>
                      <a:pt x="697895" y="289040"/>
                      <a:pt x="672495" y="371590"/>
                      <a:pt x="672495" y="371590"/>
                    </a:cubicBezTo>
                    <a:cubicBezTo>
                      <a:pt x="672495" y="371590"/>
                      <a:pt x="666145" y="78220"/>
                      <a:pt x="628045" y="71870"/>
                    </a:cubicBezTo>
                    <a:cubicBezTo>
                      <a:pt x="589945" y="65520"/>
                      <a:pt x="564545" y="135370"/>
                      <a:pt x="522635" y="132195"/>
                    </a:cubicBezTo>
                    <a:cubicBezTo>
                      <a:pt x="481360" y="129020"/>
                      <a:pt x="436275" y="71870"/>
                      <a:pt x="388650" y="109970"/>
                    </a:cubicBezTo>
                    <a:cubicBezTo>
                      <a:pt x="341025" y="148070"/>
                      <a:pt x="194340" y="41390"/>
                      <a:pt x="168305" y="96635"/>
                    </a:cubicBezTo>
                    <a:cubicBezTo>
                      <a:pt x="142270" y="151880"/>
                      <a:pt x="94645" y="436360"/>
                      <a:pt x="55910" y="503035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F9F144C7-CCAA-4DCA-8FDE-D0B8A68E6206}"/>
                  </a:ext>
                </a:extLst>
              </p:cNvPr>
              <p:cNvSpPr/>
              <p:nvPr/>
            </p:nvSpPr>
            <p:spPr>
              <a:xfrm>
                <a:off x="8390255" y="1199514"/>
                <a:ext cx="55586" cy="2555239"/>
              </a:xfrm>
              <a:custGeom>
                <a:avLst/>
                <a:gdLst>
                  <a:gd name="connsiteX0" fmla="*/ 22225 w 55586"/>
                  <a:gd name="connsiteY0" fmla="*/ 0 h 2555239"/>
                  <a:gd name="connsiteX1" fmla="*/ 0 w 55586"/>
                  <a:gd name="connsiteY1" fmla="*/ 2555240 h 2555239"/>
                  <a:gd name="connsiteX2" fmla="*/ 22225 w 55586"/>
                  <a:gd name="connsiteY2" fmla="*/ 0 h 255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586" h="2555239">
                    <a:moveTo>
                      <a:pt x="22225" y="0"/>
                    </a:moveTo>
                    <a:cubicBezTo>
                      <a:pt x="22225" y="0"/>
                      <a:pt x="9525" y="2424430"/>
                      <a:pt x="0" y="2555240"/>
                    </a:cubicBezTo>
                    <a:cubicBezTo>
                      <a:pt x="0" y="2555240"/>
                      <a:pt x="108585" y="2312670"/>
                      <a:pt x="22225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A22B562F-1F38-4F96-9D1B-86473F539E95}"/>
                  </a:ext>
                </a:extLst>
              </p:cNvPr>
              <p:cNvSpPr/>
              <p:nvPr/>
            </p:nvSpPr>
            <p:spPr>
              <a:xfrm>
                <a:off x="8568690" y="944244"/>
                <a:ext cx="83461" cy="1626869"/>
              </a:xfrm>
              <a:custGeom>
                <a:avLst/>
                <a:gdLst>
                  <a:gd name="connsiteX0" fmla="*/ 0 w 83461"/>
                  <a:gd name="connsiteY0" fmla="*/ 0 h 1626869"/>
                  <a:gd name="connsiteX1" fmla="*/ 83185 w 83461"/>
                  <a:gd name="connsiteY1" fmla="*/ 1626870 h 1626869"/>
                  <a:gd name="connsiteX2" fmla="*/ 0 w 83461"/>
                  <a:gd name="connsiteY2" fmla="*/ 0 h 162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461" h="1626869">
                    <a:moveTo>
                      <a:pt x="0" y="0"/>
                    </a:moveTo>
                    <a:cubicBezTo>
                      <a:pt x="0" y="0"/>
                      <a:pt x="9525" y="1346200"/>
                      <a:pt x="83185" y="1626870"/>
                    </a:cubicBezTo>
                    <a:cubicBezTo>
                      <a:pt x="83185" y="1626870"/>
                      <a:pt x="92710" y="37338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FF6A73A-2BA4-447D-9937-315DE3A54269}"/>
                  </a:ext>
                </a:extLst>
              </p:cNvPr>
              <p:cNvSpPr/>
              <p:nvPr/>
            </p:nvSpPr>
            <p:spPr>
              <a:xfrm>
                <a:off x="8773159" y="1002030"/>
                <a:ext cx="99130" cy="2200909"/>
              </a:xfrm>
              <a:custGeom>
                <a:avLst/>
                <a:gdLst>
                  <a:gd name="connsiteX0" fmla="*/ 0 w 99130"/>
                  <a:gd name="connsiteY0" fmla="*/ 0 h 2200909"/>
                  <a:gd name="connsiteX1" fmla="*/ 31750 w 99130"/>
                  <a:gd name="connsiteY1" fmla="*/ 1540510 h 2200909"/>
                  <a:gd name="connsiteX2" fmla="*/ 92075 w 99130"/>
                  <a:gd name="connsiteY2" fmla="*/ 2200910 h 2200909"/>
                  <a:gd name="connsiteX3" fmla="*/ 92075 w 99130"/>
                  <a:gd name="connsiteY3" fmla="*/ 1496060 h 2200909"/>
                  <a:gd name="connsiteX4" fmla="*/ 0 w 99130"/>
                  <a:gd name="connsiteY4" fmla="*/ 0 h 2200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130" h="2200909">
                    <a:moveTo>
                      <a:pt x="0" y="0"/>
                    </a:moveTo>
                    <a:cubicBezTo>
                      <a:pt x="0" y="0"/>
                      <a:pt x="34925" y="1330325"/>
                      <a:pt x="31750" y="1540510"/>
                    </a:cubicBezTo>
                    <a:cubicBezTo>
                      <a:pt x="28575" y="1751330"/>
                      <a:pt x="25400" y="2044700"/>
                      <a:pt x="92075" y="2200910"/>
                    </a:cubicBezTo>
                    <a:cubicBezTo>
                      <a:pt x="92075" y="2200910"/>
                      <a:pt x="107950" y="1636395"/>
                      <a:pt x="92075" y="1496060"/>
                    </a:cubicBezTo>
                    <a:cubicBezTo>
                      <a:pt x="76200" y="135572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38D1E6C-93D6-47A3-BEAE-38805436E3F5}"/>
                  </a:ext>
                </a:extLst>
              </p:cNvPr>
              <p:cNvSpPr/>
              <p:nvPr/>
            </p:nvSpPr>
            <p:spPr>
              <a:xfrm>
                <a:off x="9084865" y="794384"/>
                <a:ext cx="90249" cy="1352550"/>
              </a:xfrm>
              <a:custGeom>
                <a:avLst/>
                <a:gdLst>
                  <a:gd name="connsiteX0" fmla="*/ 48974 w 90249"/>
                  <a:gd name="connsiteY0" fmla="*/ 0 h 1352550"/>
                  <a:gd name="connsiteX1" fmla="*/ 90249 w 90249"/>
                  <a:gd name="connsiteY1" fmla="*/ 1352550 h 1352550"/>
                  <a:gd name="connsiteX2" fmla="*/ 48974 w 90249"/>
                  <a:gd name="connsiteY2" fmla="*/ 0 h 13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249" h="1352550">
                    <a:moveTo>
                      <a:pt x="48974" y="0"/>
                    </a:moveTo>
                    <a:cubicBezTo>
                      <a:pt x="48974" y="0"/>
                      <a:pt x="-85010" y="264795"/>
                      <a:pt x="90249" y="1352550"/>
                    </a:cubicBezTo>
                    <a:lnTo>
                      <a:pt x="48974" y="0"/>
                    </a:ln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D26B97A-EA67-4868-B9C5-E3D3DA44834E}"/>
                  </a:ext>
                </a:extLst>
              </p:cNvPr>
              <p:cNvSpPr/>
              <p:nvPr/>
            </p:nvSpPr>
            <p:spPr>
              <a:xfrm>
                <a:off x="9371404" y="842644"/>
                <a:ext cx="81204" cy="1534159"/>
              </a:xfrm>
              <a:custGeom>
                <a:avLst/>
                <a:gdLst>
                  <a:gd name="connsiteX0" fmla="*/ 81205 w 81204"/>
                  <a:gd name="connsiteY0" fmla="*/ 1534160 h 1534159"/>
                  <a:gd name="connsiteX1" fmla="*/ 1195 w 81204"/>
                  <a:gd name="connsiteY1" fmla="*/ 159385 h 1534159"/>
                  <a:gd name="connsiteX2" fmla="*/ 41835 w 81204"/>
                  <a:gd name="connsiteY2" fmla="*/ 0 h 1534159"/>
                  <a:gd name="connsiteX3" fmla="*/ 81205 w 81204"/>
                  <a:gd name="connsiteY3" fmla="*/ 1534160 h 153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204" h="1534159">
                    <a:moveTo>
                      <a:pt x="81205" y="1534160"/>
                    </a:moveTo>
                    <a:cubicBezTo>
                      <a:pt x="81205" y="1534160"/>
                      <a:pt x="-11505" y="283845"/>
                      <a:pt x="1195" y="159385"/>
                    </a:cubicBezTo>
                    <a:cubicBezTo>
                      <a:pt x="13895" y="34925"/>
                      <a:pt x="41835" y="0"/>
                      <a:pt x="41835" y="0"/>
                    </a:cubicBezTo>
                    <a:lnTo>
                      <a:pt x="81205" y="1534160"/>
                    </a:ln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0AE48D8-D0D5-49DD-A526-FF4CD209AA4F}"/>
                  </a:ext>
                </a:extLst>
              </p:cNvPr>
              <p:cNvSpPr/>
              <p:nvPr/>
            </p:nvSpPr>
            <p:spPr>
              <a:xfrm>
                <a:off x="9219565" y="2756535"/>
                <a:ext cx="171450" cy="1445894"/>
              </a:xfrm>
              <a:custGeom>
                <a:avLst/>
                <a:gdLst>
                  <a:gd name="connsiteX0" fmla="*/ 0 w 171450"/>
                  <a:gd name="connsiteY0" fmla="*/ 0 h 1445894"/>
                  <a:gd name="connsiteX1" fmla="*/ 29210 w 171450"/>
                  <a:gd name="connsiteY1" fmla="*/ 1443355 h 1445894"/>
                  <a:gd name="connsiteX2" fmla="*/ 29210 w 171450"/>
                  <a:gd name="connsiteY2" fmla="*/ 1443355 h 1445894"/>
                  <a:gd name="connsiteX3" fmla="*/ 142240 w 171450"/>
                  <a:gd name="connsiteY3" fmla="*/ 1440815 h 1445894"/>
                  <a:gd name="connsiteX4" fmla="*/ 171450 w 171450"/>
                  <a:gd name="connsiteY4" fmla="*/ 1445895 h 1445894"/>
                  <a:gd name="connsiteX5" fmla="*/ 0 w 171450"/>
                  <a:gd name="connsiteY5" fmla="*/ 0 h 144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450" h="1445894">
                    <a:moveTo>
                      <a:pt x="0" y="0"/>
                    </a:moveTo>
                    <a:lnTo>
                      <a:pt x="29210" y="1443355"/>
                    </a:lnTo>
                    <a:lnTo>
                      <a:pt x="29210" y="1443355"/>
                    </a:lnTo>
                    <a:cubicBezTo>
                      <a:pt x="68580" y="1437005"/>
                      <a:pt x="107315" y="1430020"/>
                      <a:pt x="142240" y="1440815"/>
                    </a:cubicBezTo>
                    <a:cubicBezTo>
                      <a:pt x="153670" y="1443990"/>
                      <a:pt x="163195" y="1445895"/>
                      <a:pt x="171450" y="1445895"/>
                    </a:cubicBezTo>
                    <a:cubicBezTo>
                      <a:pt x="92710" y="138303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9E0FA133-A206-4AE0-A0C2-962C93B0654C}"/>
                  </a:ext>
                </a:extLst>
              </p:cNvPr>
              <p:cNvSpPr/>
              <p:nvPr/>
            </p:nvSpPr>
            <p:spPr>
              <a:xfrm>
                <a:off x="8259138" y="2941320"/>
                <a:ext cx="140641" cy="1323339"/>
              </a:xfrm>
              <a:custGeom>
                <a:avLst/>
                <a:gdLst>
                  <a:gd name="connsiteX0" fmla="*/ 49836 w 140641"/>
                  <a:gd name="connsiteY0" fmla="*/ 1323340 h 1323339"/>
                  <a:gd name="connsiteX1" fmla="*/ 140642 w 140641"/>
                  <a:gd name="connsiteY1" fmla="*/ 1270635 h 1323339"/>
                  <a:gd name="connsiteX2" fmla="*/ 9831 w 140641"/>
                  <a:gd name="connsiteY2" fmla="*/ 0 h 1323339"/>
                  <a:gd name="connsiteX3" fmla="*/ 49836 w 140641"/>
                  <a:gd name="connsiteY3" fmla="*/ 1323340 h 132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641" h="1323339">
                    <a:moveTo>
                      <a:pt x="49836" y="1323340"/>
                    </a:moveTo>
                    <a:cubicBezTo>
                      <a:pt x="64442" y="1305560"/>
                      <a:pt x="98731" y="1273175"/>
                      <a:pt x="140642" y="1270635"/>
                    </a:cubicBezTo>
                    <a:cubicBezTo>
                      <a:pt x="16181" y="1010285"/>
                      <a:pt x="9831" y="0"/>
                      <a:pt x="9831" y="0"/>
                    </a:cubicBezTo>
                    <a:cubicBezTo>
                      <a:pt x="-16839" y="824230"/>
                      <a:pt x="15546" y="1174750"/>
                      <a:pt x="49836" y="132334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4086651" y="260539"/>
              <a:ext cx="1540939" cy="4023656"/>
              <a:chOff x="4086651" y="260539"/>
              <a:chExt cx="1540939" cy="4023656"/>
            </a:xfrm>
            <a:solidFill>
              <a:schemeClr val="accent1"/>
            </a:solidFill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A62F274-A33C-44EB-802E-752147717A75}"/>
                  </a:ext>
                </a:extLst>
              </p:cNvPr>
              <p:cNvSpPr/>
              <p:nvPr/>
            </p:nvSpPr>
            <p:spPr>
              <a:xfrm>
                <a:off x="4086651" y="260539"/>
                <a:ext cx="1540939" cy="4023656"/>
              </a:xfrm>
              <a:custGeom>
                <a:avLst/>
                <a:gdLst>
                  <a:gd name="connsiteX0" fmla="*/ 4019 w 1540939"/>
                  <a:gd name="connsiteY0" fmla="*/ 3819336 h 4023656"/>
                  <a:gd name="connsiteX1" fmla="*/ 89744 w 1540939"/>
                  <a:gd name="connsiteY1" fmla="*/ 1294576 h 4023656"/>
                  <a:gd name="connsiteX2" fmla="*/ 120224 w 1540939"/>
                  <a:gd name="connsiteY2" fmla="*/ 41086 h 4023656"/>
                  <a:gd name="connsiteX3" fmla="*/ 273259 w 1540939"/>
                  <a:gd name="connsiteY3" fmla="*/ 77916 h 4023656"/>
                  <a:gd name="connsiteX4" fmla="*/ 364699 w 1540939"/>
                  <a:gd name="connsiteY4" fmla="*/ 40451 h 4023656"/>
                  <a:gd name="connsiteX5" fmla="*/ 491064 w 1540939"/>
                  <a:gd name="connsiteY5" fmla="*/ 65851 h 4023656"/>
                  <a:gd name="connsiteX6" fmla="*/ 662514 w 1540939"/>
                  <a:gd name="connsiteY6" fmla="*/ 39816 h 4023656"/>
                  <a:gd name="connsiteX7" fmla="*/ 854284 w 1540939"/>
                  <a:gd name="connsiteY7" fmla="*/ 22036 h 4023656"/>
                  <a:gd name="connsiteX8" fmla="*/ 1047959 w 1540939"/>
                  <a:gd name="connsiteY8" fmla="*/ 17591 h 4023656"/>
                  <a:gd name="connsiteX9" fmla="*/ 1230839 w 1540939"/>
                  <a:gd name="connsiteY9" fmla="*/ 32196 h 4023656"/>
                  <a:gd name="connsiteX10" fmla="*/ 1370539 w 1540939"/>
                  <a:gd name="connsiteY10" fmla="*/ 37911 h 4023656"/>
                  <a:gd name="connsiteX11" fmla="*/ 1432134 w 1540939"/>
                  <a:gd name="connsiteY11" fmla="*/ 1180911 h 4023656"/>
                  <a:gd name="connsiteX12" fmla="*/ 1478489 w 1540939"/>
                  <a:gd name="connsiteY12" fmla="*/ 2899856 h 4023656"/>
                  <a:gd name="connsiteX13" fmla="*/ 1536274 w 1540939"/>
                  <a:gd name="connsiteY13" fmla="*/ 3915856 h 4023656"/>
                  <a:gd name="connsiteX14" fmla="*/ 1325454 w 1540939"/>
                  <a:gd name="connsiteY14" fmla="*/ 3897441 h 4023656"/>
                  <a:gd name="connsiteX15" fmla="*/ 1180039 w 1540939"/>
                  <a:gd name="connsiteY15" fmla="*/ 3936811 h 4023656"/>
                  <a:gd name="connsiteX16" fmla="*/ 922864 w 1540939"/>
                  <a:gd name="connsiteY16" fmla="*/ 3929191 h 4023656"/>
                  <a:gd name="connsiteX17" fmla="*/ 583774 w 1540939"/>
                  <a:gd name="connsiteY17" fmla="*/ 3951416 h 4023656"/>
                  <a:gd name="connsiteX18" fmla="*/ 266909 w 1540939"/>
                  <a:gd name="connsiteY18" fmla="*/ 3964116 h 4023656"/>
                  <a:gd name="connsiteX19" fmla="*/ 121494 w 1540939"/>
                  <a:gd name="connsiteY19" fmla="*/ 4011106 h 4023656"/>
                  <a:gd name="connsiteX20" fmla="*/ 4019 w 1540939"/>
                  <a:gd name="connsiteY20" fmla="*/ 3819336 h 4023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0939" h="4023656">
                    <a:moveTo>
                      <a:pt x="4019" y="3819336"/>
                    </a:moveTo>
                    <a:cubicBezTo>
                      <a:pt x="22434" y="3660586"/>
                      <a:pt x="95459" y="1508571"/>
                      <a:pt x="89744" y="1294576"/>
                    </a:cubicBezTo>
                    <a:cubicBezTo>
                      <a:pt x="83394" y="1080581"/>
                      <a:pt x="59264" y="47436"/>
                      <a:pt x="120224" y="41086"/>
                    </a:cubicBezTo>
                    <a:cubicBezTo>
                      <a:pt x="181184" y="34736"/>
                      <a:pt x="236429" y="83631"/>
                      <a:pt x="273259" y="77916"/>
                    </a:cubicBezTo>
                    <a:cubicBezTo>
                      <a:pt x="310089" y="71566"/>
                      <a:pt x="303739" y="46166"/>
                      <a:pt x="364699" y="40451"/>
                    </a:cubicBezTo>
                    <a:cubicBezTo>
                      <a:pt x="425659" y="34736"/>
                      <a:pt x="451694" y="75376"/>
                      <a:pt x="491064" y="65851"/>
                    </a:cubicBezTo>
                    <a:cubicBezTo>
                      <a:pt x="530434" y="56326"/>
                      <a:pt x="590124" y="-8444"/>
                      <a:pt x="662514" y="39816"/>
                    </a:cubicBezTo>
                    <a:cubicBezTo>
                      <a:pt x="734904" y="88076"/>
                      <a:pt x="817454" y="-2729"/>
                      <a:pt x="854284" y="22036"/>
                    </a:cubicBezTo>
                    <a:cubicBezTo>
                      <a:pt x="891114" y="46801"/>
                      <a:pt x="1005414" y="64581"/>
                      <a:pt x="1047959" y="17591"/>
                    </a:cubicBezTo>
                    <a:cubicBezTo>
                      <a:pt x="1091139" y="-29399"/>
                      <a:pt x="1183849" y="69661"/>
                      <a:pt x="1230839" y="32196"/>
                    </a:cubicBezTo>
                    <a:cubicBezTo>
                      <a:pt x="1277194" y="-5269"/>
                      <a:pt x="1329899" y="-17969"/>
                      <a:pt x="1370539" y="37911"/>
                    </a:cubicBezTo>
                    <a:cubicBezTo>
                      <a:pt x="1411179" y="93791"/>
                      <a:pt x="1442929" y="908496"/>
                      <a:pt x="1432134" y="1180911"/>
                    </a:cubicBezTo>
                    <a:cubicBezTo>
                      <a:pt x="1420704" y="1453326"/>
                      <a:pt x="1461979" y="2711261"/>
                      <a:pt x="1478489" y="2899856"/>
                    </a:cubicBezTo>
                    <a:cubicBezTo>
                      <a:pt x="1494999" y="3088451"/>
                      <a:pt x="1558499" y="3826321"/>
                      <a:pt x="1536274" y="3915856"/>
                    </a:cubicBezTo>
                    <a:cubicBezTo>
                      <a:pt x="1514049" y="4005391"/>
                      <a:pt x="1387049" y="3897441"/>
                      <a:pt x="1325454" y="3897441"/>
                    </a:cubicBezTo>
                    <a:cubicBezTo>
                      <a:pt x="1263859" y="3897441"/>
                      <a:pt x="1260049" y="3960941"/>
                      <a:pt x="1180039" y="3936811"/>
                    </a:cubicBezTo>
                    <a:cubicBezTo>
                      <a:pt x="1100029" y="3912681"/>
                      <a:pt x="997159" y="3978086"/>
                      <a:pt x="922864" y="3929191"/>
                    </a:cubicBezTo>
                    <a:cubicBezTo>
                      <a:pt x="848569" y="3880931"/>
                      <a:pt x="693629" y="4002216"/>
                      <a:pt x="583774" y="3951416"/>
                    </a:cubicBezTo>
                    <a:cubicBezTo>
                      <a:pt x="473919" y="3900616"/>
                      <a:pt x="402799" y="4043491"/>
                      <a:pt x="266909" y="3964116"/>
                    </a:cubicBezTo>
                    <a:cubicBezTo>
                      <a:pt x="197694" y="3923476"/>
                      <a:pt x="134829" y="3992691"/>
                      <a:pt x="121494" y="4011106"/>
                    </a:cubicBezTo>
                    <a:cubicBezTo>
                      <a:pt x="108159" y="4029521"/>
                      <a:pt x="-24556" y="4061906"/>
                      <a:pt x="4019" y="3819336"/>
                    </a:cubicBezTo>
                    <a:close/>
                  </a:path>
                </a:pathLst>
              </a:custGeom>
              <a:solidFill>
                <a:srgbClr val="F89784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FEBB6318-0910-4C71-A78B-35A5A9944F10}"/>
                  </a:ext>
                </a:extLst>
              </p:cNvPr>
              <p:cNvSpPr/>
              <p:nvPr/>
            </p:nvSpPr>
            <p:spPr>
              <a:xfrm>
                <a:off x="4261455" y="441210"/>
                <a:ext cx="1151285" cy="503034"/>
              </a:xfrm>
              <a:custGeom>
                <a:avLst/>
                <a:gdLst>
                  <a:gd name="connsiteX0" fmla="*/ 55910 w 1151285"/>
                  <a:gd name="connsiteY0" fmla="*/ 503035 h 503034"/>
                  <a:gd name="connsiteX1" fmla="*/ 17810 w 1151285"/>
                  <a:gd name="connsiteY1" fmla="*/ 75680 h 503034"/>
                  <a:gd name="connsiteX2" fmla="*/ 78135 w 1151285"/>
                  <a:gd name="connsiteY2" fmla="*/ 5195 h 503034"/>
                  <a:gd name="connsiteX3" fmla="*/ 215295 w 1151285"/>
                  <a:gd name="connsiteY3" fmla="*/ 30595 h 503034"/>
                  <a:gd name="connsiteX4" fmla="*/ 429290 w 1151285"/>
                  <a:gd name="connsiteY4" fmla="*/ 30595 h 503034"/>
                  <a:gd name="connsiteX5" fmla="*/ 596295 w 1151285"/>
                  <a:gd name="connsiteY5" fmla="*/ 24245 h 503034"/>
                  <a:gd name="connsiteX6" fmla="*/ 774095 w 1151285"/>
                  <a:gd name="connsiteY6" fmla="*/ 17895 h 503034"/>
                  <a:gd name="connsiteX7" fmla="*/ 933480 w 1151285"/>
                  <a:gd name="connsiteY7" fmla="*/ 24245 h 503034"/>
                  <a:gd name="connsiteX8" fmla="*/ 1064290 w 1151285"/>
                  <a:gd name="connsiteY8" fmla="*/ 21070 h 503034"/>
                  <a:gd name="connsiteX9" fmla="*/ 1150650 w 1151285"/>
                  <a:gd name="connsiteY9" fmla="*/ 78220 h 503034"/>
                  <a:gd name="connsiteX10" fmla="*/ 1151285 w 1151285"/>
                  <a:gd name="connsiteY10" fmla="*/ 272530 h 503034"/>
                  <a:gd name="connsiteX11" fmla="*/ 1074450 w 1151285"/>
                  <a:gd name="connsiteY11" fmla="*/ 75045 h 503034"/>
                  <a:gd name="connsiteX12" fmla="*/ 921415 w 1151285"/>
                  <a:gd name="connsiteY12" fmla="*/ 81395 h 503034"/>
                  <a:gd name="connsiteX13" fmla="*/ 765205 w 1151285"/>
                  <a:gd name="connsiteY13" fmla="*/ 96635 h 503034"/>
                  <a:gd name="connsiteX14" fmla="*/ 694720 w 1151285"/>
                  <a:gd name="connsiteY14" fmla="*/ 209030 h 503034"/>
                  <a:gd name="connsiteX15" fmla="*/ 672495 w 1151285"/>
                  <a:gd name="connsiteY15" fmla="*/ 371590 h 503034"/>
                  <a:gd name="connsiteX16" fmla="*/ 628045 w 1151285"/>
                  <a:gd name="connsiteY16" fmla="*/ 71870 h 503034"/>
                  <a:gd name="connsiteX17" fmla="*/ 522635 w 1151285"/>
                  <a:gd name="connsiteY17" fmla="*/ 132195 h 503034"/>
                  <a:gd name="connsiteX18" fmla="*/ 388650 w 1151285"/>
                  <a:gd name="connsiteY18" fmla="*/ 109970 h 503034"/>
                  <a:gd name="connsiteX19" fmla="*/ 168305 w 1151285"/>
                  <a:gd name="connsiteY19" fmla="*/ 96635 h 503034"/>
                  <a:gd name="connsiteX20" fmla="*/ 55910 w 1151285"/>
                  <a:gd name="connsiteY20" fmla="*/ 503035 h 503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51285" h="503034">
                    <a:moveTo>
                      <a:pt x="55910" y="503035"/>
                    </a:moveTo>
                    <a:cubicBezTo>
                      <a:pt x="55910" y="503035"/>
                      <a:pt x="68610" y="142355"/>
                      <a:pt x="17810" y="75680"/>
                    </a:cubicBezTo>
                    <a:cubicBezTo>
                      <a:pt x="-32990" y="9005"/>
                      <a:pt x="36860" y="-10680"/>
                      <a:pt x="78135" y="5195"/>
                    </a:cubicBezTo>
                    <a:cubicBezTo>
                      <a:pt x="119410" y="21070"/>
                      <a:pt x="151795" y="40120"/>
                      <a:pt x="215295" y="30595"/>
                    </a:cubicBezTo>
                    <a:cubicBezTo>
                      <a:pt x="278795" y="21070"/>
                      <a:pt x="393730" y="52820"/>
                      <a:pt x="429290" y="30595"/>
                    </a:cubicBezTo>
                    <a:cubicBezTo>
                      <a:pt x="464215" y="8370"/>
                      <a:pt x="523270" y="62345"/>
                      <a:pt x="596295" y="24245"/>
                    </a:cubicBezTo>
                    <a:cubicBezTo>
                      <a:pt x="668685" y="-13855"/>
                      <a:pt x="732820" y="30595"/>
                      <a:pt x="774095" y="17895"/>
                    </a:cubicBezTo>
                    <a:cubicBezTo>
                      <a:pt x="815370" y="5195"/>
                      <a:pt x="876330" y="46470"/>
                      <a:pt x="933480" y="24245"/>
                    </a:cubicBezTo>
                    <a:cubicBezTo>
                      <a:pt x="990630" y="2020"/>
                      <a:pt x="1023015" y="33770"/>
                      <a:pt x="1064290" y="21070"/>
                    </a:cubicBezTo>
                    <a:cubicBezTo>
                      <a:pt x="1105565" y="8370"/>
                      <a:pt x="1157000" y="-20205"/>
                      <a:pt x="1150650" y="78220"/>
                    </a:cubicBezTo>
                    <a:cubicBezTo>
                      <a:pt x="1144300" y="176645"/>
                      <a:pt x="1151285" y="272530"/>
                      <a:pt x="1151285" y="272530"/>
                    </a:cubicBezTo>
                    <a:cubicBezTo>
                      <a:pt x="1151285" y="272530"/>
                      <a:pt x="1128425" y="7735"/>
                      <a:pt x="1074450" y="75045"/>
                    </a:cubicBezTo>
                    <a:cubicBezTo>
                      <a:pt x="1020475" y="142355"/>
                      <a:pt x="949990" y="49645"/>
                      <a:pt x="921415" y="81395"/>
                    </a:cubicBezTo>
                    <a:cubicBezTo>
                      <a:pt x="892840" y="113145"/>
                      <a:pt x="817910" y="179185"/>
                      <a:pt x="765205" y="96635"/>
                    </a:cubicBezTo>
                    <a:cubicBezTo>
                      <a:pt x="712500" y="14085"/>
                      <a:pt x="691545" y="129655"/>
                      <a:pt x="694720" y="209030"/>
                    </a:cubicBezTo>
                    <a:cubicBezTo>
                      <a:pt x="697895" y="289040"/>
                      <a:pt x="672495" y="371590"/>
                      <a:pt x="672495" y="371590"/>
                    </a:cubicBezTo>
                    <a:cubicBezTo>
                      <a:pt x="672495" y="371590"/>
                      <a:pt x="666145" y="78220"/>
                      <a:pt x="628045" y="71870"/>
                    </a:cubicBezTo>
                    <a:cubicBezTo>
                      <a:pt x="589945" y="65520"/>
                      <a:pt x="564545" y="135370"/>
                      <a:pt x="522635" y="132195"/>
                    </a:cubicBezTo>
                    <a:cubicBezTo>
                      <a:pt x="481360" y="129020"/>
                      <a:pt x="436275" y="71870"/>
                      <a:pt x="388650" y="109970"/>
                    </a:cubicBezTo>
                    <a:cubicBezTo>
                      <a:pt x="341025" y="148070"/>
                      <a:pt x="194340" y="41390"/>
                      <a:pt x="168305" y="96635"/>
                    </a:cubicBezTo>
                    <a:cubicBezTo>
                      <a:pt x="141635" y="152515"/>
                      <a:pt x="94010" y="436360"/>
                      <a:pt x="55910" y="503035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44419620-0E8A-4E2D-8289-7729A1BFA283}"/>
                  </a:ext>
                </a:extLst>
              </p:cNvPr>
              <p:cNvSpPr/>
              <p:nvPr/>
            </p:nvSpPr>
            <p:spPr>
              <a:xfrm>
                <a:off x="4295137" y="1199514"/>
                <a:ext cx="55201" cy="2555239"/>
              </a:xfrm>
              <a:custGeom>
                <a:avLst/>
                <a:gdLst>
                  <a:gd name="connsiteX0" fmla="*/ 22228 w 55201"/>
                  <a:gd name="connsiteY0" fmla="*/ 0 h 2555239"/>
                  <a:gd name="connsiteX1" fmla="*/ 3 w 55201"/>
                  <a:gd name="connsiteY1" fmla="*/ 2555240 h 2555239"/>
                  <a:gd name="connsiteX2" fmla="*/ 22228 w 55201"/>
                  <a:gd name="connsiteY2" fmla="*/ 0 h 255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5201" h="2555239">
                    <a:moveTo>
                      <a:pt x="22228" y="0"/>
                    </a:moveTo>
                    <a:cubicBezTo>
                      <a:pt x="22228" y="0"/>
                      <a:pt x="9528" y="2424430"/>
                      <a:pt x="3" y="2555240"/>
                    </a:cubicBezTo>
                    <a:cubicBezTo>
                      <a:pt x="-632" y="2555240"/>
                      <a:pt x="107953" y="2312670"/>
                      <a:pt x="22228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B1C7731-1B33-41A0-86BA-1B490AB194C6}"/>
                  </a:ext>
                </a:extLst>
              </p:cNvPr>
              <p:cNvSpPr/>
              <p:nvPr/>
            </p:nvSpPr>
            <p:spPr>
              <a:xfrm>
                <a:off x="4473575" y="944244"/>
                <a:ext cx="83208" cy="1626869"/>
              </a:xfrm>
              <a:custGeom>
                <a:avLst/>
                <a:gdLst>
                  <a:gd name="connsiteX0" fmla="*/ 0 w 83208"/>
                  <a:gd name="connsiteY0" fmla="*/ 0 h 1626869"/>
                  <a:gd name="connsiteX1" fmla="*/ 83185 w 83208"/>
                  <a:gd name="connsiteY1" fmla="*/ 1626870 h 1626869"/>
                  <a:gd name="connsiteX2" fmla="*/ 0 w 83208"/>
                  <a:gd name="connsiteY2" fmla="*/ 0 h 1626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208" h="1626869">
                    <a:moveTo>
                      <a:pt x="0" y="0"/>
                    </a:moveTo>
                    <a:cubicBezTo>
                      <a:pt x="0" y="0"/>
                      <a:pt x="9525" y="1346200"/>
                      <a:pt x="83185" y="1626870"/>
                    </a:cubicBezTo>
                    <a:cubicBezTo>
                      <a:pt x="82550" y="1626870"/>
                      <a:pt x="92075" y="37338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772139E5-B60D-4CE9-B612-A0AAAB2561B9}"/>
                  </a:ext>
                </a:extLst>
              </p:cNvPr>
              <p:cNvSpPr/>
              <p:nvPr/>
            </p:nvSpPr>
            <p:spPr>
              <a:xfrm>
                <a:off x="4677409" y="1002030"/>
                <a:ext cx="99130" cy="2200909"/>
              </a:xfrm>
              <a:custGeom>
                <a:avLst/>
                <a:gdLst>
                  <a:gd name="connsiteX0" fmla="*/ 0 w 99130"/>
                  <a:gd name="connsiteY0" fmla="*/ 0 h 2200909"/>
                  <a:gd name="connsiteX1" fmla="*/ 31750 w 99130"/>
                  <a:gd name="connsiteY1" fmla="*/ 1540510 h 2200909"/>
                  <a:gd name="connsiteX2" fmla="*/ 92075 w 99130"/>
                  <a:gd name="connsiteY2" fmla="*/ 2200910 h 2200909"/>
                  <a:gd name="connsiteX3" fmla="*/ 92075 w 99130"/>
                  <a:gd name="connsiteY3" fmla="*/ 1496060 h 2200909"/>
                  <a:gd name="connsiteX4" fmla="*/ 0 w 99130"/>
                  <a:gd name="connsiteY4" fmla="*/ 0 h 2200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130" h="2200909">
                    <a:moveTo>
                      <a:pt x="0" y="0"/>
                    </a:moveTo>
                    <a:cubicBezTo>
                      <a:pt x="0" y="0"/>
                      <a:pt x="34925" y="1330325"/>
                      <a:pt x="31750" y="1540510"/>
                    </a:cubicBezTo>
                    <a:cubicBezTo>
                      <a:pt x="28575" y="1751330"/>
                      <a:pt x="25400" y="2044700"/>
                      <a:pt x="92075" y="2200910"/>
                    </a:cubicBezTo>
                    <a:cubicBezTo>
                      <a:pt x="92075" y="2200910"/>
                      <a:pt x="107950" y="1636395"/>
                      <a:pt x="92075" y="1496060"/>
                    </a:cubicBezTo>
                    <a:cubicBezTo>
                      <a:pt x="76200" y="135572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B5D4412-F507-4515-A30B-DCFB9F37F4D2}"/>
                  </a:ext>
                </a:extLst>
              </p:cNvPr>
              <p:cNvSpPr/>
              <p:nvPr/>
            </p:nvSpPr>
            <p:spPr>
              <a:xfrm>
                <a:off x="4989115" y="794384"/>
                <a:ext cx="90249" cy="1352550"/>
              </a:xfrm>
              <a:custGeom>
                <a:avLst/>
                <a:gdLst>
                  <a:gd name="connsiteX0" fmla="*/ 48975 w 90249"/>
                  <a:gd name="connsiteY0" fmla="*/ 0 h 1352550"/>
                  <a:gd name="connsiteX1" fmla="*/ 90250 w 90249"/>
                  <a:gd name="connsiteY1" fmla="*/ 1352550 h 1352550"/>
                  <a:gd name="connsiteX2" fmla="*/ 48975 w 90249"/>
                  <a:gd name="connsiteY2" fmla="*/ 0 h 135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249" h="1352550">
                    <a:moveTo>
                      <a:pt x="48975" y="0"/>
                    </a:moveTo>
                    <a:cubicBezTo>
                      <a:pt x="48975" y="0"/>
                      <a:pt x="-85011" y="264795"/>
                      <a:pt x="90250" y="1352550"/>
                    </a:cubicBezTo>
                    <a:lnTo>
                      <a:pt x="48975" y="0"/>
                    </a:ln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9625ECAB-4C4D-4E43-80DE-6C2BEA53E845}"/>
                  </a:ext>
                </a:extLst>
              </p:cNvPr>
              <p:cNvSpPr/>
              <p:nvPr/>
            </p:nvSpPr>
            <p:spPr>
              <a:xfrm>
                <a:off x="5275654" y="842644"/>
                <a:ext cx="81204" cy="1534159"/>
              </a:xfrm>
              <a:custGeom>
                <a:avLst/>
                <a:gdLst>
                  <a:gd name="connsiteX0" fmla="*/ 81205 w 81204"/>
                  <a:gd name="connsiteY0" fmla="*/ 1534160 h 1534159"/>
                  <a:gd name="connsiteX1" fmla="*/ 1195 w 81204"/>
                  <a:gd name="connsiteY1" fmla="*/ 159385 h 1534159"/>
                  <a:gd name="connsiteX2" fmla="*/ 41835 w 81204"/>
                  <a:gd name="connsiteY2" fmla="*/ 0 h 1534159"/>
                  <a:gd name="connsiteX3" fmla="*/ 81205 w 81204"/>
                  <a:gd name="connsiteY3" fmla="*/ 1534160 h 153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204" h="1534159">
                    <a:moveTo>
                      <a:pt x="81205" y="1534160"/>
                    </a:moveTo>
                    <a:cubicBezTo>
                      <a:pt x="81205" y="1534160"/>
                      <a:pt x="-11505" y="283845"/>
                      <a:pt x="1195" y="159385"/>
                    </a:cubicBezTo>
                    <a:cubicBezTo>
                      <a:pt x="13895" y="34925"/>
                      <a:pt x="41835" y="0"/>
                      <a:pt x="41835" y="0"/>
                    </a:cubicBezTo>
                    <a:lnTo>
                      <a:pt x="81205" y="1534160"/>
                    </a:ln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36DCEDD8-A22B-4CE0-80F3-9E92D5536C3B}"/>
                  </a:ext>
                </a:extLst>
              </p:cNvPr>
              <p:cNvSpPr/>
              <p:nvPr/>
            </p:nvSpPr>
            <p:spPr>
              <a:xfrm>
                <a:off x="5124450" y="2756535"/>
                <a:ext cx="171450" cy="1445894"/>
              </a:xfrm>
              <a:custGeom>
                <a:avLst/>
                <a:gdLst>
                  <a:gd name="connsiteX0" fmla="*/ 0 w 171450"/>
                  <a:gd name="connsiteY0" fmla="*/ 0 h 1445894"/>
                  <a:gd name="connsiteX1" fmla="*/ 29210 w 171450"/>
                  <a:gd name="connsiteY1" fmla="*/ 1443355 h 1445894"/>
                  <a:gd name="connsiteX2" fmla="*/ 29210 w 171450"/>
                  <a:gd name="connsiteY2" fmla="*/ 1443355 h 1445894"/>
                  <a:gd name="connsiteX3" fmla="*/ 142240 w 171450"/>
                  <a:gd name="connsiteY3" fmla="*/ 1440815 h 1445894"/>
                  <a:gd name="connsiteX4" fmla="*/ 171450 w 171450"/>
                  <a:gd name="connsiteY4" fmla="*/ 1445895 h 1445894"/>
                  <a:gd name="connsiteX5" fmla="*/ 0 w 171450"/>
                  <a:gd name="connsiteY5" fmla="*/ 0 h 1445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450" h="1445894">
                    <a:moveTo>
                      <a:pt x="0" y="0"/>
                    </a:moveTo>
                    <a:lnTo>
                      <a:pt x="29210" y="1443355"/>
                    </a:lnTo>
                    <a:lnTo>
                      <a:pt x="29210" y="1443355"/>
                    </a:lnTo>
                    <a:cubicBezTo>
                      <a:pt x="68580" y="1437005"/>
                      <a:pt x="107315" y="1430020"/>
                      <a:pt x="142240" y="1440815"/>
                    </a:cubicBezTo>
                    <a:cubicBezTo>
                      <a:pt x="153670" y="1443990"/>
                      <a:pt x="163195" y="1445895"/>
                      <a:pt x="171450" y="1445895"/>
                    </a:cubicBezTo>
                    <a:cubicBezTo>
                      <a:pt x="92075" y="138303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2CBC1B6F-DB82-473D-875C-865D42D7BBBF}"/>
                  </a:ext>
                </a:extLst>
              </p:cNvPr>
              <p:cNvSpPr/>
              <p:nvPr/>
            </p:nvSpPr>
            <p:spPr>
              <a:xfrm>
                <a:off x="4163388" y="2941320"/>
                <a:ext cx="140641" cy="1323339"/>
              </a:xfrm>
              <a:custGeom>
                <a:avLst/>
                <a:gdLst>
                  <a:gd name="connsiteX0" fmla="*/ 49836 w 140641"/>
                  <a:gd name="connsiteY0" fmla="*/ 1323340 h 1323339"/>
                  <a:gd name="connsiteX1" fmla="*/ 140641 w 140641"/>
                  <a:gd name="connsiteY1" fmla="*/ 1270635 h 1323339"/>
                  <a:gd name="connsiteX2" fmla="*/ 9831 w 140641"/>
                  <a:gd name="connsiteY2" fmla="*/ 0 h 1323339"/>
                  <a:gd name="connsiteX3" fmla="*/ 49836 w 140641"/>
                  <a:gd name="connsiteY3" fmla="*/ 1323340 h 132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641" h="1323339">
                    <a:moveTo>
                      <a:pt x="49836" y="1323340"/>
                    </a:moveTo>
                    <a:cubicBezTo>
                      <a:pt x="64441" y="1305560"/>
                      <a:pt x="98731" y="1273175"/>
                      <a:pt x="140641" y="1270635"/>
                    </a:cubicBezTo>
                    <a:cubicBezTo>
                      <a:pt x="16181" y="1010285"/>
                      <a:pt x="9831" y="0"/>
                      <a:pt x="9831" y="0"/>
                    </a:cubicBezTo>
                    <a:cubicBezTo>
                      <a:pt x="-16839" y="824230"/>
                      <a:pt x="15546" y="1174750"/>
                      <a:pt x="49836" y="1323340"/>
                    </a:cubicBezTo>
                    <a:close/>
                  </a:path>
                </a:pathLst>
              </a:custGeom>
              <a:solidFill>
                <a:srgbClr val="E07B6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2" name="-">
            <a:extLst>
              <a:ext uri="{FF2B5EF4-FFF2-40B4-BE49-F238E27FC236}">
                <a16:creationId xmlns:a16="http://schemas.microsoft.com/office/drawing/2014/main" id="{0F524663-E5EA-4BEC-9360-318B50DCACBC}"/>
              </a:ext>
            </a:extLst>
          </p:cNvPr>
          <p:cNvSpPr/>
          <p:nvPr/>
        </p:nvSpPr>
        <p:spPr>
          <a:xfrm>
            <a:off x="0" y="0"/>
            <a:ext cx="3026410" cy="6858000"/>
          </a:xfrm>
          <a:custGeom>
            <a:avLst/>
            <a:gdLst>
              <a:gd name="connsiteX0" fmla="*/ 0 w 3026410"/>
              <a:gd name="connsiteY0" fmla="*/ 0 h 6858000"/>
              <a:gd name="connsiteX1" fmla="*/ 3026410 w 3026410"/>
              <a:gd name="connsiteY1" fmla="*/ 0 h 6858000"/>
              <a:gd name="connsiteX2" fmla="*/ 3026410 w 3026410"/>
              <a:gd name="connsiteY2" fmla="*/ 6858000 h 6858000"/>
              <a:gd name="connsiteX3" fmla="*/ 0 w 30264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6410" h="6858000">
                <a:moveTo>
                  <a:pt x="0" y="0"/>
                </a:moveTo>
                <a:lnTo>
                  <a:pt x="3026410" y="0"/>
                </a:lnTo>
                <a:lnTo>
                  <a:pt x="302641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AC97D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5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207645" y="929639"/>
            <a:ext cx="2579369" cy="1635125"/>
            <a:chOff x="207645" y="929639"/>
            <a:chExt cx="2579369" cy="1635125"/>
          </a:xfrm>
          <a:solidFill>
            <a:schemeClr val="accent1"/>
          </a:solidFill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grpSpPr>
        <p:grpSp>
          <p:nvGrpSpPr>
            <p:cNvPr id="66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2027554" y="1053464"/>
              <a:ext cx="759460" cy="986155"/>
              <a:chOff x="2027554" y="1053464"/>
              <a:chExt cx="759460" cy="986155"/>
            </a:xfrm>
            <a:solidFill>
              <a:schemeClr val="accent1"/>
            </a:solidFill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5B63BE1-60DF-41CC-9FB4-33D080A9B299}"/>
                  </a:ext>
                </a:extLst>
              </p:cNvPr>
              <p:cNvSpPr/>
              <p:nvPr/>
            </p:nvSpPr>
            <p:spPr>
              <a:xfrm>
                <a:off x="2027554" y="1053464"/>
                <a:ext cx="759460" cy="986155"/>
              </a:xfrm>
              <a:custGeom>
                <a:avLst/>
                <a:gdLst>
                  <a:gd name="connsiteX0" fmla="*/ 759460 w 759460"/>
                  <a:gd name="connsiteY0" fmla="*/ 781050 h 986155"/>
                  <a:gd name="connsiteX1" fmla="*/ 1905 w 759460"/>
                  <a:gd name="connsiteY1" fmla="*/ 986155 h 986155"/>
                  <a:gd name="connsiteX2" fmla="*/ 0 w 759460"/>
                  <a:gd name="connsiteY2" fmla="*/ 205105 h 986155"/>
                  <a:gd name="connsiteX3" fmla="*/ 757555 w 759460"/>
                  <a:gd name="connsiteY3" fmla="*/ 0 h 9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460" h="986155">
                    <a:moveTo>
                      <a:pt x="759460" y="781050"/>
                    </a:moveTo>
                    <a:lnTo>
                      <a:pt x="1905" y="986155"/>
                    </a:lnTo>
                    <a:lnTo>
                      <a:pt x="0" y="205105"/>
                    </a:lnTo>
                    <a:lnTo>
                      <a:pt x="757555" y="0"/>
                    </a:lnTo>
                    <a:close/>
                  </a:path>
                </a:pathLst>
              </a:custGeom>
              <a:solidFill>
                <a:srgbClr val="FFFDF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F7BE13F0-7571-410C-9AB0-C198FB10BB81}"/>
                  </a:ext>
                </a:extLst>
              </p:cNvPr>
              <p:cNvSpPr/>
              <p:nvPr/>
            </p:nvSpPr>
            <p:spPr>
              <a:xfrm>
                <a:off x="2085975" y="1129664"/>
                <a:ext cx="643254" cy="834389"/>
              </a:xfrm>
              <a:custGeom>
                <a:avLst/>
                <a:gdLst>
                  <a:gd name="connsiteX0" fmla="*/ 1270 w 643254"/>
                  <a:gd name="connsiteY0" fmla="*/ 834390 h 834389"/>
                  <a:gd name="connsiteX1" fmla="*/ 0 w 643254"/>
                  <a:gd name="connsiteY1" fmla="*/ 173355 h 834389"/>
                  <a:gd name="connsiteX2" fmla="*/ 641350 w 643254"/>
                  <a:gd name="connsiteY2" fmla="*/ 0 h 834389"/>
                  <a:gd name="connsiteX3" fmla="*/ 643255 w 643254"/>
                  <a:gd name="connsiteY3" fmla="*/ 660400 h 83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3254" h="834389">
                    <a:moveTo>
                      <a:pt x="1270" y="834390"/>
                    </a:moveTo>
                    <a:lnTo>
                      <a:pt x="0" y="173355"/>
                    </a:lnTo>
                    <a:lnTo>
                      <a:pt x="641350" y="0"/>
                    </a:lnTo>
                    <a:lnTo>
                      <a:pt x="643255" y="660400"/>
                    </a:lnTo>
                    <a:close/>
                  </a:path>
                </a:pathLst>
              </a:custGeom>
              <a:solidFill>
                <a:srgbClr val="F7F0E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9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2165350" y="1229994"/>
                <a:ext cx="483235" cy="633094"/>
                <a:chOff x="2165350" y="1229994"/>
                <a:chExt cx="483235" cy="633094"/>
              </a:xfrm>
              <a:solidFill>
                <a:schemeClr val="accent1"/>
              </a:solidFill>
            </p:grpSpPr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5FE6C01D-AF31-46CF-8D55-4DABDD96A256}"/>
                    </a:ext>
                  </a:extLst>
                </p:cNvPr>
                <p:cNvSpPr/>
                <p:nvPr/>
              </p:nvSpPr>
              <p:spPr>
                <a:xfrm>
                  <a:off x="2166620" y="1229994"/>
                  <a:ext cx="481964" cy="633094"/>
                </a:xfrm>
                <a:custGeom>
                  <a:avLst/>
                  <a:gdLst>
                    <a:gd name="connsiteX0" fmla="*/ 480695 w 481964"/>
                    <a:gd name="connsiteY0" fmla="*/ 0 h 633094"/>
                    <a:gd name="connsiteX1" fmla="*/ 481965 w 481964"/>
                    <a:gd name="connsiteY1" fmla="*/ 502920 h 633094"/>
                    <a:gd name="connsiteX2" fmla="*/ 1270 w 481964"/>
                    <a:gd name="connsiteY2" fmla="*/ 633095 h 633094"/>
                    <a:gd name="connsiteX3" fmla="*/ 0 w 481964"/>
                    <a:gd name="connsiteY3" fmla="*/ 130175 h 633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964" h="633094">
                      <a:moveTo>
                        <a:pt x="480695" y="0"/>
                      </a:moveTo>
                      <a:lnTo>
                        <a:pt x="481965" y="502920"/>
                      </a:lnTo>
                      <a:lnTo>
                        <a:pt x="1270" y="633095"/>
                      </a:lnTo>
                      <a:lnTo>
                        <a:pt x="0" y="130175"/>
                      </a:lnTo>
                      <a:close/>
                    </a:path>
                  </a:pathLst>
                </a:custGeom>
                <a:solidFill>
                  <a:srgbClr val="FFE78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1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2167254" y="1575435"/>
                  <a:ext cx="480060" cy="278764"/>
                  <a:chOff x="2167254" y="1575435"/>
                  <a:chExt cx="480060" cy="278764"/>
                </a:xfrm>
                <a:solidFill>
                  <a:srgbClr val="CCCCCC"/>
                </a:solidFill>
              </p:grpSpPr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id="{1C49D79F-B944-4C2F-B2CE-1B966B286177}"/>
                      </a:ext>
                    </a:extLst>
                  </p:cNvPr>
                  <p:cNvSpPr/>
                  <p:nvPr/>
                </p:nvSpPr>
                <p:spPr>
                  <a:xfrm>
                    <a:off x="2433320" y="1600200"/>
                    <a:ext cx="101600" cy="27939"/>
                  </a:xfrm>
                  <a:custGeom>
                    <a:avLst/>
                    <a:gdLst>
                      <a:gd name="connsiteX0" fmla="*/ 101600 w 101600"/>
                      <a:gd name="connsiteY0" fmla="*/ 0 h 27939"/>
                      <a:gd name="connsiteX1" fmla="*/ 64770 w 101600"/>
                      <a:gd name="connsiteY1" fmla="*/ 10160 h 27939"/>
                      <a:gd name="connsiteX2" fmla="*/ 78740 w 101600"/>
                      <a:gd name="connsiteY2" fmla="*/ 7620 h 27939"/>
                      <a:gd name="connsiteX3" fmla="*/ 24765 w 101600"/>
                      <a:gd name="connsiteY3" fmla="*/ 22225 h 27939"/>
                      <a:gd name="connsiteX4" fmla="*/ 16510 w 101600"/>
                      <a:gd name="connsiteY4" fmla="*/ 24130 h 27939"/>
                      <a:gd name="connsiteX5" fmla="*/ 0 w 101600"/>
                      <a:gd name="connsiteY5" fmla="*/ 27940 h 27939"/>
                      <a:gd name="connsiteX6" fmla="*/ 19685 w 101600"/>
                      <a:gd name="connsiteY6" fmla="*/ 22225 h 27939"/>
                      <a:gd name="connsiteX7" fmla="*/ 26035 w 101600"/>
                      <a:gd name="connsiteY7" fmla="*/ 20320 h 27939"/>
                      <a:gd name="connsiteX8" fmla="*/ 38735 w 101600"/>
                      <a:gd name="connsiteY8" fmla="*/ 16510 h 27939"/>
                      <a:gd name="connsiteX9" fmla="*/ 64770 w 101600"/>
                      <a:gd name="connsiteY9" fmla="*/ 7620 h 27939"/>
                      <a:gd name="connsiteX10" fmla="*/ 86995 w 101600"/>
                      <a:gd name="connsiteY10" fmla="*/ 1905 h 27939"/>
                      <a:gd name="connsiteX11" fmla="*/ 101600 w 101600"/>
                      <a:gd name="connsiteY11" fmla="*/ 0 h 279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1600" h="27939">
                        <a:moveTo>
                          <a:pt x="101600" y="0"/>
                        </a:moveTo>
                        <a:cubicBezTo>
                          <a:pt x="87630" y="3810"/>
                          <a:pt x="77470" y="6350"/>
                          <a:pt x="64770" y="10160"/>
                        </a:cubicBezTo>
                        <a:cubicBezTo>
                          <a:pt x="70485" y="9525"/>
                          <a:pt x="73025" y="8890"/>
                          <a:pt x="78740" y="7620"/>
                        </a:cubicBezTo>
                        <a:cubicBezTo>
                          <a:pt x="60325" y="12700"/>
                          <a:pt x="43180" y="17145"/>
                          <a:pt x="24765" y="22225"/>
                        </a:cubicBezTo>
                        <a:cubicBezTo>
                          <a:pt x="22225" y="22860"/>
                          <a:pt x="19685" y="23495"/>
                          <a:pt x="16510" y="24130"/>
                        </a:cubicBezTo>
                        <a:cubicBezTo>
                          <a:pt x="11430" y="26035"/>
                          <a:pt x="5080" y="25400"/>
                          <a:pt x="0" y="27940"/>
                        </a:cubicBezTo>
                        <a:cubicBezTo>
                          <a:pt x="6985" y="26035"/>
                          <a:pt x="12700" y="24765"/>
                          <a:pt x="19685" y="22225"/>
                        </a:cubicBezTo>
                        <a:cubicBezTo>
                          <a:pt x="21590" y="21590"/>
                          <a:pt x="24130" y="20955"/>
                          <a:pt x="26035" y="20320"/>
                        </a:cubicBezTo>
                        <a:cubicBezTo>
                          <a:pt x="30480" y="19050"/>
                          <a:pt x="34290" y="17780"/>
                          <a:pt x="38735" y="16510"/>
                        </a:cubicBezTo>
                        <a:cubicBezTo>
                          <a:pt x="48260" y="13970"/>
                          <a:pt x="57785" y="12065"/>
                          <a:pt x="64770" y="7620"/>
                        </a:cubicBezTo>
                        <a:cubicBezTo>
                          <a:pt x="68580" y="5080"/>
                          <a:pt x="79375" y="2540"/>
                          <a:pt x="86995" y="1905"/>
                        </a:cubicBezTo>
                        <a:cubicBezTo>
                          <a:pt x="90170" y="1905"/>
                          <a:pt x="94615" y="1270"/>
                          <a:pt x="1016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id="{3965EBD8-40FC-4563-9940-0E4D115DEA19}"/>
                      </a:ext>
                    </a:extLst>
                  </p:cNvPr>
                  <p:cNvSpPr/>
                  <p:nvPr/>
                </p:nvSpPr>
                <p:spPr>
                  <a:xfrm>
                    <a:off x="2408554" y="1698625"/>
                    <a:ext cx="90170" cy="24129"/>
                  </a:xfrm>
                  <a:custGeom>
                    <a:avLst/>
                    <a:gdLst>
                      <a:gd name="connsiteX0" fmla="*/ 90170 w 90170"/>
                      <a:gd name="connsiteY0" fmla="*/ 0 h 24129"/>
                      <a:gd name="connsiteX1" fmla="*/ 67310 w 90170"/>
                      <a:gd name="connsiteY1" fmla="*/ 6985 h 24129"/>
                      <a:gd name="connsiteX2" fmla="*/ 56515 w 90170"/>
                      <a:gd name="connsiteY2" fmla="*/ 9525 h 24129"/>
                      <a:gd name="connsiteX3" fmla="*/ 0 w 90170"/>
                      <a:gd name="connsiteY3" fmla="*/ 24130 h 24129"/>
                      <a:gd name="connsiteX4" fmla="*/ 66675 w 90170"/>
                      <a:gd name="connsiteY4" fmla="*/ 5715 h 24129"/>
                      <a:gd name="connsiteX5" fmla="*/ 78105 w 90170"/>
                      <a:gd name="connsiteY5" fmla="*/ 3175 h 24129"/>
                      <a:gd name="connsiteX6" fmla="*/ 90170 w 90170"/>
                      <a:gd name="connsiteY6" fmla="*/ 0 h 24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0170" h="24129">
                        <a:moveTo>
                          <a:pt x="90170" y="0"/>
                        </a:moveTo>
                        <a:cubicBezTo>
                          <a:pt x="83185" y="2540"/>
                          <a:pt x="74930" y="5080"/>
                          <a:pt x="67310" y="6985"/>
                        </a:cubicBezTo>
                        <a:cubicBezTo>
                          <a:pt x="63500" y="8255"/>
                          <a:pt x="59690" y="8890"/>
                          <a:pt x="56515" y="9525"/>
                        </a:cubicBezTo>
                        <a:cubicBezTo>
                          <a:pt x="38100" y="11430"/>
                          <a:pt x="19050" y="14605"/>
                          <a:pt x="0" y="24130"/>
                        </a:cubicBezTo>
                        <a:cubicBezTo>
                          <a:pt x="20955" y="8255"/>
                          <a:pt x="44450" y="10795"/>
                          <a:pt x="66675" y="5715"/>
                        </a:cubicBezTo>
                        <a:cubicBezTo>
                          <a:pt x="70485" y="5080"/>
                          <a:pt x="74295" y="3810"/>
                          <a:pt x="78105" y="3175"/>
                        </a:cubicBezTo>
                        <a:cubicBezTo>
                          <a:pt x="81915" y="1905"/>
                          <a:pt x="85725" y="1270"/>
                          <a:pt x="9017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id="{2805D6CC-94A5-4DA1-8624-5B6AC1CD4A8A}"/>
                      </a:ext>
                    </a:extLst>
                  </p:cNvPr>
                  <p:cNvSpPr/>
                  <p:nvPr/>
                </p:nvSpPr>
                <p:spPr>
                  <a:xfrm>
                    <a:off x="2395220" y="1622425"/>
                    <a:ext cx="78739" cy="17779"/>
                  </a:xfrm>
                  <a:custGeom>
                    <a:avLst/>
                    <a:gdLst>
                      <a:gd name="connsiteX0" fmla="*/ 66675 w 78739"/>
                      <a:gd name="connsiteY0" fmla="*/ 1905 h 17779"/>
                      <a:gd name="connsiteX1" fmla="*/ 59690 w 78739"/>
                      <a:gd name="connsiteY1" fmla="*/ 3810 h 17779"/>
                      <a:gd name="connsiteX2" fmla="*/ 53340 w 78739"/>
                      <a:gd name="connsiteY2" fmla="*/ 6350 h 17779"/>
                      <a:gd name="connsiteX3" fmla="*/ 59690 w 78739"/>
                      <a:gd name="connsiteY3" fmla="*/ 5080 h 17779"/>
                      <a:gd name="connsiteX4" fmla="*/ 66040 w 78739"/>
                      <a:gd name="connsiteY4" fmla="*/ 3175 h 17779"/>
                      <a:gd name="connsiteX5" fmla="*/ 78740 w 78739"/>
                      <a:gd name="connsiteY5" fmla="*/ 0 h 17779"/>
                      <a:gd name="connsiteX6" fmla="*/ 65405 w 78739"/>
                      <a:gd name="connsiteY6" fmla="*/ 4445 h 17779"/>
                      <a:gd name="connsiteX7" fmla="*/ 58420 w 78739"/>
                      <a:gd name="connsiteY7" fmla="*/ 6350 h 17779"/>
                      <a:gd name="connsiteX8" fmla="*/ 22225 w 78739"/>
                      <a:gd name="connsiteY8" fmla="*/ 13335 h 17779"/>
                      <a:gd name="connsiteX9" fmla="*/ 30480 w 78739"/>
                      <a:gd name="connsiteY9" fmla="*/ 10795 h 17779"/>
                      <a:gd name="connsiteX10" fmla="*/ 0 w 78739"/>
                      <a:gd name="connsiteY10" fmla="*/ 17780 h 17779"/>
                      <a:gd name="connsiteX11" fmla="*/ 54610 w 78739"/>
                      <a:gd name="connsiteY11" fmla="*/ 3810 h 17779"/>
                      <a:gd name="connsiteX12" fmla="*/ 60960 w 78739"/>
                      <a:gd name="connsiteY12" fmla="*/ 2540 h 17779"/>
                      <a:gd name="connsiteX13" fmla="*/ 66675 w 78739"/>
                      <a:gd name="connsiteY13" fmla="*/ 1905 h 1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78739" h="17779">
                        <a:moveTo>
                          <a:pt x="66675" y="1905"/>
                        </a:moveTo>
                        <a:cubicBezTo>
                          <a:pt x="64135" y="2540"/>
                          <a:pt x="62230" y="3175"/>
                          <a:pt x="59690" y="3810"/>
                        </a:cubicBezTo>
                        <a:cubicBezTo>
                          <a:pt x="57785" y="5080"/>
                          <a:pt x="55245" y="5715"/>
                          <a:pt x="53340" y="6350"/>
                        </a:cubicBezTo>
                        <a:cubicBezTo>
                          <a:pt x="55880" y="5715"/>
                          <a:pt x="57150" y="5080"/>
                          <a:pt x="59690" y="5080"/>
                        </a:cubicBezTo>
                        <a:cubicBezTo>
                          <a:pt x="61595" y="4445"/>
                          <a:pt x="64135" y="3810"/>
                          <a:pt x="66040" y="3175"/>
                        </a:cubicBezTo>
                        <a:cubicBezTo>
                          <a:pt x="70485" y="1905"/>
                          <a:pt x="74295" y="1270"/>
                          <a:pt x="78740" y="0"/>
                        </a:cubicBezTo>
                        <a:cubicBezTo>
                          <a:pt x="74295" y="1270"/>
                          <a:pt x="69850" y="2540"/>
                          <a:pt x="65405" y="4445"/>
                        </a:cubicBezTo>
                        <a:cubicBezTo>
                          <a:pt x="62865" y="5080"/>
                          <a:pt x="60960" y="5715"/>
                          <a:pt x="58420" y="6350"/>
                        </a:cubicBezTo>
                        <a:cubicBezTo>
                          <a:pt x="46355" y="8890"/>
                          <a:pt x="34290" y="12065"/>
                          <a:pt x="22225" y="13335"/>
                        </a:cubicBezTo>
                        <a:cubicBezTo>
                          <a:pt x="25400" y="12700"/>
                          <a:pt x="27305" y="12065"/>
                          <a:pt x="30480" y="10795"/>
                        </a:cubicBezTo>
                        <a:cubicBezTo>
                          <a:pt x="20320" y="12700"/>
                          <a:pt x="10160" y="15240"/>
                          <a:pt x="0" y="17780"/>
                        </a:cubicBezTo>
                        <a:cubicBezTo>
                          <a:pt x="18415" y="8890"/>
                          <a:pt x="36195" y="8255"/>
                          <a:pt x="54610" y="3810"/>
                        </a:cubicBezTo>
                        <a:cubicBezTo>
                          <a:pt x="56515" y="3175"/>
                          <a:pt x="59055" y="3175"/>
                          <a:pt x="60960" y="2540"/>
                        </a:cubicBezTo>
                        <a:cubicBezTo>
                          <a:pt x="62865" y="1905"/>
                          <a:pt x="64770" y="1905"/>
                          <a:pt x="66675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7A380804-5D7E-4214-B761-E8D1DD25DB22}"/>
                      </a:ext>
                    </a:extLst>
                  </p:cNvPr>
                  <p:cNvSpPr/>
                  <p:nvPr/>
                </p:nvSpPr>
                <p:spPr>
                  <a:xfrm>
                    <a:off x="2216150" y="1706967"/>
                    <a:ext cx="72389" cy="19597"/>
                  </a:xfrm>
                  <a:custGeom>
                    <a:avLst/>
                    <a:gdLst>
                      <a:gd name="connsiteX0" fmla="*/ 0 w 72389"/>
                      <a:gd name="connsiteY0" fmla="*/ 18327 h 19597"/>
                      <a:gd name="connsiteX1" fmla="*/ 6350 w 72389"/>
                      <a:gd name="connsiteY1" fmla="*/ 16422 h 19597"/>
                      <a:gd name="connsiteX2" fmla="*/ 12700 w 72389"/>
                      <a:gd name="connsiteY2" fmla="*/ 14517 h 19597"/>
                      <a:gd name="connsiteX3" fmla="*/ 72390 w 72389"/>
                      <a:gd name="connsiteY3" fmla="*/ 547 h 19597"/>
                      <a:gd name="connsiteX4" fmla="*/ 10795 w 72389"/>
                      <a:gd name="connsiteY4" fmla="*/ 18327 h 19597"/>
                      <a:gd name="connsiteX5" fmla="*/ 25400 w 72389"/>
                      <a:gd name="connsiteY5" fmla="*/ 11342 h 19597"/>
                      <a:gd name="connsiteX6" fmla="*/ 12700 w 72389"/>
                      <a:gd name="connsiteY6" fmla="*/ 16422 h 19597"/>
                      <a:gd name="connsiteX7" fmla="*/ 6350 w 72389"/>
                      <a:gd name="connsiteY7" fmla="*/ 18327 h 19597"/>
                      <a:gd name="connsiteX8" fmla="*/ 0 w 72389"/>
                      <a:gd name="connsiteY8" fmla="*/ 19597 h 19597"/>
                      <a:gd name="connsiteX9" fmla="*/ 0 w 72389"/>
                      <a:gd name="connsiteY9" fmla="*/ 18327 h 19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72389" h="19597">
                        <a:moveTo>
                          <a:pt x="0" y="18327"/>
                        </a:moveTo>
                        <a:cubicBezTo>
                          <a:pt x="1905" y="17692"/>
                          <a:pt x="3810" y="17057"/>
                          <a:pt x="6350" y="16422"/>
                        </a:cubicBezTo>
                        <a:cubicBezTo>
                          <a:pt x="8255" y="15787"/>
                          <a:pt x="10160" y="15152"/>
                          <a:pt x="12700" y="14517"/>
                        </a:cubicBezTo>
                        <a:cubicBezTo>
                          <a:pt x="33020" y="8802"/>
                          <a:pt x="52705" y="-2628"/>
                          <a:pt x="72390" y="547"/>
                        </a:cubicBezTo>
                        <a:cubicBezTo>
                          <a:pt x="52070" y="1182"/>
                          <a:pt x="31750" y="12612"/>
                          <a:pt x="10795" y="18327"/>
                        </a:cubicBezTo>
                        <a:cubicBezTo>
                          <a:pt x="15240" y="17057"/>
                          <a:pt x="20955" y="14517"/>
                          <a:pt x="25400" y="11342"/>
                        </a:cubicBezTo>
                        <a:cubicBezTo>
                          <a:pt x="21590" y="12612"/>
                          <a:pt x="17145" y="14517"/>
                          <a:pt x="12700" y="16422"/>
                        </a:cubicBezTo>
                        <a:cubicBezTo>
                          <a:pt x="10795" y="17057"/>
                          <a:pt x="8255" y="17692"/>
                          <a:pt x="6350" y="18327"/>
                        </a:cubicBezTo>
                        <a:cubicBezTo>
                          <a:pt x="4445" y="18962"/>
                          <a:pt x="1905" y="19597"/>
                          <a:pt x="0" y="19597"/>
                        </a:cubicBezTo>
                        <a:cubicBezTo>
                          <a:pt x="0" y="19597"/>
                          <a:pt x="0" y="18962"/>
                          <a:pt x="0" y="1832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42320469-5CF5-43AC-8A4D-3507AE284CE3}"/>
                      </a:ext>
                    </a:extLst>
                  </p:cNvPr>
                  <p:cNvSpPr/>
                  <p:nvPr/>
                </p:nvSpPr>
                <p:spPr>
                  <a:xfrm>
                    <a:off x="2488564" y="1716404"/>
                    <a:ext cx="79375" cy="22860"/>
                  </a:xfrm>
                  <a:custGeom>
                    <a:avLst/>
                    <a:gdLst>
                      <a:gd name="connsiteX0" fmla="*/ 19050 w 79375"/>
                      <a:gd name="connsiteY0" fmla="*/ 14605 h 22860"/>
                      <a:gd name="connsiteX1" fmla="*/ 79375 w 79375"/>
                      <a:gd name="connsiteY1" fmla="*/ 0 h 22860"/>
                      <a:gd name="connsiteX2" fmla="*/ 17145 w 79375"/>
                      <a:gd name="connsiteY2" fmla="*/ 19685 h 22860"/>
                      <a:gd name="connsiteX3" fmla="*/ 11430 w 79375"/>
                      <a:gd name="connsiteY3" fmla="*/ 20955 h 22860"/>
                      <a:gd name="connsiteX4" fmla="*/ 5080 w 79375"/>
                      <a:gd name="connsiteY4" fmla="*/ 22860 h 22860"/>
                      <a:gd name="connsiteX5" fmla="*/ 11430 w 79375"/>
                      <a:gd name="connsiteY5" fmla="*/ 20320 h 22860"/>
                      <a:gd name="connsiteX6" fmla="*/ 17780 w 79375"/>
                      <a:gd name="connsiteY6" fmla="*/ 18415 h 22860"/>
                      <a:gd name="connsiteX7" fmla="*/ 41275 w 79375"/>
                      <a:gd name="connsiteY7" fmla="*/ 10160 h 22860"/>
                      <a:gd name="connsiteX8" fmla="*/ 20955 w 79375"/>
                      <a:gd name="connsiteY8" fmla="*/ 16510 h 22860"/>
                      <a:gd name="connsiteX9" fmla="*/ 11430 w 79375"/>
                      <a:gd name="connsiteY9" fmla="*/ 19050 h 22860"/>
                      <a:gd name="connsiteX10" fmla="*/ 5080 w 79375"/>
                      <a:gd name="connsiteY10" fmla="*/ 20320 h 22860"/>
                      <a:gd name="connsiteX11" fmla="*/ 0 w 79375"/>
                      <a:gd name="connsiteY11" fmla="*/ 19685 h 22860"/>
                      <a:gd name="connsiteX12" fmla="*/ 8890 w 79375"/>
                      <a:gd name="connsiteY12" fmla="*/ 17145 h 22860"/>
                      <a:gd name="connsiteX13" fmla="*/ 13970 w 79375"/>
                      <a:gd name="connsiteY13" fmla="*/ 15875 h 22860"/>
                      <a:gd name="connsiteX14" fmla="*/ 19050 w 79375"/>
                      <a:gd name="connsiteY14" fmla="*/ 14605 h 22860"/>
                      <a:gd name="connsiteX15" fmla="*/ 19050 w 79375"/>
                      <a:gd name="connsiteY15" fmla="*/ 14605 h 228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79375" h="22860">
                        <a:moveTo>
                          <a:pt x="19050" y="14605"/>
                        </a:moveTo>
                        <a:cubicBezTo>
                          <a:pt x="39370" y="10795"/>
                          <a:pt x="59690" y="3175"/>
                          <a:pt x="79375" y="0"/>
                        </a:cubicBezTo>
                        <a:cubicBezTo>
                          <a:pt x="59055" y="2540"/>
                          <a:pt x="37465" y="15240"/>
                          <a:pt x="17145" y="19685"/>
                        </a:cubicBezTo>
                        <a:cubicBezTo>
                          <a:pt x="15240" y="20320"/>
                          <a:pt x="13335" y="20955"/>
                          <a:pt x="11430" y="20955"/>
                        </a:cubicBezTo>
                        <a:cubicBezTo>
                          <a:pt x="9525" y="21590"/>
                          <a:pt x="7620" y="22225"/>
                          <a:pt x="5080" y="22860"/>
                        </a:cubicBezTo>
                        <a:cubicBezTo>
                          <a:pt x="6985" y="22225"/>
                          <a:pt x="9525" y="20955"/>
                          <a:pt x="11430" y="20320"/>
                        </a:cubicBezTo>
                        <a:cubicBezTo>
                          <a:pt x="13335" y="19685"/>
                          <a:pt x="15875" y="19050"/>
                          <a:pt x="17780" y="18415"/>
                        </a:cubicBezTo>
                        <a:cubicBezTo>
                          <a:pt x="25400" y="16510"/>
                          <a:pt x="33655" y="15240"/>
                          <a:pt x="41275" y="10160"/>
                        </a:cubicBezTo>
                        <a:cubicBezTo>
                          <a:pt x="34290" y="10795"/>
                          <a:pt x="27940" y="14605"/>
                          <a:pt x="20955" y="16510"/>
                        </a:cubicBezTo>
                        <a:cubicBezTo>
                          <a:pt x="17780" y="17780"/>
                          <a:pt x="14605" y="18415"/>
                          <a:pt x="11430" y="19050"/>
                        </a:cubicBezTo>
                        <a:cubicBezTo>
                          <a:pt x="9525" y="19685"/>
                          <a:pt x="6985" y="19685"/>
                          <a:pt x="5080" y="20320"/>
                        </a:cubicBezTo>
                        <a:cubicBezTo>
                          <a:pt x="3175" y="20320"/>
                          <a:pt x="1905" y="20320"/>
                          <a:pt x="0" y="19685"/>
                        </a:cubicBezTo>
                        <a:cubicBezTo>
                          <a:pt x="2540" y="19050"/>
                          <a:pt x="5715" y="18415"/>
                          <a:pt x="8890" y="17145"/>
                        </a:cubicBezTo>
                        <a:cubicBezTo>
                          <a:pt x="10160" y="16510"/>
                          <a:pt x="12065" y="16510"/>
                          <a:pt x="13970" y="15875"/>
                        </a:cubicBezTo>
                        <a:cubicBezTo>
                          <a:pt x="15875" y="15240"/>
                          <a:pt x="17780" y="15240"/>
                          <a:pt x="19050" y="14605"/>
                        </a:cubicBezTo>
                        <a:lnTo>
                          <a:pt x="19050" y="1460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B2640278-BC05-4A25-93CB-DB47D54B9ABC}"/>
                      </a:ext>
                    </a:extLst>
                  </p:cNvPr>
                  <p:cNvSpPr/>
                  <p:nvPr/>
                </p:nvSpPr>
                <p:spPr>
                  <a:xfrm>
                    <a:off x="2481579" y="1737995"/>
                    <a:ext cx="103505" cy="27939"/>
                  </a:xfrm>
                  <a:custGeom>
                    <a:avLst/>
                    <a:gdLst>
                      <a:gd name="connsiteX0" fmla="*/ 0 w 103505"/>
                      <a:gd name="connsiteY0" fmla="*/ 27940 h 27939"/>
                      <a:gd name="connsiteX1" fmla="*/ 21590 w 103505"/>
                      <a:gd name="connsiteY1" fmla="*/ 20955 h 27939"/>
                      <a:gd name="connsiteX2" fmla="*/ 29210 w 103505"/>
                      <a:gd name="connsiteY2" fmla="*/ 18415 h 27939"/>
                      <a:gd name="connsiteX3" fmla="*/ 70485 w 103505"/>
                      <a:gd name="connsiteY3" fmla="*/ 5715 h 27939"/>
                      <a:gd name="connsiteX4" fmla="*/ 78740 w 103505"/>
                      <a:gd name="connsiteY4" fmla="*/ 3175 h 27939"/>
                      <a:gd name="connsiteX5" fmla="*/ 95250 w 103505"/>
                      <a:gd name="connsiteY5" fmla="*/ 0 h 27939"/>
                      <a:gd name="connsiteX6" fmla="*/ 76200 w 103505"/>
                      <a:gd name="connsiteY6" fmla="*/ 5080 h 27939"/>
                      <a:gd name="connsiteX7" fmla="*/ 103505 w 103505"/>
                      <a:gd name="connsiteY7" fmla="*/ 0 h 27939"/>
                      <a:gd name="connsiteX8" fmla="*/ 67945 w 103505"/>
                      <a:gd name="connsiteY8" fmla="*/ 8255 h 27939"/>
                      <a:gd name="connsiteX9" fmla="*/ 60960 w 103505"/>
                      <a:gd name="connsiteY9" fmla="*/ 10160 h 27939"/>
                      <a:gd name="connsiteX10" fmla="*/ 27305 w 103505"/>
                      <a:gd name="connsiteY10" fmla="*/ 19685 h 27939"/>
                      <a:gd name="connsiteX11" fmla="*/ 19685 w 103505"/>
                      <a:gd name="connsiteY11" fmla="*/ 21590 h 27939"/>
                      <a:gd name="connsiteX12" fmla="*/ 5715 w 103505"/>
                      <a:gd name="connsiteY12" fmla="*/ 26035 h 27939"/>
                      <a:gd name="connsiteX13" fmla="*/ 0 w 103505"/>
                      <a:gd name="connsiteY13" fmla="*/ 27940 h 279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03505" h="27939">
                        <a:moveTo>
                          <a:pt x="0" y="27940"/>
                        </a:moveTo>
                        <a:cubicBezTo>
                          <a:pt x="7620" y="26035"/>
                          <a:pt x="13970" y="21590"/>
                          <a:pt x="21590" y="20955"/>
                        </a:cubicBezTo>
                        <a:cubicBezTo>
                          <a:pt x="24130" y="20320"/>
                          <a:pt x="26670" y="19685"/>
                          <a:pt x="29210" y="18415"/>
                        </a:cubicBezTo>
                        <a:cubicBezTo>
                          <a:pt x="43180" y="14605"/>
                          <a:pt x="56515" y="9525"/>
                          <a:pt x="70485" y="5715"/>
                        </a:cubicBezTo>
                        <a:cubicBezTo>
                          <a:pt x="73025" y="5080"/>
                          <a:pt x="76200" y="3810"/>
                          <a:pt x="78740" y="3175"/>
                        </a:cubicBezTo>
                        <a:cubicBezTo>
                          <a:pt x="83820" y="635"/>
                          <a:pt x="90170" y="1270"/>
                          <a:pt x="95250" y="0"/>
                        </a:cubicBezTo>
                        <a:cubicBezTo>
                          <a:pt x="88900" y="1905"/>
                          <a:pt x="82550" y="3175"/>
                          <a:pt x="76200" y="5080"/>
                        </a:cubicBezTo>
                        <a:cubicBezTo>
                          <a:pt x="85090" y="3810"/>
                          <a:pt x="94615" y="1270"/>
                          <a:pt x="103505" y="0"/>
                        </a:cubicBezTo>
                        <a:cubicBezTo>
                          <a:pt x="91440" y="1270"/>
                          <a:pt x="80010" y="6350"/>
                          <a:pt x="67945" y="8255"/>
                        </a:cubicBezTo>
                        <a:cubicBezTo>
                          <a:pt x="65405" y="8890"/>
                          <a:pt x="63500" y="9525"/>
                          <a:pt x="60960" y="10160"/>
                        </a:cubicBezTo>
                        <a:cubicBezTo>
                          <a:pt x="49530" y="13335"/>
                          <a:pt x="38735" y="16510"/>
                          <a:pt x="27305" y="19685"/>
                        </a:cubicBezTo>
                        <a:cubicBezTo>
                          <a:pt x="24765" y="20320"/>
                          <a:pt x="22225" y="20955"/>
                          <a:pt x="19685" y="21590"/>
                        </a:cubicBezTo>
                        <a:cubicBezTo>
                          <a:pt x="15240" y="21590"/>
                          <a:pt x="10160" y="24765"/>
                          <a:pt x="5715" y="26035"/>
                        </a:cubicBezTo>
                        <a:cubicBezTo>
                          <a:pt x="4445" y="26670"/>
                          <a:pt x="1905" y="27305"/>
                          <a:pt x="0" y="2794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" name="Freeform: Shape 77">
                    <a:extLst>
                      <a:ext uri="{FF2B5EF4-FFF2-40B4-BE49-F238E27FC236}">
                        <a16:creationId xmlns:a16="http://schemas.microsoft.com/office/drawing/2014/main" id="{D9116F43-5FA9-4F92-9C44-48B24558F716}"/>
                      </a:ext>
                    </a:extLst>
                  </p:cNvPr>
                  <p:cNvSpPr/>
                  <p:nvPr/>
                </p:nvSpPr>
                <p:spPr>
                  <a:xfrm>
                    <a:off x="2286000" y="1710689"/>
                    <a:ext cx="102870" cy="28575"/>
                  </a:xfrm>
                  <a:custGeom>
                    <a:avLst/>
                    <a:gdLst>
                      <a:gd name="connsiteX0" fmla="*/ 102870 w 102870"/>
                      <a:gd name="connsiteY0" fmla="*/ 0 h 28575"/>
                      <a:gd name="connsiteX1" fmla="*/ 63500 w 102870"/>
                      <a:gd name="connsiteY1" fmla="*/ 15240 h 28575"/>
                      <a:gd name="connsiteX2" fmla="*/ 56515 w 102870"/>
                      <a:gd name="connsiteY2" fmla="*/ 18415 h 28575"/>
                      <a:gd name="connsiteX3" fmla="*/ 14605 w 102870"/>
                      <a:gd name="connsiteY3" fmla="*/ 27305 h 28575"/>
                      <a:gd name="connsiteX4" fmla="*/ 8890 w 102870"/>
                      <a:gd name="connsiteY4" fmla="*/ 27305 h 28575"/>
                      <a:gd name="connsiteX5" fmla="*/ 0 w 102870"/>
                      <a:gd name="connsiteY5" fmla="*/ 28575 h 28575"/>
                      <a:gd name="connsiteX6" fmla="*/ 8890 w 102870"/>
                      <a:gd name="connsiteY6" fmla="*/ 26670 h 28575"/>
                      <a:gd name="connsiteX7" fmla="*/ 14605 w 102870"/>
                      <a:gd name="connsiteY7" fmla="*/ 26670 h 28575"/>
                      <a:gd name="connsiteX8" fmla="*/ 56515 w 102870"/>
                      <a:gd name="connsiteY8" fmla="*/ 16510 h 28575"/>
                      <a:gd name="connsiteX9" fmla="*/ 63500 w 102870"/>
                      <a:gd name="connsiteY9" fmla="*/ 13335 h 28575"/>
                      <a:gd name="connsiteX10" fmla="*/ 94615 w 102870"/>
                      <a:gd name="connsiteY10" fmla="*/ 1905 h 28575"/>
                      <a:gd name="connsiteX11" fmla="*/ 102870 w 102870"/>
                      <a:gd name="connsiteY11" fmla="*/ 0 h 285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2870" h="28575">
                        <a:moveTo>
                          <a:pt x="102870" y="0"/>
                        </a:moveTo>
                        <a:cubicBezTo>
                          <a:pt x="88900" y="3175"/>
                          <a:pt x="76200" y="8255"/>
                          <a:pt x="63500" y="15240"/>
                        </a:cubicBezTo>
                        <a:cubicBezTo>
                          <a:pt x="60960" y="16510"/>
                          <a:pt x="59055" y="17145"/>
                          <a:pt x="56515" y="18415"/>
                        </a:cubicBezTo>
                        <a:cubicBezTo>
                          <a:pt x="42545" y="24130"/>
                          <a:pt x="28575" y="26670"/>
                          <a:pt x="14605" y="27305"/>
                        </a:cubicBezTo>
                        <a:cubicBezTo>
                          <a:pt x="12700" y="27305"/>
                          <a:pt x="10795" y="27305"/>
                          <a:pt x="8890" y="27305"/>
                        </a:cubicBezTo>
                        <a:cubicBezTo>
                          <a:pt x="5715" y="27940"/>
                          <a:pt x="3175" y="27940"/>
                          <a:pt x="0" y="28575"/>
                        </a:cubicBezTo>
                        <a:cubicBezTo>
                          <a:pt x="3175" y="27940"/>
                          <a:pt x="5715" y="27305"/>
                          <a:pt x="8890" y="26670"/>
                        </a:cubicBezTo>
                        <a:cubicBezTo>
                          <a:pt x="10795" y="26670"/>
                          <a:pt x="12700" y="26670"/>
                          <a:pt x="14605" y="26670"/>
                        </a:cubicBezTo>
                        <a:cubicBezTo>
                          <a:pt x="28575" y="26670"/>
                          <a:pt x="42545" y="22225"/>
                          <a:pt x="56515" y="16510"/>
                        </a:cubicBezTo>
                        <a:cubicBezTo>
                          <a:pt x="59055" y="15240"/>
                          <a:pt x="60960" y="14605"/>
                          <a:pt x="63500" y="13335"/>
                        </a:cubicBezTo>
                        <a:cubicBezTo>
                          <a:pt x="73660" y="6985"/>
                          <a:pt x="83820" y="3810"/>
                          <a:pt x="94615" y="1905"/>
                        </a:cubicBezTo>
                        <a:cubicBezTo>
                          <a:pt x="97155" y="635"/>
                          <a:pt x="99695" y="0"/>
                          <a:pt x="10287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" name="Freeform: Shape 78">
                    <a:extLst>
                      <a:ext uri="{FF2B5EF4-FFF2-40B4-BE49-F238E27FC236}">
                        <a16:creationId xmlns:a16="http://schemas.microsoft.com/office/drawing/2014/main" id="{19676357-44F5-4BB5-B8D6-252A90BF460E}"/>
                      </a:ext>
                    </a:extLst>
                  </p:cNvPr>
                  <p:cNvSpPr/>
                  <p:nvPr/>
                </p:nvSpPr>
                <p:spPr>
                  <a:xfrm>
                    <a:off x="2470502" y="1693545"/>
                    <a:ext cx="75212" cy="20602"/>
                  </a:xfrm>
                  <a:custGeom>
                    <a:avLst/>
                    <a:gdLst>
                      <a:gd name="connsiteX0" fmla="*/ 282 w 75212"/>
                      <a:gd name="connsiteY0" fmla="*/ 20320 h 20602"/>
                      <a:gd name="connsiteX1" fmla="*/ 37112 w 75212"/>
                      <a:gd name="connsiteY1" fmla="*/ 10160 h 20602"/>
                      <a:gd name="connsiteX2" fmla="*/ 44732 w 75212"/>
                      <a:gd name="connsiteY2" fmla="*/ 8255 h 20602"/>
                      <a:gd name="connsiteX3" fmla="*/ 75212 w 75212"/>
                      <a:gd name="connsiteY3" fmla="*/ 0 h 20602"/>
                      <a:gd name="connsiteX4" fmla="*/ 48542 w 75212"/>
                      <a:gd name="connsiteY4" fmla="*/ 8890 h 20602"/>
                      <a:gd name="connsiteX5" fmla="*/ 42192 w 75212"/>
                      <a:gd name="connsiteY5" fmla="*/ 10795 h 20602"/>
                      <a:gd name="connsiteX6" fmla="*/ 35842 w 75212"/>
                      <a:gd name="connsiteY6" fmla="*/ 12700 h 20602"/>
                      <a:gd name="connsiteX7" fmla="*/ 282 w 75212"/>
                      <a:gd name="connsiteY7" fmla="*/ 20320 h 20602"/>
                      <a:gd name="connsiteX8" fmla="*/ 282 w 75212"/>
                      <a:gd name="connsiteY8" fmla="*/ 20320 h 20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5212" h="20602">
                        <a:moveTo>
                          <a:pt x="282" y="20320"/>
                        </a:moveTo>
                        <a:cubicBezTo>
                          <a:pt x="12347" y="17145"/>
                          <a:pt x="25047" y="13335"/>
                          <a:pt x="37112" y="10160"/>
                        </a:cubicBezTo>
                        <a:cubicBezTo>
                          <a:pt x="39652" y="9525"/>
                          <a:pt x="42192" y="8890"/>
                          <a:pt x="44732" y="8255"/>
                        </a:cubicBezTo>
                        <a:cubicBezTo>
                          <a:pt x="54892" y="5715"/>
                          <a:pt x="65052" y="3175"/>
                          <a:pt x="75212" y="0"/>
                        </a:cubicBezTo>
                        <a:cubicBezTo>
                          <a:pt x="66322" y="2540"/>
                          <a:pt x="58067" y="5715"/>
                          <a:pt x="48542" y="8890"/>
                        </a:cubicBezTo>
                        <a:cubicBezTo>
                          <a:pt x="46637" y="9525"/>
                          <a:pt x="44097" y="10160"/>
                          <a:pt x="42192" y="10795"/>
                        </a:cubicBezTo>
                        <a:cubicBezTo>
                          <a:pt x="40287" y="11430"/>
                          <a:pt x="37747" y="12065"/>
                          <a:pt x="35842" y="12700"/>
                        </a:cubicBezTo>
                        <a:cubicBezTo>
                          <a:pt x="24412" y="15875"/>
                          <a:pt x="12347" y="17780"/>
                          <a:pt x="282" y="20320"/>
                        </a:cubicBezTo>
                        <a:cubicBezTo>
                          <a:pt x="-353" y="20955"/>
                          <a:pt x="282" y="20320"/>
                          <a:pt x="282" y="203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85D36331-E5D7-4072-B455-6FFF12929B00}"/>
                      </a:ext>
                    </a:extLst>
                  </p:cNvPr>
                  <p:cNvSpPr/>
                  <p:nvPr/>
                </p:nvSpPr>
                <p:spPr>
                  <a:xfrm>
                    <a:off x="2373629" y="1787440"/>
                    <a:ext cx="67945" cy="17864"/>
                  </a:xfrm>
                  <a:custGeom>
                    <a:avLst/>
                    <a:gdLst>
                      <a:gd name="connsiteX0" fmla="*/ 0 w 67945"/>
                      <a:gd name="connsiteY0" fmla="*/ 17864 h 17864"/>
                      <a:gd name="connsiteX1" fmla="*/ 53975 w 67945"/>
                      <a:gd name="connsiteY1" fmla="*/ 84 h 17864"/>
                      <a:gd name="connsiteX2" fmla="*/ 51435 w 67945"/>
                      <a:gd name="connsiteY2" fmla="*/ 1989 h 17864"/>
                      <a:gd name="connsiteX3" fmla="*/ 59690 w 67945"/>
                      <a:gd name="connsiteY3" fmla="*/ 719 h 17864"/>
                      <a:gd name="connsiteX4" fmla="*/ 67945 w 67945"/>
                      <a:gd name="connsiteY4" fmla="*/ 719 h 17864"/>
                      <a:gd name="connsiteX5" fmla="*/ 60960 w 67945"/>
                      <a:gd name="connsiteY5" fmla="*/ 2624 h 17864"/>
                      <a:gd name="connsiteX6" fmla="*/ 54610 w 67945"/>
                      <a:gd name="connsiteY6" fmla="*/ 4530 h 17864"/>
                      <a:gd name="connsiteX7" fmla="*/ 5715 w 67945"/>
                      <a:gd name="connsiteY7" fmla="*/ 17230 h 17864"/>
                      <a:gd name="connsiteX8" fmla="*/ 0 w 67945"/>
                      <a:gd name="connsiteY8" fmla="*/ 17864 h 178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7945" h="17864">
                        <a:moveTo>
                          <a:pt x="0" y="17864"/>
                        </a:moveTo>
                        <a:cubicBezTo>
                          <a:pt x="17780" y="14689"/>
                          <a:pt x="36830" y="12149"/>
                          <a:pt x="53975" y="84"/>
                        </a:cubicBezTo>
                        <a:cubicBezTo>
                          <a:pt x="53340" y="-551"/>
                          <a:pt x="52705" y="2624"/>
                          <a:pt x="51435" y="1989"/>
                        </a:cubicBezTo>
                        <a:cubicBezTo>
                          <a:pt x="54610" y="1355"/>
                          <a:pt x="56515" y="719"/>
                          <a:pt x="59690" y="719"/>
                        </a:cubicBezTo>
                        <a:cubicBezTo>
                          <a:pt x="62230" y="719"/>
                          <a:pt x="65405" y="719"/>
                          <a:pt x="67945" y="719"/>
                        </a:cubicBezTo>
                        <a:cubicBezTo>
                          <a:pt x="65405" y="1355"/>
                          <a:pt x="63500" y="1989"/>
                          <a:pt x="60960" y="2624"/>
                        </a:cubicBezTo>
                        <a:cubicBezTo>
                          <a:pt x="59055" y="3259"/>
                          <a:pt x="56515" y="3894"/>
                          <a:pt x="54610" y="4530"/>
                        </a:cubicBezTo>
                        <a:cubicBezTo>
                          <a:pt x="38100" y="10244"/>
                          <a:pt x="22225" y="14055"/>
                          <a:pt x="5715" y="17230"/>
                        </a:cubicBezTo>
                        <a:cubicBezTo>
                          <a:pt x="4445" y="17230"/>
                          <a:pt x="1905" y="17230"/>
                          <a:pt x="0" y="17864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1AA83BDA-B9B2-4691-8377-C986536945D2}"/>
                      </a:ext>
                    </a:extLst>
                  </p:cNvPr>
                  <p:cNvSpPr/>
                  <p:nvPr/>
                </p:nvSpPr>
                <p:spPr>
                  <a:xfrm>
                    <a:off x="2280285" y="1657350"/>
                    <a:ext cx="59689" cy="18414"/>
                  </a:xfrm>
                  <a:custGeom>
                    <a:avLst/>
                    <a:gdLst>
                      <a:gd name="connsiteX0" fmla="*/ 43815 w 59689"/>
                      <a:gd name="connsiteY0" fmla="*/ 5080 h 18414"/>
                      <a:gd name="connsiteX1" fmla="*/ 19050 w 59689"/>
                      <a:gd name="connsiteY1" fmla="*/ 12065 h 18414"/>
                      <a:gd name="connsiteX2" fmla="*/ 13970 w 59689"/>
                      <a:gd name="connsiteY2" fmla="*/ 13335 h 18414"/>
                      <a:gd name="connsiteX3" fmla="*/ 13970 w 59689"/>
                      <a:gd name="connsiteY3" fmla="*/ 12700 h 18414"/>
                      <a:gd name="connsiteX4" fmla="*/ 59690 w 59689"/>
                      <a:gd name="connsiteY4" fmla="*/ 0 h 18414"/>
                      <a:gd name="connsiteX5" fmla="*/ 23495 w 59689"/>
                      <a:gd name="connsiteY5" fmla="*/ 12700 h 18414"/>
                      <a:gd name="connsiteX6" fmla="*/ 15875 w 59689"/>
                      <a:gd name="connsiteY6" fmla="*/ 14605 h 18414"/>
                      <a:gd name="connsiteX7" fmla="*/ 0 w 59689"/>
                      <a:gd name="connsiteY7" fmla="*/ 18415 h 18414"/>
                      <a:gd name="connsiteX8" fmla="*/ 13970 w 59689"/>
                      <a:gd name="connsiteY8" fmla="*/ 14605 h 18414"/>
                      <a:gd name="connsiteX9" fmla="*/ 20955 w 59689"/>
                      <a:gd name="connsiteY9" fmla="*/ 12700 h 18414"/>
                      <a:gd name="connsiteX10" fmla="*/ 41910 w 59689"/>
                      <a:gd name="connsiteY10" fmla="*/ 6350 h 18414"/>
                      <a:gd name="connsiteX11" fmla="*/ 43815 w 59689"/>
                      <a:gd name="connsiteY11" fmla="*/ 5080 h 18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9689" h="18414">
                        <a:moveTo>
                          <a:pt x="43815" y="5080"/>
                        </a:moveTo>
                        <a:cubicBezTo>
                          <a:pt x="35560" y="7620"/>
                          <a:pt x="27305" y="9525"/>
                          <a:pt x="19050" y="12065"/>
                        </a:cubicBezTo>
                        <a:cubicBezTo>
                          <a:pt x="17145" y="12700"/>
                          <a:pt x="15875" y="12700"/>
                          <a:pt x="13970" y="13335"/>
                        </a:cubicBezTo>
                        <a:cubicBezTo>
                          <a:pt x="13970" y="13335"/>
                          <a:pt x="13970" y="12700"/>
                          <a:pt x="13970" y="12700"/>
                        </a:cubicBezTo>
                        <a:cubicBezTo>
                          <a:pt x="28575" y="8890"/>
                          <a:pt x="42545" y="5080"/>
                          <a:pt x="59690" y="0"/>
                        </a:cubicBezTo>
                        <a:cubicBezTo>
                          <a:pt x="48895" y="5715"/>
                          <a:pt x="36830" y="9525"/>
                          <a:pt x="23495" y="12700"/>
                        </a:cubicBezTo>
                        <a:cubicBezTo>
                          <a:pt x="20955" y="13335"/>
                          <a:pt x="18415" y="13970"/>
                          <a:pt x="15875" y="14605"/>
                        </a:cubicBezTo>
                        <a:cubicBezTo>
                          <a:pt x="10795" y="16510"/>
                          <a:pt x="5715" y="15875"/>
                          <a:pt x="0" y="18415"/>
                        </a:cubicBezTo>
                        <a:cubicBezTo>
                          <a:pt x="4445" y="17145"/>
                          <a:pt x="10160" y="15875"/>
                          <a:pt x="13970" y="14605"/>
                        </a:cubicBezTo>
                        <a:cubicBezTo>
                          <a:pt x="16510" y="13970"/>
                          <a:pt x="18415" y="13335"/>
                          <a:pt x="20955" y="12700"/>
                        </a:cubicBezTo>
                        <a:cubicBezTo>
                          <a:pt x="27940" y="10795"/>
                          <a:pt x="34925" y="8255"/>
                          <a:pt x="41910" y="6350"/>
                        </a:cubicBezTo>
                        <a:cubicBezTo>
                          <a:pt x="43815" y="5715"/>
                          <a:pt x="43815" y="5080"/>
                          <a:pt x="43815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Freeform: Shape 81">
                    <a:extLst>
                      <a:ext uri="{FF2B5EF4-FFF2-40B4-BE49-F238E27FC236}">
                        <a16:creationId xmlns:a16="http://schemas.microsoft.com/office/drawing/2014/main" id="{8BD91BA3-DCE6-47CF-A9ED-1603917C53CD}"/>
                      </a:ext>
                    </a:extLst>
                  </p:cNvPr>
                  <p:cNvSpPr/>
                  <p:nvPr/>
                </p:nvSpPr>
                <p:spPr>
                  <a:xfrm>
                    <a:off x="2559050" y="1642745"/>
                    <a:ext cx="82550" cy="20319"/>
                  </a:xfrm>
                  <a:custGeom>
                    <a:avLst/>
                    <a:gdLst>
                      <a:gd name="connsiteX0" fmla="*/ 0 w 82550"/>
                      <a:gd name="connsiteY0" fmla="*/ 20320 h 20319"/>
                      <a:gd name="connsiteX1" fmla="*/ 7620 w 82550"/>
                      <a:gd name="connsiteY1" fmla="*/ 17145 h 20319"/>
                      <a:gd name="connsiteX2" fmla="*/ 15240 w 82550"/>
                      <a:gd name="connsiteY2" fmla="*/ 14605 h 20319"/>
                      <a:gd name="connsiteX3" fmla="*/ 60325 w 82550"/>
                      <a:gd name="connsiteY3" fmla="*/ 4445 h 20319"/>
                      <a:gd name="connsiteX4" fmla="*/ 67945 w 82550"/>
                      <a:gd name="connsiteY4" fmla="*/ 2540 h 20319"/>
                      <a:gd name="connsiteX5" fmla="*/ 75565 w 82550"/>
                      <a:gd name="connsiteY5" fmla="*/ 635 h 20319"/>
                      <a:gd name="connsiteX6" fmla="*/ 82550 w 82550"/>
                      <a:gd name="connsiteY6" fmla="*/ 0 h 20319"/>
                      <a:gd name="connsiteX7" fmla="*/ 73660 w 82550"/>
                      <a:gd name="connsiteY7" fmla="*/ 3175 h 20319"/>
                      <a:gd name="connsiteX8" fmla="*/ 67945 w 82550"/>
                      <a:gd name="connsiteY8" fmla="*/ 4445 h 20319"/>
                      <a:gd name="connsiteX9" fmla="*/ 62230 w 82550"/>
                      <a:gd name="connsiteY9" fmla="*/ 5715 h 20319"/>
                      <a:gd name="connsiteX10" fmla="*/ 55245 w 82550"/>
                      <a:gd name="connsiteY10" fmla="*/ 6985 h 20319"/>
                      <a:gd name="connsiteX11" fmla="*/ 20320 w 82550"/>
                      <a:gd name="connsiteY11" fmla="*/ 13335 h 20319"/>
                      <a:gd name="connsiteX12" fmla="*/ 13335 w 82550"/>
                      <a:gd name="connsiteY12" fmla="*/ 15240 h 20319"/>
                      <a:gd name="connsiteX13" fmla="*/ 6350 w 82550"/>
                      <a:gd name="connsiteY13" fmla="*/ 17780 h 20319"/>
                      <a:gd name="connsiteX14" fmla="*/ 0 w 82550"/>
                      <a:gd name="connsiteY14" fmla="*/ 20320 h 203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2550" h="20319">
                        <a:moveTo>
                          <a:pt x="0" y="20320"/>
                        </a:moveTo>
                        <a:cubicBezTo>
                          <a:pt x="2540" y="19050"/>
                          <a:pt x="5080" y="18415"/>
                          <a:pt x="7620" y="17145"/>
                        </a:cubicBezTo>
                        <a:cubicBezTo>
                          <a:pt x="10160" y="15875"/>
                          <a:pt x="12700" y="15240"/>
                          <a:pt x="15240" y="14605"/>
                        </a:cubicBezTo>
                        <a:cubicBezTo>
                          <a:pt x="30480" y="9525"/>
                          <a:pt x="45085" y="7620"/>
                          <a:pt x="60325" y="4445"/>
                        </a:cubicBezTo>
                        <a:cubicBezTo>
                          <a:pt x="62865" y="3810"/>
                          <a:pt x="65405" y="3175"/>
                          <a:pt x="67945" y="2540"/>
                        </a:cubicBezTo>
                        <a:cubicBezTo>
                          <a:pt x="70485" y="1905"/>
                          <a:pt x="73025" y="1270"/>
                          <a:pt x="75565" y="635"/>
                        </a:cubicBezTo>
                        <a:cubicBezTo>
                          <a:pt x="78105" y="0"/>
                          <a:pt x="80645" y="635"/>
                          <a:pt x="82550" y="0"/>
                        </a:cubicBezTo>
                        <a:cubicBezTo>
                          <a:pt x="79375" y="1270"/>
                          <a:pt x="75565" y="2540"/>
                          <a:pt x="73660" y="3175"/>
                        </a:cubicBezTo>
                        <a:cubicBezTo>
                          <a:pt x="71755" y="3810"/>
                          <a:pt x="69850" y="3810"/>
                          <a:pt x="67945" y="4445"/>
                        </a:cubicBezTo>
                        <a:cubicBezTo>
                          <a:pt x="66040" y="5080"/>
                          <a:pt x="64135" y="5080"/>
                          <a:pt x="62230" y="5715"/>
                        </a:cubicBezTo>
                        <a:cubicBezTo>
                          <a:pt x="59690" y="6350"/>
                          <a:pt x="57785" y="6350"/>
                          <a:pt x="55245" y="6985"/>
                        </a:cubicBezTo>
                        <a:cubicBezTo>
                          <a:pt x="44450" y="9525"/>
                          <a:pt x="31750" y="9525"/>
                          <a:pt x="20320" y="13335"/>
                        </a:cubicBezTo>
                        <a:cubicBezTo>
                          <a:pt x="17780" y="13970"/>
                          <a:pt x="15875" y="14605"/>
                          <a:pt x="13335" y="15240"/>
                        </a:cubicBezTo>
                        <a:cubicBezTo>
                          <a:pt x="10795" y="15875"/>
                          <a:pt x="8890" y="17145"/>
                          <a:pt x="6350" y="17780"/>
                        </a:cubicBezTo>
                        <a:cubicBezTo>
                          <a:pt x="5080" y="19050"/>
                          <a:pt x="2540" y="19685"/>
                          <a:pt x="0" y="203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Freeform: Shape 82">
                    <a:extLst>
                      <a:ext uri="{FF2B5EF4-FFF2-40B4-BE49-F238E27FC236}">
                        <a16:creationId xmlns:a16="http://schemas.microsoft.com/office/drawing/2014/main" id="{8A251CA1-E8F0-4D41-8549-9288F78F4FB4}"/>
                      </a:ext>
                    </a:extLst>
                  </p:cNvPr>
                  <p:cNvSpPr/>
                  <p:nvPr/>
                </p:nvSpPr>
                <p:spPr>
                  <a:xfrm>
                    <a:off x="2426970" y="1684654"/>
                    <a:ext cx="78739" cy="20320"/>
                  </a:xfrm>
                  <a:custGeom>
                    <a:avLst/>
                    <a:gdLst>
                      <a:gd name="connsiteX0" fmla="*/ 635 w 78739"/>
                      <a:gd name="connsiteY0" fmla="*/ 19050 h 20320"/>
                      <a:gd name="connsiteX1" fmla="*/ 46990 w 78739"/>
                      <a:gd name="connsiteY1" fmla="*/ 7620 h 20320"/>
                      <a:gd name="connsiteX2" fmla="*/ 62865 w 78739"/>
                      <a:gd name="connsiteY2" fmla="*/ 3810 h 20320"/>
                      <a:gd name="connsiteX3" fmla="*/ 78740 w 78739"/>
                      <a:gd name="connsiteY3" fmla="*/ 0 h 20320"/>
                      <a:gd name="connsiteX4" fmla="*/ 62865 w 78739"/>
                      <a:gd name="connsiteY4" fmla="*/ 4445 h 20320"/>
                      <a:gd name="connsiteX5" fmla="*/ 46990 w 78739"/>
                      <a:gd name="connsiteY5" fmla="*/ 8890 h 20320"/>
                      <a:gd name="connsiteX6" fmla="*/ 0 w 78739"/>
                      <a:gd name="connsiteY6" fmla="*/ 20320 h 20320"/>
                      <a:gd name="connsiteX7" fmla="*/ 635 w 78739"/>
                      <a:gd name="connsiteY7" fmla="*/ 19050 h 20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8739" h="20320">
                        <a:moveTo>
                          <a:pt x="635" y="19050"/>
                        </a:moveTo>
                        <a:cubicBezTo>
                          <a:pt x="16510" y="14605"/>
                          <a:pt x="31115" y="10795"/>
                          <a:pt x="46990" y="7620"/>
                        </a:cubicBezTo>
                        <a:cubicBezTo>
                          <a:pt x="52070" y="6350"/>
                          <a:pt x="57785" y="5080"/>
                          <a:pt x="62865" y="3810"/>
                        </a:cubicBezTo>
                        <a:cubicBezTo>
                          <a:pt x="67945" y="2540"/>
                          <a:pt x="73660" y="1270"/>
                          <a:pt x="78740" y="0"/>
                        </a:cubicBezTo>
                        <a:cubicBezTo>
                          <a:pt x="73660" y="1270"/>
                          <a:pt x="67945" y="3175"/>
                          <a:pt x="62865" y="4445"/>
                        </a:cubicBezTo>
                        <a:cubicBezTo>
                          <a:pt x="57785" y="5715"/>
                          <a:pt x="52070" y="7620"/>
                          <a:pt x="46990" y="8890"/>
                        </a:cubicBezTo>
                        <a:cubicBezTo>
                          <a:pt x="31115" y="13335"/>
                          <a:pt x="15875" y="14605"/>
                          <a:pt x="0" y="20320"/>
                        </a:cubicBezTo>
                        <a:cubicBezTo>
                          <a:pt x="0" y="19685"/>
                          <a:pt x="635" y="19050"/>
                          <a:pt x="635" y="190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Freeform: Shape 83">
                    <a:extLst>
                      <a:ext uri="{FF2B5EF4-FFF2-40B4-BE49-F238E27FC236}">
                        <a16:creationId xmlns:a16="http://schemas.microsoft.com/office/drawing/2014/main" id="{DFDBAA2E-7741-4A23-AE61-7B88DCC77844}"/>
                      </a:ext>
                    </a:extLst>
                  </p:cNvPr>
                  <p:cNvSpPr/>
                  <p:nvPr/>
                </p:nvSpPr>
                <p:spPr>
                  <a:xfrm>
                    <a:off x="2414904" y="1712595"/>
                    <a:ext cx="89535" cy="21589"/>
                  </a:xfrm>
                  <a:custGeom>
                    <a:avLst/>
                    <a:gdLst>
                      <a:gd name="connsiteX0" fmla="*/ 89535 w 89535"/>
                      <a:gd name="connsiteY0" fmla="*/ 0 h 21589"/>
                      <a:gd name="connsiteX1" fmla="*/ 72390 w 89535"/>
                      <a:gd name="connsiteY1" fmla="*/ 5080 h 21589"/>
                      <a:gd name="connsiteX2" fmla="*/ 64135 w 89535"/>
                      <a:gd name="connsiteY2" fmla="*/ 7620 h 21589"/>
                      <a:gd name="connsiteX3" fmla="*/ 55880 w 89535"/>
                      <a:gd name="connsiteY3" fmla="*/ 9525 h 21589"/>
                      <a:gd name="connsiteX4" fmla="*/ 27940 w 89535"/>
                      <a:gd name="connsiteY4" fmla="*/ 15875 h 21589"/>
                      <a:gd name="connsiteX5" fmla="*/ 20955 w 89535"/>
                      <a:gd name="connsiteY5" fmla="*/ 17145 h 21589"/>
                      <a:gd name="connsiteX6" fmla="*/ 5080 w 89535"/>
                      <a:gd name="connsiteY6" fmla="*/ 20320 h 21589"/>
                      <a:gd name="connsiteX7" fmla="*/ 0 w 89535"/>
                      <a:gd name="connsiteY7" fmla="*/ 21590 h 21589"/>
                      <a:gd name="connsiteX8" fmla="*/ 5715 w 89535"/>
                      <a:gd name="connsiteY8" fmla="*/ 19050 h 21589"/>
                      <a:gd name="connsiteX9" fmla="*/ 22860 w 89535"/>
                      <a:gd name="connsiteY9" fmla="*/ 14605 h 21589"/>
                      <a:gd name="connsiteX10" fmla="*/ 30480 w 89535"/>
                      <a:gd name="connsiteY10" fmla="*/ 13335 h 21589"/>
                      <a:gd name="connsiteX11" fmla="*/ 53340 w 89535"/>
                      <a:gd name="connsiteY11" fmla="*/ 8890 h 21589"/>
                      <a:gd name="connsiteX12" fmla="*/ 60960 w 89535"/>
                      <a:gd name="connsiteY12" fmla="*/ 6985 h 21589"/>
                      <a:gd name="connsiteX13" fmla="*/ 75565 w 89535"/>
                      <a:gd name="connsiteY13" fmla="*/ 3175 h 21589"/>
                      <a:gd name="connsiteX14" fmla="*/ 89535 w 89535"/>
                      <a:gd name="connsiteY14" fmla="*/ 0 h 21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9535" h="21589">
                        <a:moveTo>
                          <a:pt x="89535" y="0"/>
                        </a:moveTo>
                        <a:cubicBezTo>
                          <a:pt x="83820" y="1905"/>
                          <a:pt x="78105" y="3175"/>
                          <a:pt x="72390" y="5080"/>
                        </a:cubicBezTo>
                        <a:cubicBezTo>
                          <a:pt x="69850" y="5715"/>
                          <a:pt x="66675" y="6350"/>
                          <a:pt x="64135" y="7620"/>
                        </a:cubicBezTo>
                        <a:cubicBezTo>
                          <a:pt x="61595" y="8255"/>
                          <a:pt x="59055" y="8890"/>
                          <a:pt x="55880" y="9525"/>
                        </a:cubicBezTo>
                        <a:cubicBezTo>
                          <a:pt x="46990" y="12065"/>
                          <a:pt x="36830" y="14605"/>
                          <a:pt x="27940" y="15875"/>
                        </a:cubicBezTo>
                        <a:cubicBezTo>
                          <a:pt x="25400" y="16510"/>
                          <a:pt x="23495" y="16510"/>
                          <a:pt x="20955" y="17145"/>
                        </a:cubicBezTo>
                        <a:cubicBezTo>
                          <a:pt x="15875" y="17780"/>
                          <a:pt x="10795" y="19050"/>
                          <a:pt x="5080" y="20320"/>
                        </a:cubicBezTo>
                        <a:cubicBezTo>
                          <a:pt x="3175" y="20955"/>
                          <a:pt x="1270" y="20955"/>
                          <a:pt x="0" y="21590"/>
                        </a:cubicBezTo>
                        <a:cubicBezTo>
                          <a:pt x="1905" y="20955"/>
                          <a:pt x="3810" y="19685"/>
                          <a:pt x="5715" y="19050"/>
                        </a:cubicBezTo>
                        <a:cubicBezTo>
                          <a:pt x="11430" y="17145"/>
                          <a:pt x="17145" y="15875"/>
                          <a:pt x="22860" y="14605"/>
                        </a:cubicBezTo>
                        <a:cubicBezTo>
                          <a:pt x="25400" y="13970"/>
                          <a:pt x="27940" y="13970"/>
                          <a:pt x="30480" y="13335"/>
                        </a:cubicBezTo>
                        <a:cubicBezTo>
                          <a:pt x="38100" y="12700"/>
                          <a:pt x="45720" y="10795"/>
                          <a:pt x="53340" y="8890"/>
                        </a:cubicBezTo>
                        <a:cubicBezTo>
                          <a:pt x="55880" y="8255"/>
                          <a:pt x="58420" y="7620"/>
                          <a:pt x="60960" y="6985"/>
                        </a:cubicBezTo>
                        <a:cubicBezTo>
                          <a:pt x="66040" y="5715"/>
                          <a:pt x="71120" y="4445"/>
                          <a:pt x="75565" y="3175"/>
                        </a:cubicBezTo>
                        <a:cubicBezTo>
                          <a:pt x="79375" y="1905"/>
                          <a:pt x="83185" y="1270"/>
                          <a:pt x="895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5" name="Freeform: Shape 84">
                    <a:extLst>
                      <a:ext uri="{FF2B5EF4-FFF2-40B4-BE49-F238E27FC236}">
                        <a16:creationId xmlns:a16="http://schemas.microsoft.com/office/drawing/2014/main" id="{821565D7-F20C-4BD7-8C9B-EA0B01C52C43}"/>
                      </a:ext>
                    </a:extLst>
                  </p:cNvPr>
                  <p:cNvSpPr/>
                  <p:nvPr/>
                </p:nvSpPr>
                <p:spPr>
                  <a:xfrm>
                    <a:off x="2513964" y="1638808"/>
                    <a:ext cx="69214" cy="20446"/>
                  </a:xfrm>
                  <a:custGeom>
                    <a:avLst/>
                    <a:gdLst>
                      <a:gd name="connsiteX0" fmla="*/ 0 w 69214"/>
                      <a:gd name="connsiteY0" fmla="*/ 20446 h 20446"/>
                      <a:gd name="connsiteX1" fmla="*/ 34290 w 69214"/>
                      <a:gd name="connsiteY1" fmla="*/ 9651 h 20446"/>
                      <a:gd name="connsiteX2" fmla="*/ 41275 w 69214"/>
                      <a:gd name="connsiteY2" fmla="*/ 7746 h 20446"/>
                      <a:gd name="connsiteX3" fmla="*/ 48260 w 69214"/>
                      <a:gd name="connsiteY3" fmla="*/ 5206 h 20446"/>
                      <a:gd name="connsiteX4" fmla="*/ 55245 w 69214"/>
                      <a:gd name="connsiteY4" fmla="*/ 2666 h 20446"/>
                      <a:gd name="connsiteX5" fmla="*/ 69215 w 69214"/>
                      <a:gd name="connsiteY5" fmla="*/ 126 h 20446"/>
                      <a:gd name="connsiteX6" fmla="*/ 52070 w 69214"/>
                      <a:gd name="connsiteY6" fmla="*/ 6476 h 20446"/>
                      <a:gd name="connsiteX7" fmla="*/ 46355 w 69214"/>
                      <a:gd name="connsiteY7" fmla="*/ 8381 h 20446"/>
                      <a:gd name="connsiteX8" fmla="*/ 34925 w 69214"/>
                      <a:gd name="connsiteY8" fmla="*/ 11556 h 20446"/>
                      <a:gd name="connsiteX9" fmla="*/ 29210 w 69214"/>
                      <a:gd name="connsiteY9" fmla="*/ 13461 h 20446"/>
                      <a:gd name="connsiteX10" fmla="*/ 0 w 69214"/>
                      <a:gd name="connsiteY10" fmla="*/ 20446 h 20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9214" h="20446">
                        <a:moveTo>
                          <a:pt x="0" y="20446"/>
                        </a:moveTo>
                        <a:cubicBezTo>
                          <a:pt x="11430" y="17271"/>
                          <a:pt x="22860" y="13461"/>
                          <a:pt x="34290" y="9651"/>
                        </a:cubicBezTo>
                        <a:cubicBezTo>
                          <a:pt x="36830" y="9016"/>
                          <a:pt x="38735" y="8381"/>
                          <a:pt x="41275" y="7746"/>
                        </a:cubicBezTo>
                        <a:cubicBezTo>
                          <a:pt x="43815" y="7111"/>
                          <a:pt x="45720" y="6476"/>
                          <a:pt x="48260" y="5206"/>
                        </a:cubicBezTo>
                        <a:cubicBezTo>
                          <a:pt x="50800" y="4571"/>
                          <a:pt x="52705" y="3301"/>
                          <a:pt x="55245" y="2666"/>
                        </a:cubicBezTo>
                        <a:cubicBezTo>
                          <a:pt x="59690" y="1396"/>
                          <a:pt x="64770" y="-509"/>
                          <a:pt x="69215" y="126"/>
                        </a:cubicBezTo>
                        <a:cubicBezTo>
                          <a:pt x="62865" y="2666"/>
                          <a:pt x="57785" y="3936"/>
                          <a:pt x="52070" y="6476"/>
                        </a:cubicBezTo>
                        <a:cubicBezTo>
                          <a:pt x="50165" y="7111"/>
                          <a:pt x="48260" y="7746"/>
                          <a:pt x="46355" y="8381"/>
                        </a:cubicBezTo>
                        <a:cubicBezTo>
                          <a:pt x="42545" y="9651"/>
                          <a:pt x="38735" y="10286"/>
                          <a:pt x="34925" y="11556"/>
                        </a:cubicBezTo>
                        <a:cubicBezTo>
                          <a:pt x="33020" y="12191"/>
                          <a:pt x="31115" y="12826"/>
                          <a:pt x="29210" y="13461"/>
                        </a:cubicBezTo>
                        <a:cubicBezTo>
                          <a:pt x="19050" y="15366"/>
                          <a:pt x="9525" y="17906"/>
                          <a:pt x="0" y="2044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" name="Freeform: Shape 85">
                    <a:extLst>
                      <a:ext uri="{FF2B5EF4-FFF2-40B4-BE49-F238E27FC236}">
                        <a16:creationId xmlns:a16="http://schemas.microsoft.com/office/drawing/2014/main" id="{D146CDEC-95BD-4071-8748-D3C6086AEA76}"/>
                      </a:ext>
                    </a:extLst>
                  </p:cNvPr>
                  <p:cNvSpPr/>
                  <p:nvPr/>
                </p:nvSpPr>
                <p:spPr>
                  <a:xfrm>
                    <a:off x="2442210" y="1754504"/>
                    <a:ext cx="89535" cy="24765"/>
                  </a:xfrm>
                  <a:custGeom>
                    <a:avLst/>
                    <a:gdLst>
                      <a:gd name="connsiteX0" fmla="*/ 0 w 89535"/>
                      <a:gd name="connsiteY0" fmla="*/ 24765 h 24765"/>
                      <a:gd name="connsiteX1" fmla="*/ 60325 w 89535"/>
                      <a:gd name="connsiteY1" fmla="*/ 7620 h 24765"/>
                      <a:gd name="connsiteX2" fmla="*/ 66675 w 89535"/>
                      <a:gd name="connsiteY2" fmla="*/ 5715 h 24765"/>
                      <a:gd name="connsiteX3" fmla="*/ 89535 w 89535"/>
                      <a:gd name="connsiteY3" fmla="*/ 0 h 24765"/>
                      <a:gd name="connsiteX4" fmla="*/ 66675 w 89535"/>
                      <a:gd name="connsiteY4" fmla="*/ 6350 h 24765"/>
                      <a:gd name="connsiteX5" fmla="*/ 59690 w 89535"/>
                      <a:gd name="connsiteY5" fmla="*/ 8255 h 24765"/>
                      <a:gd name="connsiteX6" fmla="*/ 8890 w 89535"/>
                      <a:gd name="connsiteY6" fmla="*/ 22860 h 24765"/>
                      <a:gd name="connsiteX7" fmla="*/ 0 w 89535"/>
                      <a:gd name="connsiteY7" fmla="*/ 24765 h 247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9535" h="24765">
                        <a:moveTo>
                          <a:pt x="0" y="24765"/>
                        </a:moveTo>
                        <a:cubicBezTo>
                          <a:pt x="19685" y="20320"/>
                          <a:pt x="40640" y="13335"/>
                          <a:pt x="60325" y="7620"/>
                        </a:cubicBezTo>
                        <a:cubicBezTo>
                          <a:pt x="62230" y="6985"/>
                          <a:pt x="64770" y="6350"/>
                          <a:pt x="66675" y="5715"/>
                        </a:cubicBezTo>
                        <a:cubicBezTo>
                          <a:pt x="74295" y="4445"/>
                          <a:pt x="81915" y="2540"/>
                          <a:pt x="89535" y="0"/>
                        </a:cubicBezTo>
                        <a:cubicBezTo>
                          <a:pt x="81915" y="1905"/>
                          <a:pt x="74295" y="3810"/>
                          <a:pt x="66675" y="6350"/>
                        </a:cubicBezTo>
                        <a:cubicBezTo>
                          <a:pt x="64135" y="6985"/>
                          <a:pt x="61595" y="7620"/>
                          <a:pt x="59690" y="8255"/>
                        </a:cubicBezTo>
                        <a:cubicBezTo>
                          <a:pt x="42545" y="12700"/>
                          <a:pt x="26035" y="18415"/>
                          <a:pt x="8890" y="22860"/>
                        </a:cubicBezTo>
                        <a:cubicBezTo>
                          <a:pt x="5715" y="23495"/>
                          <a:pt x="3175" y="24130"/>
                          <a:pt x="0" y="2476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" name="Freeform: Shape 86">
                    <a:extLst>
                      <a:ext uri="{FF2B5EF4-FFF2-40B4-BE49-F238E27FC236}">
                        <a16:creationId xmlns:a16="http://schemas.microsoft.com/office/drawing/2014/main" id="{F86FD937-8914-4E82-A5FB-E413BCF25782}"/>
                      </a:ext>
                    </a:extLst>
                  </p:cNvPr>
                  <p:cNvSpPr/>
                  <p:nvPr/>
                </p:nvSpPr>
                <p:spPr>
                  <a:xfrm>
                    <a:off x="2423160" y="1724025"/>
                    <a:ext cx="64769" cy="17145"/>
                  </a:xfrm>
                  <a:custGeom>
                    <a:avLst/>
                    <a:gdLst>
                      <a:gd name="connsiteX0" fmla="*/ 0 w 64769"/>
                      <a:gd name="connsiteY0" fmla="*/ 17145 h 17145"/>
                      <a:gd name="connsiteX1" fmla="*/ 5715 w 64769"/>
                      <a:gd name="connsiteY1" fmla="*/ 15240 h 17145"/>
                      <a:gd name="connsiteX2" fmla="*/ 57150 w 64769"/>
                      <a:gd name="connsiteY2" fmla="*/ 1905 h 17145"/>
                      <a:gd name="connsiteX3" fmla="*/ 64770 w 64769"/>
                      <a:gd name="connsiteY3" fmla="*/ 0 h 17145"/>
                      <a:gd name="connsiteX4" fmla="*/ 57150 w 64769"/>
                      <a:gd name="connsiteY4" fmla="*/ 2540 h 17145"/>
                      <a:gd name="connsiteX5" fmla="*/ 8890 w 64769"/>
                      <a:gd name="connsiteY5" fmla="*/ 15240 h 17145"/>
                      <a:gd name="connsiteX6" fmla="*/ 0 w 64769"/>
                      <a:gd name="connsiteY6" fmla="*/ 17145 h 1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4769" h="17145">
                        <a:moveTo>
                          <a:pt x="0" y="17145"/>
                        </a:moveTo>
                        <a:cubicBezTo>
                          <a:pt x="1905" y="16510"/>
                          <a:pt x="3810" y="15875"/>
                          <a:pt x="5715" y="15240"/>
                        </a:cubicBezTo>
                        <a:cubicBezTo>
                          <a:pt x="23495" y="10160"/>
                          <a:pt x="40005" y="7620"/>
                          <a:pt x="57150" y="1905"/>
                        </a:cubicBezTo>
                        <a:cubicBezTo>
                          <a:pt x="59690" y="1270"/>
                          <a:pt x="62230" y="635"/>
                          <a:pt x="64770" y="0"/>
                        </a:cubicBezTo>
                        <a:cubicBezTo>
                          <a:pt x="62230" y="635"/>
                          <a:pt x="59690" y="1905"/>
                          <a:pt x="57150" y="2540"/>
                        </a:cubicBezTo>
                        <a:cubicBezTo>
                          <a:pt x="41275" y="8255"/>
                          <a:pt x="24765" y="12700"/>
                          <a:pt x="8890" y="15240"/>
                        </a:cubicBezTo>
                        <a:cubicBezTo>
                          <a:pt x="5715" y="15875"/>
                          <a:pt x="2540" y="16510"/>
                          <a:pt x="0" y="171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8" name="Freeform: Shape 87">
                    <a:extLst>
                      <a:ext uri="{FF2B5EF4-FFF2-40B4-BE49-F238E27FC236}">
                        <a16:creationId xmlns:a16="http://schemas.microsoft.com/office/drawing/2014/main" id="{EE08EEF2-4AE8-4FE9-8CDA-BCB8D0DB7994}"/>
                      </a:ext>
                    </a:extLst>
                  </p:cNvPr>
                  <p:cNvSpPr/>
                  <p:nvPr/>
                </p:nvSpPr>
                <p:spPr>
                  <a:xfrm>
                    <a:off x="2503804" y="1609089"/>
                    <a:ext cx="55880" cy="14605"/>
                  </a:xfrm>
                  <a:custGeom>
                    <a:avLst/>
                    <a:gdLst>
                      <a:gd name="connsiteX0" fmla="*/ 55880 w 55880"/>
                      <a:gd name="connsiteY0" fmla="*/ 0 h 14605"/>
                      <a:gd name="connsiteX1" fmla="*/ 50800 w 55880"/>
                      <a:gd name="connsiteY1" fmla="*/ 1905 h 14605"/>
                      <a:gd name="connsiteX2" fmla="*/ 0 w 55880"/>
                      <a:gd name="connsiteY2" fmla="*/ 14605 h 14605"/>
                      <a:gd name="connsiteX3" fmla="*/ 48895 w 55880"/>
                      <a:gd name="connsiteY3" fmla="*/ 1270 h 14605"/>
                      <a:gd name="connsiteX4" fmla="*/ 55880 w 55880"/>
                      <a:gd name="connsiteY4" fmla="*/ 0 h 14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880" h="14605">
                        <a:moveTo>
                          <a:pt x="55880" y="0"/>
                        </a:moveTo>
                        <a:cubicBezTo>
                          <a:pt x="53975" y="635"/>
                          <a:pt x="52705" y="1270"/>
                          <a:pt x="50800" y="1905"/>
                        </a:cubicBezTo>
                        <a:cubicBezTo>
                          <a:pt x="37465" y="6985"/>
                          <a:pt x="17145" y="12065"/>
                          <a:pt x="0" y="14605"/>
                        </a:cubicBezTo>
                        <a:cubicBezTo>
                          <a:pt x="17145" y="10160"/>
                          <a:pt x="33020" y="5715"/>
                          <a:pt x="48895" y="1270"/>
                        </a:cubicBezTo>
                        <a:cubicBezTo>
                          <a:pt x="50800" y="1270"/>
                          <a:pt x="53340" y="635"/>
                          <a:pt x="558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9" name="Freeform: Shape 88">
                    <a:extLst>
                      <a:ext uri="{FF2B5EF4-FFF2-40B4-BE49-F238E27FC236}">
                        <a16:creationId xmlns:a16="http://schemas.microsoft.com/office/drawing/2014/main" id="{EABCD445-0EF3-446E-90C0-B739981E531E}"/>
                      </a:ext>
                    </a:extLst>
                  </p:cNvPr>
                  <p:cNvSpPr/>
                  <p:nvPr/>
                </p:nvSpPr>
                <p:spPr>
                  <a:xfrm>
                    <a:off x="2200275" y="1786254"/>
                    <a:ext cx="62864" cy="14605"/>
                  </a:xfrm>
                  <a:custGeom>
                    <a:avLst/>
                    <a:gdLst>
                      <a:gd name="connsiteX0" fmla="*/ 0 w 62864"/>
                      <a:gd name="connsiteY0" fmla="*/ 14605 h 14605"/>
                      <a:gd name="connsiteX1" fmla="*/ 62865 w 62864"/>
                      <a:gd name="connsiteY1" fmla="*/ 0 h 14605"/>
                      <a:gd name="connsiteX2" fmla="*/ 5715 w 62864"/>
                      <a:gd name="connsiteY2" fmla="*/ 13970 h 14605"/>
                      <a:gd name="connsiteX3" fmla="*/ 0 w 62864"/>
                      <a:gd name="connsiteY3" fmla="*/ 14605 h 14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864" h="14605">
                        <a:moveTo>
                          <a:pt x="0" y="14605"/>
                        </a:moveTo>
                        <a:cubicBezTo>
                          <a:pt x="20955" y="11430"/>
                          <a:pt x="41910" y="3810"/>
                          <a:pt x="62865" y="0"/>
                        </a:cubicBezTo>
                        <a:cubicBezTo>
                          <a:pt x="43815" y="3810"/>
                          <a:pt x="24765" y="15240"/>
                          <a:pt x="5715" y="13970"/>
                        </a:cubicBezTo>
                        <a:cubicBezTo>
                          <a:pt x="3810" y="13970"/>
                          <a:pt x="1905" y="13970"/>
                          <a:pt x="0" y="146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9738E0B1-A221-42A7-992A-55E9A9C5B286}"/>
                      </a:ext>
                    </a:extLst>
                  </p:cNvPr>
                  <p:cNvSpPr/>
                  <p:nvPr/>
                </p:nvSpPr>
                <p:spPr>
                  <a:xfrm>
                    <a:off x="2368550" y="1659254"/>
                    <a:ext cx="75564" cy="20320"/>
                  </a:xfrm>
                  <a:custGeom>
                    <a:avLst/>
                    <a:gdLst>
                      <a:gd name="connsiteX0" fmla="*/ 75565 w 75564"/>
                      <a:gd name="connsiteY0" fmla="*/ 0 h 20320"/>
                      <a:gd name="connsiteX1" fmla="*/ 15240 w 75564"/>
                      <a:gd name="connsiteY1" fmla="*/ 15875 h 20320"/>
                      <a:gd name="connsiteX2" fmla="*/ 7620 w 75564"/>
                      <a:gd name="connsiteY2" fmla="*/ 17780 h 20320"/>
                      <a:gd name="connsiteX3" fmla="*/ 0 w 75564"/>
                      <a:gd name="connsiteY3" fmla="*/ 20320 h 20320"/>
                      <a:gd name="connsiteX4" fmla="*/ 7620 w 75564"/>
                      <a:gd name="connsiteY4" fmla="*/ 18415 h 20320"/>
                      <a:gd name="connsiteX5" fmla="*/ 15240 w 75564"/>
                      <a:gd name="connsiteY5" fmla="*/ 16510 h 20320"/>
                      <a:gd name="connsiteX6" fmla="*/ 67945 w 75564"/>
                      <a:gd name="connsiteY6" fmla="*/ 1905 h 20320"/>
                      <a:gd name="connsiteX7" fmla="*/ 75565 w 75564"/>
                      <a:gd name="connsiteY7" fmla="*/ 0 h 20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5564" h="20320">
                        <a:moveTo>
                          <a:pt x="75565" y="0"/>
                        </a:moveTo>
                        <a:cubicBezTo>
                          <a:pt x="55880" y="5715"/>
                          <a:pt x="34925" y="10795"/>
                          <a:pt x="15240" y="15875"/>
                        </a:cubicBezTo>
                        <a:cubicBezTo>
                          <a:pt x="12700" y="16510"/>
                          <a:pt x="10160" y="17145"/>
                          <a:pt x="7620" y="17780"/>
                        </a:cubicBezTo>
                        <a:cubicBezTo>
                          <a:pt x="5080" y="18415"/>
                          <a:pt x="2540" y="19050"/>
                          <a:pt x="0" y="20320"/>
                        </a:cubicBezTo>
                        <a:cubicBezTo>
                          <a:pt x="2540" y="19685"/>
                          <a:pt x="5080" y="19050"/>
                          <a:pt x="7620" y="18415"/>
                        </a:cubicBezTo>
                        <a:cubicBezTo>
                          <a:pt x="10160" y="17780"/>
                          <a:pt x="12700" y="17145"/>
                          <a:pt x="15240" y="16510"/>
                        </a:cubicBezTo>
                        <a:cubicBezTo>
                          <a:pt x="32385" y="12065"/>
                          <a:pt x="50165" y="3810"/>
                          <a:pt x="67945" y="1905"/>
                        </a:cubicBezTo>
                        <a:cubicBezTo>
                          <a:pt x="70485" y="1270"/>
                          <a:pt x="73025" y="635"/>
                          <a:pt x="755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1" name="Freeform: Shape 90">
                    <a:extLst>
                      <a:ext uri="{FF2B5EF4-FFF2-40B4-BE49-F238E27FC236}">
                        <a16:creationId xmlns:a16="http://schemas.microsoft.com/office/drawing/2014/main" id="{A7CED23A-F512-41C1-A22F-348017B11C77}"/>
                      </a:ext>
                    </a:extLst>
                  </p:cNvPr>
                  <p:cNvSpPr/>
                  <p:nvPr/>
                </p:nvSpPr>
                <p:spPr>
                  <a:xfrm>
                    <a:off x="2393314" y="1724536"/>
                    <a:ext cx="46355" cy="13458"/>
                  </a:xfrm>
                  <a:custGeom>
                    <a:avLst/>
                    <a:gdLst>
                      <a:gd name="connsiteX0" fmla="*/ 0 w 46355"/>
                      <a:gd name="connsiteY0" fmla="*/ 13458 h 13458"/>
                      <a:gd name="connsiteX1" fmla="*/ 19685 w 46355"/>
                      <a:gd name="connsiteY1" fmla="*/ 6473 h 13458"/>
                      <a:gd name="connsiteX2" fmla="*/ 26670 w 46355"/>
                      <a:gd name="connsiteY2" fmla="*/ 3933 h 13458"/>
                      <a:gd name="connsiteX3" fmla="*/ 46355 w 46355"/>
                      <a:gd name="connsiteY3" fmla="*/ 123 h 13458"/>
                      <a:gd name="connsiteX4" fmla="*/ 24130 w 46355"/>
                      <a:gd name="connsiteY4" fmla="*/ 6473 h 13458"/>
                      <a:gd name="connsiteX5" fmla="*/ 16510 w 46355"/>
                      <a:gd name="connsiteY5" fmla="*/ 9013 h 13458"/>
                      <a:gd name="connsiteX6" fmla="*/ 0 w 46355"/>
                      <a:gd name="connsiteY6" fmla="*/ 13458 h 13458"/>
                      <a:gd name="connsiteX7" fmla="*/ 0 w 46355"/>
                      <a:gd name="connsiteY7" fmla="*/ 13458 h 134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355" h="13458">
                        <a:moveTo>
                          <a:pt x="0" y="13458"/>
                        </a:moveTo>
                        <a:cubicBezTo>
                          <a:pt x="6985" y="12823"/>
                          <a:pt x="12700" y="9013"/>
                          <a:pt x="19685" y="6473"/>
                        </a:cubicBezTo>
                        <a:cubicBezTo>
                          <a:pt x="22225" y="5838"/>
                          <a:pt x="24130" y="4568"/>
                          <a:pt x="26670" y="3933"/>
                        </a:cubicBezTo>
                        <a:cubicBezTo>
                          <a:pt x="33655" y="1393"/>
                          <a:pt x="40005" y="-512"/>
                          <a:pt x="46355" y="123"/>
                        </a:cubicBezTo>
                        <a:cubicBezTo>
                          <a:pt x="39370" y="2028"/>
                          <a:pt x="31750" y="4568"/>
                          <a:pt x="24130" y="6473"/>
                        </a:cubicBezTo>
                        <a:cubicBezTo>
                          <a:pt x="21590" y="7108"/>
                          <a:pt x="19050" y="7743"/>
                          <a:pt x="16510" y="9013"/>
                        </a:cubicBezTo>
                        <a:cubicBezTo>
                          <a:pt x="11430" y="10283"/>
                          <a:pt x="5715" y="11553"/>
                          <a:pt x="0" y="13458"/>
                        </a:cubicBezTo>
                        <a:lnTo>
                          <a:pt x="0" y="13458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2" name="Freeform: Shape 91">
                    <a:extLst>
                      <a:ext uri="{FF2B5EF4-FFF2-40B4-BE49-F238E27FC236}">
                        <a16:creationId xmlns:a16="http://schemas.microsoft.com/office/drawing/2014/main" id="{49A9325A-6E46-4555-81F6-CA1007098C16}"/>
                      </a:ext>
                    </a:extLst>
                  </p:cNvPr>
                  <p:cNvSpPr/>
                  <p:nvPr/>
                </p:nvSpPr>
                <p:spPr>
                  <a:xfrm>
                    <a:off x="2584450" y="1709420"/>
                    <a:ext cx="55879" cy="13334"/>
                  </a:xfrm>
                  <a:custGeom>
                    <a:avLst/>
                    <a:gdLst>
                      <a:gd name="connsiteX0" fmla="*/ 55880 w 55879"/>
                      <a:gd name="connsiteY0" fmla="*/ 0 h 13334"/>
                      <a:gd name="connsiteX1" fmla="*/ 19685 w 55879"/>
                      <a:gd name="connsiteY1" fmla="*/ 9525 h 13334"/>
                      <a:gd name="connsiteX2" fmla="*/ 12700 w 55879"/>
                      <a:gd name="connsiteY2" fmla="*/ 10795 h 13334"/>
                      <a:gd name="connsiteX3" fmla="*/ 0 w 55879"/>
                      <a:gd name="connsiteY3" fmla="*/ 13335 h 13334"/>
                      <a:gd name="connsiteX4" fmla="*/ 13335 w 55879"/>
                      <a:gd name="connsiteY4" fmla="*/ 9525 h 13334"/>
                      <a:gd name="connsiteX5" fmla="*/ 20320 w 55879"/>
                      <a:gd name="connsiteY5" fmla="*/ 7620 h 13334"/>
                      <a:gd name="connsiteX6" fmla="*/ 55880 w 55879"/>
                      <a:gd name="connsiteY6" fmla="*/ 0 h 133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879" h="13334">
                        <a:moveTo>
                          <a:pt x="55880" y="0"/>
                        </a:moveTo>
                        <a:cubicBezTo>
                          <a:pt x="43180" y="3175"/>
                          <a:pt x="31115" y="6985"/>
                          <a:pt x="19685" y="9525"/>
                        </a:cubicBezTo>
                        <a:cubicBezTo>
                          <a:pt x="17145" y="10160"/>
                          <a:pt x="15240" y="10795"/>
                          <a:pt x="12700" y="10795"/>
                        </a:cubicBezTo>
                        <a:cubicBezTo>
                          <a:pt x="8255" y="12065"/>
                          <a:pt x="4445" y="11430"/>
                          <a:pt x="0" y="13335"/>
                        </a:cubicBezTo>
                        <a:cubicBezTo>
                          <a:pt x="4445" y="12065"/>
                          <a:pt x="8890" y="10795"/>
                          <a:pt x="13335" y="9525"/>
                        </a:cubicBezTo>
                        <a:cubicBezTo>
                          <a:pt x="15875" y="8890"/>
                          <a:pt x="17780" y="8255"/>
                          <a:pt x="20320" y="7620"/>
                        </a:cubicBezTo>
                        <a:cubicBezTo>
                          <a:pt x="31750" y="5080"/>
                          <a:pt x="43815" y="1270"/>
                          <a:pt x="558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" name="Freeform: Shape 92">
                    <a:extLst>
                      <a:ext uri="{FF2B5EF4-FFF2-40B4-BE49-F238E27FC236}">
                        <a16:creationId xmlns:a16="http://schemas.microsoft.com/office/drawing/2014/main" id="{ABA3C235-A110-48C1-A307-C9969ABE231C}"/>
                      </a:ext>
                    </a:extLst>
                  </p:cNvPr>
                  <p:cNvSpPr/>
                  <p:nvPr/>
                </p:nvSpPr>
                <p:spPr>
                  <a:xfrm>
                    <a:off x="2357120" y="1658620"/>
                    <a:ext cx="72389" cy="22225"/>
                  </a:xfrm>
                  <a:custGeom>
                    <a:avLst/>
                    <a:gdLst>
                      <a:gd name="connsiteX0" fmla="*/ 72390 w 72389"/>
                      <a:gd name="connsiteY0" fmla="*/ 0 h 22225"/>
                      <a:gd name="connsiteX1" fmla="*/ 22860 w 72389"/>
                      <a:gd name="connsiteY1" fmla="*/ 15875 h 22225"/>
                      <a:gd name="connsiteX2" fmla="*/ 15240 w 72389"/>
                      <a:gd name="connsiteY2" fmla="*/ 17780 h 22225"/>
                      <a:gd name="connsiteX3" fmla="*/ 0 w 72389"/>
                      <a:gd name="connsiteY3" fmla="*/ 22225 h 22225"/>
                      <a:gd name="connsiteX4" fmla="*/ 21590 w 72389"/>
                      <a:gd name="connsiteY4" fmla="*/ 15240 h 22225"/>
                      <a:gd name="connsiteX5" fmla="*/ 28575 w 72389"/>
                      <a:gd name="connsiteY5" fmla="*/ 13335 h 22225"/>
                      <a:gd name="connsiteX6" fmla="*/ 64770 w 72389"/>
                      <a:gd name="connsiteY6" fmla="*/ 1905 h 22225"/>
                      <a:gd name="connsiteX7" fmla="*/ 72390 w 72389"/>
                      <a:gd name="connsiteY7" fmla="*/ 0 h 22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2389" h="22225">
                        <a:moveTo>
                          <a:pt x="72390" y="0"/>
                        </a:moveTo>
                        <a:cubicBezTo>
                          <a:pt x="55880" y="6985"/>
                          <a:pt x="39370" y="11430"/>
                          <a:pt x="22860" y="15875"/>
                        </a:cubicBezTo>
                        <a:cubicBezTo>
                          <a:pt x="20320" y="16510"/>
                          <a:pt x="17780" y="17145"/>
                          <a:pt x="15240" y="17780"/>
                        </a:cubicBezTo>
                        <a:cubicBezTo>
                          <a:pt x="10160" y="19050"/>
                          <a:pt x="5080" y="20320"/>
                          <a:pt x="0" y="22225"/>
                        </a:cubicBezTo>
                        <a:cubicBezTo>
                          <a:pt x="6985" y="19685"/>
                          <a:pt x="13970" y="17145"/>
                          <a:pt x="21590" y="15240"/>
                        </a:cubicBezTo>
                        <a:cubicBezTo>
                          <a:pt x="24130" y="14605"/>
                          <a:pt x="26035" y="13970"/>
                          <a:pt x="28575" y="13335"/>
                        </a:cubicBezTo>
                        <a:cubicBezTo>
                          <a:pt x="41275" y="10160"/>
                          <a:pt x="52705" y="5080"/>
                          <a:pt x="64770" y="1905"/>
                        </a:cubicBezTo>
                        <a:cubicBezTo>
                          <a:pt x="66675" y="1270"/>
                          <a:pt x="69215" y="635"/>
                          <a:pt x="7239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4" name="Freeform: Shape 93">
                    <a:extLst>
                      <a:ext uri="{FF2B5EF4-FFF2-40B4-BE49-F238E27FC236}">
                        <a16:creationId xmlns:a16="http://schemas.microsoft.com/office/drawing/2014/main" id="{225EEDFD-84E7-4D16-AED4-D82F2367929D}"/>
                      </a:ext>
                    </a:extLst>
                  </p:cNvPr>
                  <p:cNvSpPr/>
                  <p:nvPr/>
                </p:nvSpPr>
                <p:spPr>
                  <a:xfrm>
                    <a:off x="2486025" y="1586230"/>
                    <a:ext cx="71754" cy="19050"/>
                  </a:xfrm>
                  <a:custGeom>
                    <a:avLst/>
                    <a:gdLst>
                      <a:gd name="connsiteX0" fmla="*/ 0 w 71754"/>
                      <a:gd name="connsiteY0" fmla="*/ 19050 h 19050"/>
                      <a:gd name="connsiteX1" fmla="*/ 3175 w 71754"/>
                      <a:gd name="connsiteY1" fmla="*/ 17145 h 19050"/>
                      <a:gd name="connsiteX2" fmla="*/ 53975 w 71754"/>
                      <a:gd name="connsiteY2" fmla="*/ 3810 h 19050"/>
                      <a:gd name="connsiteX3" fmla="*/ 71755 w 71754"/>
                      <a:gd name="connsiteY3" fmla="*/ 0 h 19050"/>
                      <a:gd name="connsiteX4" fmla="*/ 0 w 71754"/>
                      <a:gd name="connsiteY4" fmla="*/ 19050 h 19050"/>
                      <a:gd name="connsiteX5" fmla="*/ 0 w 71754"/>
                      <a:gd name="connsiteY5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1754" h="19050">
                        <a:moveTo>
                          <a:pt x="0" y="19050"/>
                        </a:moveTo>
                        <a:cubicBezTo>
                          <a:pt x="1270" y="18415"/>
                          <a:pt x="3175" y="17145"/>
                          <a:pt x="3175" y="17145"/>
                        </a:cubicBezTo>
                        <a:cubicBezTo>
                          <a:pt x="19685" y="13970"/>
                          <a:pt x="36830" y="8890"/>
                          <a:pt x="53975" y="3810"/>
                        </a:cubicBezTo>
                        <a:cubicBezTo>
                          <a:pt x="59055" y="1905"/>
                          <a:pt x="66040" y="1270"/>
                          <a:pt x="71755" y="0"/>
                        </a:cubicBezTo>
                        <a:cubicBezTo>
                          <a:pt x="47625" y="6350"/>
                          <a:pt x="22860" y="14605"/>
                          <a:pt x="0" y="19050"/>
                        </a:cubicBezTo>
                        <a:lnTo>
                          <a:pt x="0" y="1905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5" name="Freeform: Shape 94">
                    <a:extLst>
                      <a:ext uri="{FF2B5EF4-FFF2-40B4-BE49-F238E27FC236}">
                        <a16:creationId xmlns:a16="http://schemas.microsoft.com/office/drawing/2014/main" id="{D5678CC8-6906-4207-B982-D8F3B2760C42}"/>
                      </a:ext>
                    </a:extLst>
                  </p:cNvPr>
                  <p:cNvSpPr/>
                  <p:nvPr/>
                </p:nvSpPr>
                <p:spPr>
                  <a:xfrm>
                    <a:off x="2252979" y="1770379"/>
                    <a:ext cx="46990" cy="13335"/>
                  </a:xfrm>
                  <a:custGeom>
                    <a:avLst/>
                    <a:gdLst>
                      <a:gd name="connsiteX0" fmla="*/ 0 w 46990"/>
                      <a:gd name="connsiteY0" fmla="*/ 13335 h 13335"/>
                      <a:gd name="connsiteX1" fmla="*/ 9525 w 46990"/>
                      <a:gd name="connsiteY1" fmla="*/ 9525 h 13335"/>
                      <a:gd name="connsiteX2" fmla="*/ 19050 w 46990"/>
                      <a:gd name="connsiteY2" fmla="*/ 6350 h 13335"/>
                      <a:gd name="connsiteX3" fmla="*/ 25400 w 46990"/>
                      <a:gd name="connsiteY3" fmla="*/ 4445 h 13335"/>
                      <a:gd name="connsiteX4" fmla="*/ 38735 w 46990"/>
                      <a:gd name="connsiteY4" fmla="*/ 1270 h 13335"/>
                      <a:gd name="connsiteX5" fmla="*/ 46990 w 46990"/>
                      <a:gd name="connsiteY5" fmla="*/ 0 h 13335"/>
                      <a:gd name="connsiteX6" fmla="*/ 41275 w 46990"/>
                      <a:gd name="connsiteY6" fmla="*/ 1905 h 13335"/>
                      <a:gd name="connsiteX7" fmla="*/ 27305 w 46990"/>
                      <a:gd name="connsiteY7" fmla="*/ 6350 h 13335"/>
                      <a:gd name="connsiteX8" fmla="*/ 20320 w 46990"/>
                      <a:gd name="connsiteY8" fmla="*/ 8255 h 13335"/>
                      <a:gd name="connsiteX9" fmla="*/ 15240 w 46990"/>
                      <a:gd name="connsiteY9" fmla="*/ 9525 h 13335"/>
                      <a:gd name="connsiteX10" fmla="*/ 10160 w 46990"/>
                      <a:gd name="connsiteY10" fmla="*/ 10795 h 13335"/>
                      <a:gd name="connsiteX11" fmla="*/ 0 w 46990"/>
                      <a:gd name="connsiteY11" fmla="*/ 13335 h 13335"/>
                      <a:gd name="connsiteX12" fmla="*/ 0 w 46990"/>
                      <a:gd name="connsiteY12" fmla="*/ 13335 h 13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6990" h="13335">
                        <a:moveTo>
                          <a:pt x="0" y="13335"/>
                        </a:moveTo>
                        <a:cubicBezTo>
                          <a:pt x="3175" y="12700"/>
                          <a:pt x="6985" y="9525"/>
                          <a:pt x="9525" y="9525"/>
                        </a:cubicBezTo>
                        <a:cubicBezTo>
                          <a:pt x="12700" y="8255"/>
                          <a:pt x="15875" y="7620"/>
                          <a:pt x="19050" y="6350"/>
                        </a:cubicBezTo>
                        <a:cubicBezTo>
                          <a:pt x="20955" y="5715"/>
                          <a:pt x="23495" y="5080"/>
                          <a:pt x="25400" y="4445"/>
                        </a:cubicBezTo>
                        <a:cubicBezTo>
                          <a:pt x="29845" y="3175"/>
                          <a:pt x="34290" y="1905"/>
                          <a:pt x="38735" y="1270"/>
                        </a:cubicBezTo>
                        <a:cubicBezTo>
                          <a:pt x="41275" y="635"/>
                          <a:pt x="44450" y="0"/>
                          <a:pt x="46990" y="0"/>
                        </a:cubicBezTo>
                        <a:cubicBezTo>
                          <a:pt x="45085" y="635"/>
                          <a:pt x="43180" y="1270"/>
                          <a:pt x="41275" y="1905"/>
                        </a:cubicBezTo>
                        <a:cubicBezTo>
                          <a:pt x="36830" y="3810"/>
                          <a:pt x="32385" y="5080"/>
                          <a:pt x="27305" y="6350"/>
                        </a:cubicBezTo>
                        <a:cubicBezTo>
                          <a:pt x="24765" y="6985"/>
                          <a:pt x="22860" y="7620"/>
                          <a:pt x="20320" y="8255"/>
                        </a:cubicBezTo>
                        <a:cubicBezTo>
                          <a:pt x="18415" y="8890"/>
                          <a:pt x="17145" y="8890"/>
                          <a:pt x="15240" y="9525"/>
                        </a:cubicBezTo>
                        <a:cubicBezTo>
                          <a:pt x="13335" y="10160"/>
                          <a:pt x="12065" y="10160"/>
                          <a:pt x="10160" y="10795"/>
                        </a:cubicBezTo>
                        <a:cubicBezTo>
                          <a:pt x="6350" y="12065"/>
                          <a:pt x="3175" y="12700"/>
                          <a:pt x="0" y="13335"/>
                        </a:cubicBezTo>
                        <a:lnTo>
                          <a:pt x="0" y="1333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6" name="Freeform: Shape 95">
                    <a:extLst>
                      <a:ext uri="{FF2B5EF4-FFF2-40B4-BE49-F238E27FC236}">
                        <a16:creationId xmlns:a16="http://schemas.microsoft.com/office/drawing/2014/main" id="{58D2EF75-CE8E-4B57-BDF6-55FE5BD06835}"/>
                      </a:ext>
                    </a:extLst>
                  </p:cNvPr>
                  <p:cNvSpPr/>
                  <p:nvPr/>
                </p:nvSpPr>
                <p:spPr>
                  <a:xfrm>
                    <a:off x="2430779" y="1662429"/>
                    <a:ext cx="73660" cy="19685"/>
                  </a:xfrm>
                  <a:custGeom>
                    <a:avLst/>
                    <a:gdLst>
                      <a:gd name="connsiteX0" fmla="*/ 0 w 73660"/>
                      <a:gd name="connsiteY0" fmla="*/ 19050 h 19685"/>
                      <a:gd name="connsiteX1" fmla="*/ 19685 w 73660"/>
                      <a:gd name="connsiteY1" fmla="*/ 14605 h 19685"/>
                      <a:gd name="connsiteX2" fmla="*/ 24765 w 73660"/>
                      <a:gd name="connsiteY2" fmla="*/ 13335 h 19685"/>
                      <a:gd name="connsiteX3" fmla="*/ 29845 w 73660"/>
                      <a:gd name="connsiteY3" fmla="*/ 12065 h 19685"/>
                      <a:gd name="connsiteX4" fmla="*/ 44450 w 73660"/>
                      <a:gd name="connsiteY4" fmla="*/ 8255 h 19685"/>
                      <a:gd name="connsiteX5" fmla="*/ 73660 w 73660"/>
                      <a:gd name="connsiteY5" fmla="*/ 0 h 19685"/>
                      <a:gd name="connsiteX6" fmla="*/ 58420 w 73660"/>
                      <a:gd name="connsiteY6" fmla="*/ 5080 h 19685"/>
                      <a:gd name="connsiteX7" fmla="*/ 47625 w 73660"/>
                      <a:gd name="connsiteY7" fmla="*/ 7620 h 19685"/>
                      <a:gd name="connsiteX8" fmla="*/ 36830 w 73660"/>
                      <a:gd name="connsiteY8" fmla="*/ 10795 h 19685"/>
                      <a:gd name="connsiteX9" fmla="*/ 18415 w 73660"/>
                      <a:gd name="connsiteY9" fmla="*/ 15240 h 19685"/>
                      <a:gd name="connsiteX10" fmla="*/ 12065 w 73660"/>
                      <a:gd name="connsiteY10" fmla="*/ 16510 h 19685"/>
                      <a:gd name="connsiteX11" fmla="*/ 0 w 73660"/>
                      <a:gd name="connsiteY11" fmla="*/ 19685 h 19685"/>
                      <a:gd name="connsiteX12" fmla="*/ 0 w 73660"/>
                      <a:gd name="connsiteY12" fmla="*/ 19050 h 19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3660" h="19685">
                        <a:moveTo>
                          <a:pt x="0" y="19050"/>
                        </a:moveTo>
                        <a:cubicBezTo>
                          <a:pt x="6350" y="17780"/>
                          <a:pt x="12700" y="16510"/>
                          <a:pt x="19685" y="14605"/>
                        </a:cubicBezTo>
                        <a:cubicBezTo>
                          <a:pt x="21590" y="13970"/>
                          <a:pt x="22860" y="13970"/>
                          <a:pt x="24765" y="13335"/>
                        </a:cubicBezTo>
                        <a:cubicBezTo>
                          <a:pt x="26670" y="12700"/>
                          <a:pt x="27940" y="12700"/>
                          <a:pt x="29845" y="12065"/>
                        </a:cubicBezTo>
                        <a:cubicBezTo>
                          <a:pt x="34925" y="10795"/>
                          <a:pt x="39370" y="9525"/>
                          <a:pt x="44450" y="8255"/>
                        </a:cubicBezTo>
                        <a:cubicBezTo>
                          <a:pt x="53975" y="5715"/>
                          <a:pt x="64135" y="3175"/>
                          <a:pt x="73660" y="0"/>
                        </a:cubicBezTo>
                        <a:cubicBezTo>
                          <a:pt x="65405" y="3175"/>
                          <a:pt x="66040" y="3175"/>
                          <a:pt x="58420" y="5080"/>
                        </a:cubicBezTo>
                        <a:cubicBezTo>
                          <a:pt x="54610" y="5715"/>
                          <a:pt x="51435" y="6985"/>
                          <a:pt x="47625" y="7620"/>
                        </a:cubicBezTo>
                        <a:cubicBezTo>
                          <a:pt x="43815" y="8255"/>
                          <a:pt x="40640" y="9525"/>
                          <a:pt x="36830" y="10795"/>
                        </a:cubicBezTo>
                        <a:cubicBezTo>
                          <a:pt x="30480" y="12700"/>
                          <a:pt x="24765" y="13970"/>
                          <a:pt x="18415" y="15240"/>
                        </a:cubicBezTo>
                        <a:cubicBezTo>
                          <a:pt x="16510" y="15875"/>
                          <a:pt x="14605" y="15875"/>
                          <a:pt x="12065" y="16510"/>
                        </a:cubicBezTo>
                        <a:cubicBezTo>
                          <a:pt x="8255" y="17780"/>
                          <a:pt x="3810" y="19050"/>
                          <a:pt x="0" y="19685"/>
                        </a:cubicBezTo>
                        <a:cubicBezTo>
                          <a:pt x="0" y="19050"/>
                          <a:pt x="0" y="19050"/>
                          <a:pt x="0" y="190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7" name="Freeform: Shape 96">
                    <a:extLst>
                      <a:ext uri="{FF2B5EF4-FFF2-40B4-BE49-F238E27FC236}">
                        <a16:creationId xmlns:a16="http://schemas.microsoft.com/office/drawing/2014/main" id="{5FEC8C2D-4FE6-4B60-9027-B6ACDC0DD6CA}"/>
                      </a:ext>
                    </a:extLst>
                  </p:cNvPr>
                  <p:cNvSpPr/>
                  <p:nvPr/>
                </p:nvSpPr>
                <p:spPr>
                  <a:xfrm>
                    <a:off x="2423160" y="1648460"/>
                    <a:ext cx="55244" cy="13969"/>
                  </a:xfrm>
                  <a:custGeom>
                    <a:avLst/>
                    <a:gdLst>
                      <a:gd name="connsiteX0" fmla="*/ 55245 w 55244"/>
                      <a:gd name="connsiteY0" fmla="*/ 0 h 13969"/>
                      <a:gd name="connsiteX1" fmla="*/ 34290 w 55244"/>
                      <a:gd name="connsiteY1" fmla="*/ 5715 h 13969"/>
                      <a:gd name="connsiteX2" fmla="*/ 27305 w 55244"/>
                      <a:gd name="connsiteY2" fmla="*/ 7620 h 13969"/>
                      <a:gd name="connsiteX3" fmla="*/ 0 w 55244"/>
                      <a:gd name="connsiteY3" fmla="*/ 13970 h 13969"/>
                      <a:gd name="connsiteX4" fmla="*/ 32385 w 55244"/>
                      <a:gd name="connsiteY4" fmla="*/ 5080 h 13969"/>
                      <a:gd name="connsiteX5" fmla="*/ 36830 w 55244"/>
                      <a:gd name="connsiteY5" fmla="*/ 3810 h 13969"/>
                      <a:gd name="connsiteX6" fmla="*/ 55245 w 55244"/>
                      <a:gd name="connsiteY6" fmla="*/ 0 h 13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5244" h="13969">
                        <a:moveTo>
                          <a:pt x="55245" y="0"/>
                        </a:moveTo>
                        <a:cubicBezTo>
                          <a:pt x="48260" y="1905"/>
                          <a:pt x="41275" y="3810"/>
                          <a:pt x="34290" y="5715"/>
                        </a:cubicBezTo>
                        <a:cubicBezTo>
                          <a:pt x="31750" y="6350"/>
                          <a:pt x="29845" y="6985"/>
                          <a:pt x="27305" y="7620"/>
                        </a:cubicBezTo>
                        <a:cubicBezTo>
                          <a:pt x="18415" y="11430"/>
                          <a:pt x="8890" y="11430"/>
                          <a:pt x="0" y="13970"/>
                        </a:cubicBezTo>
                        <a:cubicBezTo>
                          <a:pt x="10795" y="10795"/>
                          <a:pt x="22225" y="5715"/>
                          <a:pt x="32385" y="5080"/>
                        </a:cubicBezTo>
                        <a:cubicBezTo>
                          <a:pt x="33655" y="4445"/>
                          <a:pt x="35560" y="4445"/>
                          <a:pt x="36830" y="3810"/>
                        </a:cubicBezTo>
                        <a:cubicBezTo>
                          <a:pt x="41910" y="3175"/>
                          <a:pt x="47625" y="1270"/>
                          <a:pt x="5524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8" name="Freeform: Shape 97">
                    <a:extLst>
                      <a:ext uri="{FF2B5EF4-FFF2-40B4-BE49-F238E27FC236}">
                        <a16:creationId xmlns:a16="http://schemas.microsoft.com/office/drawing/2014/main" id="{682F7522-40C1-4042-A6A3-FA3794CEC491}"/>
                      </a:ext>
                    </a:extLst>
                  </p:cNvPr>
                  <p:cNvSpPr/>
                  <p:nvPr/>
                </p:nvSpPr>
                <p:spPr>
                  <a:xfrm>
                    <a:off x="2390775" y="1731645"/>
                    <a:ext cx="50164" cy="13969"/>
                  </a:xfrm>
                  <a:custGeom>
                    <a:avLst/>
                    <a:gdLst>
                      <a:gd name="connsiteX0" fmla="*/ 50165 w 50164"/>
                      <a:gd name="connsiteY0" fmla="*/ 1270 h 13969"/>
                      <a:gd name="connsiteX1" fmla="*/ 43815 w 50164"/>
                      <a:gd name="connsiteY1" fmla="*/ 3175 h 13969"/>
                      <a:gd name="connsiteX2" fmla="*/ 37465 w 50164"/>
                      <a:gd name="connsiteY2" fmla="*/ 5080 h 13969"/>
                      <a:gd name="connsiteX3" fmla="*/ 31115 w 50164"/>
                      <a:gd name="connsiteY3" fmla="*/ 6985 h 13969"/>
                      <a:gd name="connsiteX4" fmla="*/ 0 w 50164"/>
                      <a:gd name="connsiteY4" fmla="*/ 13970 h 13969"/>
                      <a:gd name="connsiteX5" fmla="*/ 31115 w 50164"/>
                      <a:gd name="connsiteY5" fmla="*/ 5715 h 13969"/>
                      <a:gd name="connsiteX6" fmla="*/ 37465 w 50164"/>
                      <a:gd name="connsiteY6" fmla="*/ 3810 h 13969"/>
                      <a:gd name="connsiteX7" fmla="*/ 43815 w 50164"/>
                      <a:gd name="connsiteY7" fmla="*/ 1905 h 13969"/>
                      <a:gd name="connsiteX8" fmla="*/ 50165 w 50164"/>
                      <a:gd name="connsiteY8" fmla="*/ 0 h 13969"/>
                      <a:gd name="connsiteX9" fmla="*/ 50165 w 50164"/>
                      <a:gd name="connsiteY9" fmla="*/ 1270 h 13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164" h="13969">
                        <a:moveTo>
                          <a:pt x="50165" y="1270"/>
                        </a:moveTo>
                        <a:cubicBezTo>
                          <a:pt x="48260" y="1905"/>
                          <a:pt x="45720" y="2540"/>
                          <a:pt x="43815" y="3175"/>
                        </a:cubicBezTo>
                        <a:cubicBezTo>
                          <a:pt x="41910" y="3810"/>
                          <a:pt x="39370" y="4445"/>
                          <a:pt x="37465" y="5080"/>
                        </a:cubicBezTo>
                        <a:cubicBezTo>
                          <a:pt x="35560" y="5715"/>
                          <a:pt x="33020" y="6350"/>
                          <a:pt x="31115" y="6985"/>
                        </a:cubicBezTo>
                        <a:cubicBezTo>
                          <a:pt x="20320" y="11430"/>
                          <a:pt x="10795" y="13335"/>
                          <a:pt x="0" y="13970"/>
                        </a:cubicBezTo>
                        <a:cubicBezTo>
                          <a:pt x="10795" y="10795"/>
                          <a:pt x="20320" y="8255"/>
                          <a:pt x="31115" y="5715"/>
                        </a:cubicBezTo>
                        <a:cubicBezTo>
                          <a:pt x="33020" y="5080"/>
                          <a:pt x="35560" y="4445"/>
                          <a:pt x="37465" y="3810"/>
                        </a:cubicBezTo>
                        <a:cubicBezTo>
                          <a:pt x="39370" y="3175"/>
                          <a:pt x="41910" y="2540"/>
                          <a:pt x="43815" y="1905"/>
                        </a:cubicBezTo>
                        <a:cubicBezTo>
                          <a:pt x="45720" y="1270"/>
                          <a:pt x="48260" y="635"/>
                          <a:pt x="50165" y="0"/>
                        </a:cubicBezTo>
                        <a:cubicBezTo>
                          <a:pt x="50165" y="635"/>
                          <a:pt x="50165" y="635"/>
                          <a:pt x="5016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9" name="Freeform: Shape 98">
                    <a:extLst>
                      <a:ext uri="{FF2B5EF4-FFF2-40B4-BE49-F238E27FC236}">
                        <a16:creationId xmlns:a16="http://schemas.microsoft.com/office/drawing/2014/main" id="{1230B0D8-8A35-4781-A8EF-210BA6BB43AE}"/>
                      </a:ext>
                    </a:extLst>
                  </p:cNvPr>
                  <p:cNvSpPr/>
                  <p:nvPr/>
                </p:nvSpPr>
                <p:spPr>
                  <a:xfrm>
                    <a:off x="2334895" y="1761489"/>
                    <a:ext cx="69850" cy="17145"/>
                  </a:xfrm>
                  <a:custGeom>
                    <a:avLst/>
                    <a:gdLst>
                      <a:gd name="connsiteX0" fmla="*/ 0 w 69850"/>
                      <a:gd name="connsiteY0" fmla="*/ 17145 h 17145"/>
                      <a:gd name="connsiteX1" fmla="*/ 13970 w 69850"/>
                      <a:gd name="connsiteY1" fmla="*/ 13335 h 17145"/>
                      <a:gd name="connsiteX2" fmla="*/ 20955 w 69850"/>
                      <a:gd name="connsiteY2" fmla="*/ 11430 h 17145"/>
                      <a:gd name="connsiteX3" fmla="*/ 69850 w 69850"/>
                      <a:gd name="connsiteY3" fmla="*/ 0 h 17145"/>
                      <a:gd name="connsiteX4" fmla="*/ 21590 w 69850"/>
                      <a:gd name="connsiteY4" fmla="*/ 12065 h 17145"/>
                      <a:gd name="connsiteX5" fmla="*/ 14605 w 69850"/>
                      <a:gd name="connsiteY5" fmla="*/ 13970 h 17145"/>
                      <a:gd name="connsiteX6" fmla="*/ 0 w 69850"/>
                      <a:gd name="connsiteY6" fmla="*/ 17145 h 17145"/>
                      <a:gd name="connsiteX7" fmla="*/ 0 w 69850"/>
                      <a:gd name="connsiteY7" fmla="*/ 17145 h 1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850" h="17145">
                        <a:moveTo>
                          <a:pt x="0" y="17145"/>
                        </a:moveTo>
                        <a:cubicBezTo>
                          <a:pt x="4445" y="15240"/>
                          <a:pt x="9525" y="13970"/>
                          <a:pt x="13970" y="13335"/>
                        </a:cubicBezTo>
                        <a:cubicBezTo>
                          <a:pt x="16510" y="12700"/>
                          <a:pt x="18415" y="12065"/>
                          <a:pt x="20955" y="11430"/>
                        </a:cubicBezTo>
                        <a:cubicBezTo>
                          <a:pt x="36830" y="6350"/>
                          <a:pt x="53975" y="1270"/>
                          <a:pt x="69850" y="0"/>
                        </a:cubicBezTo>
                        <a:cubicBezTo>
                          <a:pt x="53975" y="2540"/>
                          <a:pt x="37465" y="7620"/>
                          <a:pt x="21590" y="12065"/>
                        </a:cubicBezTo>
                        <a:cubicBezTo>
                          <a:pt x="19050" y="12700"/>
                          <a:pt x="17145" y="13335"/>
                          <a:pt x="14605" y="13970"/>
                        </a:cubicBezTo>
                        <a:cubicBezTo>
                          <a:pt x="9525" y="15240"/>
                          <a:pt x="4445" y="16510"/>
                          <a:pt x="0" y="17145"/>
                        </a:cubicBezTo>
                        <a:cubicBezTo>
                          <a:pt x="0" y="17145"/>
                          <a:pt x="0" y="17145"/>
                          <a:pt x="0" y="171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0" name="Freeform: Shape 99">
                    <a:extLst>
                      <a:ext uri="{FF2B5EF4-FFF2-40B4-BE49-F238E27FC236}">
                        <a16:creationId xmlns:a16="http://schemas.microsoft.com/office/drawing/2014/main" id="{AE595C5C-94BA-4E94-957A-F7E5FC9F5AED}"/>
                      </a:ext>
                    </a:extLst>
                  </p:cNvPr>
                  <p:cNvSpPr/>
                  <p:nvPr/>
                </p:nvSpPr>
                <p:spPr>
                  <a:xfrm>
                    <a:off x="2465704" y="1670685"/>
                    <a:ext cx="57785" cy="14604"/>
                  </a:xfrm>
                  <a:custGeom>
                    <a:avLst/>
                    <a:gdLst>
                      <a:gd name="connsiteX0" fmla="*/ 57785 w 57785"/>
                      <a:gd name="connsiteY0" fmla="*/ 0 h 14604"/>
                      <a:gd name="connsiteX1" fmla="*/ 14605 w 57785"/>
                      <a:gd name="connsiteY1" fmla="*/ 11430 h 14604"/>
                      <a:gd name="connsiteX2" fmla="*/ 0 w 57785"/>
                      <a:gd name="connsiteY2" fmla="*/ 14605 h 14604"/>
                      <a:gd name="connsiteX3" fmla="*/ 15240 w 57785"/>
                      <a:gd name="connsiteY3" fmla="*/ 10160 h 14604"/>
                      <a:gd name="connsiteX4" fmla="*/ 57785 w 57785"/>
                      <a:gd name="connsiteY4" fmla="*/ 0 h 14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785" h="14604">
                        <a:moveTo>
                          <a:pt x="57785" y="0"/>
                        </a:moveTo>
                        <a:cubicBezTo>
                          <a:pt x="43180" y="4445"/>
                          <a:pt x="29210" y="8255"/>
                          <a:pt x="14605" y="11430"/>
                        </a:cubicBezTo>
                        <a:cubicBezTo>
                          <a:pt x="9525" y="12700"/>
                          <a:pt x="5080" y="13335"/>
                          <a:pt x="0" y="14605"/>
                        </a:cubicBezTo>
                        <a:cubicBezTo>
                          <a:pt x="5080" y="12700"/>
                          <a:pt x="10160" y="11430"/>
                          <a:pt x="15240" y="10160"/>
                        </a:cubicBezTo>
                        <a:cubicBezTo>
                          <a:pt x="29210" y="6350"/>
                          <a:pt x="43180" y="3810"/>
                          <a:pt x="5778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Freeform: Shape 100">
                    <a:extLst>
                      <a:ext uri="{FF2B5EF4-FFF2-40B4-BE49-F238E27FC236}">
                        <a16:creationId xmlns:a16="http://schemas.microsoft.com/office/drawing/2014/main" id="{98BDDF9F-B5F4-4E5D-98E3-E2F40DE097BB}"/>
                      </a:ext>
                    </a:extLst>
                  </p:cNvPr>
                  <p:cNvSpPr/>
                  <p:nvPr/>
                </p:nvSpPr>
                <p:spPr>
                  <a:xfrm>
                    <a:off x="2369820" y="1708785"/>
                    <a:ext cx="57784" cy="17779"/>
                  </a:xfrm>
                  <a:custGeom>
                    <a:avLst/>
                    <a:gdLst>
                      <a:gd name="connsiteX0" fmla="*/ 0 w 57784"/>
                      <a:gd name="connsiteY0" fmla="*/ 15875 h 17779"/>
                      <a:gd name="connsiteX1" fmla="*/ 38100 w 57784"/>
                      <a:gd name="connsiteY1" fmla="*/ 6350 h 17779"/>
                      <a:gd name="connsiteX2" fmla="*/ 43180 w 57784"/>
                      <a:gd name="connsiteY2" fmla="*/ 5080 h 17779"/>
                      <a:gd name="connsiteX3" fmla="*/ 57785 w 57784"/>
                      <a:gd name="connsiteY3" fmla="*/ 0 h 17779"/>
                      <a:gd name="connsiteX4" fmla="*/ 43180 w 57784"/>
                      <a:gd name="connsiteY4" fmla="*/ 6350 h 17779"/>
                      <a:gd name="connsiteX5" fmla="*/ 38100 w 57784"/>
                      <a:gd name="connsiteY5" fmla="*/ 8255 h 17779"/>
                      <a:gd name="connsiteX6" fmla="*/ 0 w 57784"/>
                      <a:gd name="connsiteY6" fmla="*/ 17780 h 17779"/>
                      <a:gd name="connsiteX7" fmla="*/ 0 w 57784"/>
                      <a:gd name="connsiteY7" fmla="*/ 15875 h 1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7784" h="17779">
                        <a:moveTo>
                          <a:pt x="0" y="15875"/>
                        </a:moveTo>
                        <a:cubicBezTo>
                          <a:pt x="13335" y="11430"/>
                          <a:pt x="25400" y="10795"/>
                          <a:pt x="38100" y="6350"/>
                        </a:cubicBezTo>
                        <a:cubicBezTo>
                          <a:pt x="40005" y="5715"/>
                          <a:pt x="41275" y="5080"/>
                          <a:pt x="43180" y="5080"/>
                        </a:cubicBezTo>
                        <a:cubicBezTo>
                          <a:pt x="47625" y="3175"/>
                          <a:pt x="52705" y="1905"/>
                          <a:pt x="57785" y="0"/>
                        </a:cubicBezTo>
                        <a:cubicBezTo>
                          <a:pt x="52705" y="2540"/>
                          <a:pt x="48260" y="4445"/>
                          <a:pt x="43180" y="6350"/>
                        </a:cubicBezTo>
                        <a:cubicBezTo>
                          <a:pt x="41275" y="6985"/>
                          <a:pt x="40005" y="7620"/>
                          <a:pt x="38100" y="8255"/>
                        </a:cubicBezTo>
                        <a:cubicBezTo>
                          <a:pt x="25400" y="13335"/>
                          <a:pt x="13335" y="14605"/>
                          <a:pt x="0" y="17780"/>
                        </a:cubicBezTo>
                        <a:cubicBezTo>
                          <a:pt x="0" y="16510"/>
                          <a:pt x="0" y="16510"/>
                          <a:pt x="0" y="158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2" name="Freeform: Shape 101">
                    <a:extLst>
                      <a:ext uri="{FF2B5EF4-FFF2-40B4-BE49-F238E27FC236}">
                        <a16:creationId xmlns:a16="http://schemas.microsoft.com/office/drawing/2014/main" id="{8A279025-79A6-405A-A06E-93D8025F697A}"/>
                      </a:ext>
                    </a:extLst>
                  </p:cNvPr>
                  <p:cNvSpPr/>
                  <p:nvPr/>
                </p:nvSpPr>
                <p:spPr>
                  <a:xfrm>
                    <a:off x="2599054" y="1637029"/>
                    <a:ext cx="43815" cy="10795"/>
                  </a:xfrm>
                  <a:custGeom>
                    <a:avLst/>
                    <a:gdLst>
                      <a:gd name="connsiteX0" fmla="*/ 43815 w 43815"/>
                      <a:gd name="connsiteY0" fmla="*/ 1270 h 10795"/>
                      <a:gd name="connsiteX1" fmla="*/ 36830 w 43815"/>
                      <a:gd name="connsiteY1" fmla="*/ 3810 h 10795"/>
                      <a:gd name="connsiteX2" fmla="*/ 29845 w 43815"/>
                      <a:gd name="connsiteY2" fmla="*/ 5715 h 10795"/>
                      <a:gd name="connsiteX3" fmla="*/ 24765 w 43815"/>
                      <a:gd name="connsiteY3" fmla="*/ 6985 h 10795"/>
                      <a:gd name="connsiteX4" fmla="*/ 19685 w 43815"/>
                      <a:gd name="connsiteY4" fmla="*/ 8255 h 10795"/>
                      <a:gd name="connsiteX5" fmla="*/ 0 w 43815"/>
                      <a:gd name="connsiteY5" fmla="*/ 10795 h 10795"/>
                      <a:gd name="connsiteX6" fmla="*/ 19685 w 43815"/>
                      <a:gd name="connsiteY6" fmla="*/ 6350 h 10795"/>
                      <a:gd name="connsiteX7" fmla="*/ 24765 w 43815"/>
                      <a:gd name="connsiteY7" fmla="*/ 5080 h 10795"/>
                      <a:gd name="connsiteX8" fmla="*/ 29845 w 43815"/>
                      <a:gd name="connsiteY8" fmla="*/ 3810 h 10795"/>
                      <a:gd name="connsiteX9" fmla="*/ 36830 w 43815"/>
                      <a:gd name="connsiteY9" fmla="*/ 1905 h 10795"/>
                      <a:gd name="connsiteX10" fmla="*/ 43815 w 43815"/>
                      <a:gd name="connsiteY10" fmla="*/ 0 h 10795"/>
                      <a:gd name="connsiteX11" fmla="*/ 43815 w 43815"/>
                      <a:gd name="connsiteY11" fmla="*/ 1270 h 1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3815" h="10795">
                        <a:moveTo>
                          <a:pt x="43815" y="1270"/>
                        </a:moveTo>
                        <a:cubicBezTo>
                          <a:pt x="41275" y="1905"/>
                          <a:pt x="39370" y="2540"/>
                          <a:pt x="36830" y="3810"/>
                        </a:cubicBezTo>
                        <a:cubicBezTo>
                          <a:pt x="34290" y="4445"/>
                          <a:pt x="32385" y="5080"/>
                          <a:pt x="29845" y="5715"/>
                        </a:cubicBezTo>
                        <a:cubicBezTo>
                          <a:pt x="28575" y="6350"/>
                          <a:pt x="26670" y="6985"/>
                          <a:pt x="24765" y="6985"/>
                        </a:cubicBezTo>
                        <a:cubicBezTo>
                          <a:pt x="22860" y="7620"/>
                          <a:pt x="21590" y="7620"/>
                          <a:pt x="19685" y="8255"/>
                        </a:cubicBezTo>
                        <a:cubicBezTo>
                          <a:pt x="12700" y="8890"/>
                          <a:pt x="6985" y="8890"/>
                          <a:pt x="0" y="10795"/>
                        </a:cubicBezTo>
                        <a:cubicBezTo>
                          <a:pt x="6985" y="8890"/>
                          <a:pt x="12700" y="9525"/>
                          <a:pt x="19685" y="6350"/>
                        </a:cubicBezTo>
                        <a:cubicBezTo>
                          <a:pt x="21590" y="5715"/>
                          <a:pt x="22860" y="5715"/>
                          <a:pt x="24765" y="5080"/>
                        </a:cubicBezTo>
                        <a:cubicBezTo>
                          <a:pt x="26670" y="4445"/>
                          <a:pt x="27940" y="4445"/>
                          <a:pt x="29845" y="3810"/>
                        </a:cubicBezTo>
                        <a:cubicBezTo>
                          <a:pt x="32385" y="3175"/>
                          <a:pt x="34290" y="2540"/>
                          <a:pt x="36830" y="1905"/>
                        </a:cubicBezTo>
                        <a:cubicBezTo>
                          <a:pt x="39370" y="1270"/>
                          <a:pt x="41275" y="635"/>
                          <a:pt x="43815" y="0"/>
                        </a:cubicBezTo>
                        <a:cubicBezTo>
                          <a:pt x="43815" y="635"/>
                          <a:pt x="43815" y="635"/>
                          <a:pt x="4381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3" name="Freeform: Shape 102">
                    <a:extLst>
                      <a:ext uri="{FF2B5EF4-FFF2-40B4-BE49-F238E27FC236}">
                        <a16:creationId xmlns:a16="http://schemas.microsoft.com/office/drawing/2014/main" id="{C1419686-A8C6-418F-B196-92CBE4A74529}"/>
                      </a:ext>
                    </a:extLst>
                  </p:cNvPr>
                  <p:cNvSpPr/>
                  <p:nvPr/>
                </p:nvSpPr>
                <p:spPr>
                  <a:xfrm>
                    <a:off x="2228850" y="1664335"/>
                    <a:ext cx="69214" cy="20319"/>
                  </a:xfrm>
                  <a:custGeom>
                    <a:avLst/>
                    <a:gdLst>
                      <a:gd name="connsiteX0" fmla="*/ 0 w 69214"/>
                      <a:gd name="connsiteY0" fmla="*/ 19685 h 20319"/>
                      <a:gd name="connsiteX1" fmla="*/ 6350 w 69214"/>
                      <a:gd name="connsiteY1" fmla="*/ 17780 h 20319"/>
                      <a:gd name="connsiteX2" fmla="*/ 61595 w 69214"/>
                      <a:gd name="connsiteY2" fmla="*/ 1905 h 20319"/>
                      <a:gd name="connsiteX3" fmla="*/ 69215 w 69214"/>
                      <a:gd name="connsiteY3" fmla="*/ 0 h 20319"/>
                      <a:gd name="connsiteX4" fmla="*/ 61595 w 69214"/>
                      <a:gd name="connsiteY4" fmla="*/ 2540 h 20319"/>
                      <a:gd name="connsiteX5" fmla="*/ 6350 w 69214"/>
                      <a:gd name="connsiteY5" fmla="*/ 18415 h 20319"/>
                      <a:gd name="connsiteX6" fmla="*/ 0 w 69214"/>
                      <a:gd name="connsiteY6" fmla="*/ 20320 h 20319"/>
                      <a:gd name="connsiteX7" fmla="*/ 0 w 69214"/>
                      <a:gd name="connsiteY7" fmla="*/ 19685 h 203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9214" h="20319">
                        <a:moveTo>
                          <a:pt x="0" y="19685"/>
                        </a:moveTo>
                        <a:cubicBezTo>
                          <a:pt x="1905" y="19050"/>
                          <a:pt x="4445" y="18415"/>
                          <a:pt x="6350" y="17780"/>
                        </a:cubicBezTo>
                        <a:cubicBezTo>
                          <a:pt x="24765" y="12700"/>
                          <a:pt x="43815" y="5715"/>
                          <a:pt x="61595" y="1905"/>
                        </a:cubicBezTo>
                        <a:cubicBezTo>
                          <a:pt x="64135" y="1270"/>
                          <a:pt x="66675" y="635"/>
                          <a:pt x="69215" y="0"/>
                        </a:cubicBezTo>
                        <a:cubicBezTo>
                          <a:pt x="66675" y="635"/>
                          <a:pt x="64135" y="1270"/>
                          <a:pt x="61595" y="2540"/>
                        </a:cubicBezTo>
                        <a:cubicBezTo>
                          <a:pt x="43180" y="7620"/>
                          <a:pt x="24130" y="12700"/>
                          <a:pt x="6350" y="18415"/>
                        </a:cubicBezTo>
                        <a:cubicBezTo>
                          <a:pt x="4445" y="19050"/>
                          <a:pt x="1905" y="19685"/>
                          <a:pt x="0" y="20320"/>
                        </a:cubicBezTo>
                        <a:cubicBezTo>
                          <a:pt x="0" y="20320"/>
                          <a:pt x="0" y="20320"/>
                          <a:pt x="0" y="196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" name="Freeform: Shape 103">
                    <a:extLst>
                      <a:ext uri="{FF2B5EF4-FFF2-40B4-BE49-F238E27FC236}">
                        <a16:creationId xmlns:a16="http://schemas.microsoft.com/office/drawing/2014/main" id="{AD7F0EEE-B86E-4C35-BE77-D5E67245C4C7}"/>
                      </a:ext>
                    </a:extLst>
                  </p:cNvPr>
                  <p:cNvSpPr/>
                  <p:nvPr/>
                </p:nvSpPr>
                <p:spPr>
                  <a:xfrm>
                    <a:off x="2189479" y="1774189"/>
                    <a:ext cx="60325" cy="14605"/>
                  </a:xfrm>
                  <a:custGeom>
                    <a:avLst/>
                    <a:gdLst>
                      <a:gd name="connsiteX0" fmla="*/ 59690 w 60325"/>
                      <a:gd name="connsiteY0" fmla="*/ 1270 h 14605"/>
                      <a:gd name="connsiteX1" fmla="*/ 5080 w 60325"/>
                      <a:gd name="connsiteY1" fmla="*/ 13335 h 14605"/>
                      <a:gd name="connsiteX2" fmla="*/ 0 w 60325"/>
                      <a:gd name="connsiteY2" fmla="*/ 14605 h 14605"/>
                      <a:gd name="connsiteX3" fmla="*/ 5080 w 60325"/>
                      <a:gd name="connsiteY3" fmla="*/ 13335 h 14605"/>
                      <a:gd name="connsiteX4" fmla="*/ 60325 w 60325"/>
                      <a:gd name="connsiteY4" fmla="*/ 0 h 14605"/>
                      <a:gd name="connsiteX5" fmla="*/ 59690 w 60325"/>
                      <a:gd name="connsiteY5" fmla="*/ 1270 h 14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0325" h="14605">
                        <a:moveTo>
                          <a:pt x="59690" y="1270"/>
                        </a:moveTo>
                        <a:cubicBezTo>
                          <a:pt x="41910" y="9525"/>
                          <a:pt x="23495" y="11430"/>
                          <a:pt x="5080" y="13335"/>
                        </a:cubicBezTo>
                        <a:cubicBezTo>
                          <a:pt x="3175" y="13970"/>
                          <a:pt x="1905" y="13970"/>
                          <a:pt x="0" y="14605"/>
                        </a:cubicBezTo>
                        <a:cubicBezTo>
                          <a:pt x="1905" y="14605"/>
                          <a:pt x="3810" y="13970"/>
                          <a:pt x="5080" y="13335"/>
                        </a:cubicBezTo>
                        <a:cubicBezTo>
                          <a:pt x="23495" y="8890"/>
                          <a:pt x="42545" y="8255"/>
                          <a:pt x="60325" y="0"/>
                        </a:cubicBezTo>
                        <a:cubicBezTo>
                          <a:pt x="60325" y="635"/>
                          <a:pt x="60325" y="635"/>
                          <a:pt x="5969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1178186A-F8A8-4B57-85C0-9EEA9422B7E7}"/>
                      </a:ext>
                    </a:extLst>
                  </p:cNvPr>
                  <p:cNvSpPr/>
                  <p:nvPr/>
                </p:nvSpPr>
                <p:spPr>
                  <a:xfrm>
                    <a:off x="2418714" y="1659254"/>
                    <a:ext cx="47625" cy="13335"/>
                  </a:xfrm>
                  <a:custGeom>
                    <a:avLst/>
                    <a:gdLst>
                      <a:gd name="connsiteX0" fmla="*/ 47625 w 47625"/>
                      <a:gd name="connsiteY0" fmla="*/ 0 h 13335"/>
                      <a:gd name="connsiteX1" fmla="*/ 41910 w 47625"/>
                      <a:gd name="connsiteY1" fmla="*/ 1905 h 13335"/>
                      <a:gd name="connsiteX2" fmla="*/ 36195 w 47625"/>
                      <a:gd name="connsiteY2" fmla="*/ 3810 h 13335"/>
                      <a:gd name="connsiteX3" fmla="*/ 0 w 47625"/>
                      <a:gd name="connsiteY3" fmla="*/ 13335 h 13335"/>
                      <a:gd name="connsiteX4" fmla="*/ 35560 w 47625"/>
                      <a:gd name="connsiteY4" fmla="*/ 3175 h 13335"/>
                      <a:gd name="connsiteX5" fmla="*/ 41910 w 47625"/>
                      <a:gd name="connsiteY5" fmla="*/ 1905 h 13335"/>
                      <a:gd name="connsiteX6" fmla="*/ 47625 w 47625"/>
                      <a:gd name="connsiteY6" fmla="*/ 0 h 13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7625" h="13335">
                        <a:moveTo>
                          <a:pt x="47625" y="0"/>
                        </a:moveTo>
                        <a:cubicBezTo>
                          <a:pt x="45720" y="635"/>
                          <a:pt x="43815" y="1270"/>
                          <a:pt x="41910" y="1905"/>
                        </a:cubicBezTo>
                        <a:cubicBezTo>
                          <a:pt x="40005" y="2540"/>
                          <a:pt x="38100" y="3175"/>
                          <a:pt x="36195" y="3810"/>
                        </a:cubicBezTo>
                        <a:cubicBezTo>
                          <a:pt x="24130" y="6985"/>
                          <a:pt x="12065" y="10160"/>
                          <a:pt x="0" y="13335"/>
                        </a:cubicBezTo>
                        <a:cubicBezTo>
                          <a:pt x="12065" y="6985"/>
                          <a:pt x="23495" y="6985"/>
                          <a:pt x="35560" y="3175"/>
                        </a:cubicBezTo>
                        <a:cubicBezTo>
                          <a:pt x="37465" y="2540"/>
                          <a:pt x="40005" y="1905"/>
                          <a:pt x="41910" y="1905"/>
                        </a:cubicBezTo>
                        <a:cubicBezTo>
                          <a:pt x="43180" y="635"/>
                          <a:pt x="45085" y="0"/>
                          <a:pt x="476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CD37A7CF-7A59-4DED-8B98-CFBB224F90F1}"/>
                      </a:ext>
                    </a:extLst>
                  </p:cNvPr>
                  <p:cNvSpPr/>
                  <p:nvPr/>
                </p:nvSpPr>
                <p:spPr>
                  <a:xfrm>
                    <a:off x="2443479" y="1630045"/>
                    <a:ext cx="48260" cy="12700"/>
                  </a:xfrm>
                  <a:custGeom>
                    <a:avLst/>
                    <a:gdLst>
                      <a:gd name="connsiteX0" fmla="*/ 48260 w 48260"/>
                      <a:gd name="connsiteY0" fmla="*/ 0 h 12700"/>
                      <a:gd name="connsiteX1" fmla="*/ 19685 w 48260"/>
                      <a:gd name="connsiteY1" fmla="*/ 8890 h 12700"/>
                      <a:gd name="connsiteX2" fmla="*/ 13335 w 48260"/>
                      <a:gd name="connsiteY2" fmla="*/ 10795 h 12700"/>
                      <a:gd name="connsiteX3" fmla="*/ 0 w 48260"/>
                      <a:gd name="connsiteY3" fmla="*/ 12700 h 12700"/>
                      <a:gd name="connsiteX4" fmla="*/ 13335 w 48260"/>
                      <a:gd name="connsiteY4" fmla="*/ 9525 h 12700"/>
                      <a:gd name="connsiteX5" fmla="*/ 19685 w 48260"/>
                      <a:gd name="connsiteY5" fmla="*/ 7620 h 12700"/>
                      <a:gd name="connsiteX6" fmla="*/ 48260 w 48260"/>
                      <a:gd name="connsiteY6" fmla="*/ 0 h 12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8260" h="12700">
                        <a:moveTo>
                          <a:pt x="48260" y="0"/>
                        </a:moveTo>
                        <a:cubicBezTo>
                          <a:pt x="39370" y="2540"/>
                          <a:pt x="29845" y="6350"/>
                          <a:pt x="19685" y="8890"/>
                        </a:cubicBezTo>
                        <a:cubicBezTo>
                          <a:pt x="17780" y="9525"/>
                          <a:pt x="15875" y="10160"/>
                          <a:pt x="13335" y="10795"/>
                        </a:cubicBezTo>
                        <a:cubicBezTo>
                          <a:pt x="8890" y="12700"/>
                          <a:pt x="4445" y="11430"/>
                          <a:pt x="0" y="12700"/>
                        </a:cubicBezTo>
                        <a:cubicBezTo>
                          <a:pt x="4445" y="11430"/>
                          <a:pt x="8890" y="10160"/>
                          <a:pt x="13335" y="9525"/>
                        </a:cubicBezTo>
                        <a:cubicBezTo>
                          <a:pt x="15240" y="8890"/>
                          <a:pt x="17780" y="8255"/>
                          <a:pt x="19685" y="7620"/>
                        </a:cubicBezTo>
                        <a:cubicBezTo>
                          <a:pt x="29845" y="5080"/>
                          <a:pt x="38735" y="2540"/>
                          <a:pt x="482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90783649-39FE-4D03-AB45-7733A058017E}"/>
                      </a:ext>
                    </a:extLst>
                  </p:cNvPr>
                  <p:cNvSpPr/>
                  <p:nvPr/>
                </p:nvSpPr>
                <p:spPr>
                  <a:xfrm>
                    <a:off x="2280285" y="1794205"/>
                    <a:ext cx="43179" cy="12369"/>
                  </a:xfrm>
                  <a:custGeom>
                    <a:avLst/>
                    <a:gdLst>
                      <a:gd name="connsiteX0" fmla="*/ 43180 w 43179"/>
                      <a:gd name="connsiteY0" fmla="*/ 304 h 12369"/>
                      <a:gd name="connsiteX1" fmla="*/ 14605 w 43179"/>
                      <a:gd name="connsiteY1" fmla="*/ 8559 h 12369"/>
                      <a:gd name="connsiteX2" fmla="*/ 7620 w 43179"/>
                      <a:gd name="connsiteY2" fmla="*/ 10464 h 12369"/>
                      <a:gd name="connsiteX3" fmla="*/ 635 w 43179"/>
                      <a:gd name="connsiteY3" fmla="*/ 12369 h 12369"/>
                      <a:gd name="connsiteX4" fmla="*/ 0 w 43179"/>
                      <a:gd name="connsiteY4" fmla="*/ 11734 h 12369"/>
                      <a:gd name="connsiteX5" fmla="*/ 8890 w 43179"/>
                      <a:gd name="connsiteY5" fmla="*/ 8559 h 12369"/>
                      <a:gd name="connsiteX6" fmla="*/ 14605 w 43179"/>
                      <a:gd name="connsiteY6" fmla="*/ 7289 h 12369"/>
                      <a:gd name="connsiteX7" fmla="*/ 43180 w 43179"/>
                      <a:gd name="connsiteY7" fmla="*/ 304 h 12369"/>
                      <a:gd name="connsiteX8" fmla="*/ 43180 w 43179"/>
                      <a:gd name="connsiteY8" fmla="*/ 304 h 12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3179" h="12369">
                        <a:moveTo>
                          <a:pt x="43180" y="304"/>
                        </a:moveTo>
                        <a:cubicBezTo>
                          <a:pt x="33655" y="3479"/>
                          <a:pt x="24130" y="6019"/>
                          <a:pt x="14605" y="8559"/>
                        </a:cubicBezTo>
                        <a:cubicBezTo>
                          <a:pt x="12065" y="9194"/>
                          <a:pt x="10160" y="9829"/>
                          <a:pt x="7620" y="10464"/>
                        </a:cubicBezTo>
                        <a:cubicBezTo>
                          <a:pt x="5080" y="11099"/>
                          <a:pt x="3175" y="11734"/>
                          <a:pt x="635" y="12369"/>
                        </a:cubicBezTo>
                        <a:cubicBezTo>
                          <a:pt x="635" y="12369"/>
                          <a:pt x="0" y="11734"/>
                          <a:pt x="0" y="11734"/>
                        </a:cubicBezTo>
                        <a:cubicBezTo>
                          <a:pt x="3175" y="10464"/>
                          <a:pt x="5715" y="9829"/>
                          <a:pt x="8890" y="8559"/>
                        </a:cubicBezTo>
                        <a:cubicBezTo>
                          <a:pt x="10795" y="8559"/>
                          <a:pt x="12700" y="7924"/>
                          <a:pt x="14605" y="7289"/>
                        </a:cubicBezTo>
                        <a:cubicBezTo>
                          <a:pt x="23495" y="6019"/>
                          <a:pt x="33655" y="-1601"/>
                          <a:pt x="43180" y="304"/>
                        </a:cubicBezTo>
                        <a:lnTo>
                          <a:pt x="43180" y="304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" name="Freeform: Shape 107">
                    <a:extLst>
                      <a:ext uri="{FF2B5EF4-FFF2-40B4-BE49-F238E27FC236}">
                        <a16:creationId xmlns:a16="http://schemas.microsoft.com/office/drawing/2014/main" id="{5A533D56-1120-4323-ACCC-0FCF2ED286AD}"/>
                      </a:ext>
                    </a:extLst>
                  </p:cNvPr>
                  <p:cNvSpPr/>
                  <p:nvPr/>
                </p:nvSpPr>
                <p:spPr>
                  <a:xfrm>
                    <a:off x="2394585" y="1618614"/>
                    <a:ext cx="53339" cy="13335"/>
                  </a:xfrm>
                  <a:custGeom>
                    <a:avLst/>
                    <a:gdLst>
                      <a:gd name="connsiteX0" fmla="*/ 1270 w 53339"/>
                      <a:gd name="connsiteY0" fmla="*/ 12065 h 13335"/>
                      <a:gd name="connsiteX1" fmla="*/ 53340 w 53339"/>
                      <a:gd name="connsiteY1" fmla="*/ 0 h 13335"/>
                      <a:gd name="connsiteX2" fmla="*/ 0 w 53339"/>
                      <a:gd name="connsiteY2" fmla="*/ 13335 h 13335"/>
                      <a:gd name="connsiteX3" fmla="*/ 1270 w 53339"/>
                      <a:gd name="connsiteY3" fmla="*/ 12065 h 13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339" h="13335">
                        <a:moveTo>
                          <a:pt x="1270" y="12065"/>
                        </a:moveTo>
                        <a:cubicBezTo>
                          <a:pt x="18415" y="7620"/>
                          <a:pt x="36195" y="1905"/>
                          <a:pt x="53340" y="0"/>
                        </a:cubicBezTo>
                        <a:cubicBezTo>
                          <a:pt x="36195" y="4445"/>
                          <a:pt x="17780" y="7620"/>
                          <a:pt x="0" y="13335"/>
                        </a:cubicBezTo>
                        <a:cubicBezTo>
                          <a:pt x="635" y="12700"/>
                          <a:pt x="1270" y="12700"/>
                          <a:pt x="1270" y="1206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" name="Freeform: Shape 108">
                    <a:extLst>
                      <a:ext uri="{FF2B5EF4-FFF2-40B4-BE49-F238E27FC236}">
                        <a16:creationId xmlns:a16="http://schemas.microsoft.com/office/drawing/2014/main" id="{9D293BF4-8313-4720-816A-B12156B7BBD0}"/>
                      </a:ext>
                    </a:extLst>
                  </p:cNvPr>
                  <p:cNvSpPr/>
                  <p:nvPr/>
                </p:nvSpPr>
                <p:spPr>
                  <a:xfrm>
                    <a:off x="2324100" y="1753235"/>
                    <a:ext cx="53975" cy="15239"/>
                  </a:xfrm>
                  <a:custGeom>
                    <a:avLst/>
                    <a:gdLst>
                      <a:gd name="connsiteX0" fmla="*/ 53975 w 53975"/>
                      <a:gd name="connsiteY0" fmla="*/ 0 h 15239"/>
                      <a:gd name="connsiteX1" fmla="*/ 41910 w 53975"/>
                      <a:gd name="connsiteY1" fmla="*/ 3810 h 15239"/>
                      <a:gd name="connsiteX2" fmla="*/ 35560 w 53975"/>
                      <a:gd name="connsiteY2" fmla="*/ 5715 h 15239"/>
                      <a:gd name="connsiteX3" fmla="*/ 29210 w 53975"/>
                      <a:gd name="connsiteY3" fmla="*/ 6985 h 15239"/>
                      <a:gd name="connsiteX4" fmla="*/ 23495 w 53975"/>
                      <a:gd name="connsiteY4" fmla="*/ 8890 h 15239"/>
                      <a:gd name="connsiteX5" fmla="*/ 0 w 53975"/>
                      <a:gd name="connsiteY5" fmla="*/ 15240 h 15239"/>
                      <a:gd name="connsiteX6" fmla="*/ 23495 w 53975"/>
                      <a:gd name="connsiteY6" fmla="*/ 8255 h 15239"/>
                      <a:gd name="connsiteX7" fmla="*/ 29210 w 53975"/>
                      <a:gd name="connsiteY7" fmla="*/ 6350 h 15239"/>
                      <a:gd name="connsiteX8" fmla="*/ 34925 w 53975"/>
                      <a:gd name="connsiteY8" fmla="*/ 5080 h 15239"/>
                      <a:gd name="connsiteX9" fmla="*/ 40640 w 53975"/>
                      <a:gd name="connsiteY9" fmla="*/ 3810 h 15239"/>
                      <a:gd name="connsiteX10" fmla="*/ 52705 w 53975"/>
                      <a:gd name="connsiteY10" fmla="*/ 635 h 15239"/>
                      <a:gd name="connsiteX11" fmla="*/ 53975 w 53975"/>
                      <a:gd name="connsiteY11" fmla="*/ 0 h 1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3975" h="15239">
                        <a:moveTo>
                          <a:pt x="53975" y="0"/>
                        </a:moveTo>
                        <a:cubicBezTo>
                          <a:pt x="50165" y="0"/>
                          <a:pt x="45720" y="3175"/>
                          <a:pt x="41910" y="3810"/>
                        </a:cubicBezTo>
                        <a:cubicBezTo>
                          <a:pt x="40005" y="4445"/>
                          <a:pt x="38100" y="5080"/>
                          <a:pt x="35560" y="5715"/>
                        </a:cubicBezTo>
                        <a:cubicBezTo>
                          <a:pt x="33655" y="6350"/>
                          <a:pt x="31750" y="6985"/>
                          <a:pt x="29210" y="6985"/>
                        </a:cubicBezTo>
                        <a:cubicBezTo>
                          <a:pt x="27305" y="7620"/>
                          <a:pt x="25400" y="8255"/>
                          <a:pt x="23495" y="8890"/>
                        </a:cubicBezTo>
                        <a:cubicBezTo>
                          <a:pt x="15875" y="11430"/>
                          <a:pt x="7620" y="15240"/>
                          <a:pt x="0" y="15240"/>
                        </a:cubicBezTo>
                        <a:cubicBezTo>
                          <a:pt x="7620" y="13970"/>
                          <a:pt x="15240" y="10795"/>
                          <a:pt x="23495" y="8255"/>
                        </a:cubicBezTo>
                        <a:cubicBezTo>
                          <a:pt x="25400" y="7620"/>
                          <a:pt x="27305" y="6985"/>
                          <a:pt x="29210" y="6350"/>
                        </a:cubicBezTo>
                        <a:cubicBezTo>
                          <a:pt x="31115" y="5715"/>
                          <a:pt x="33020" y="5080"/>
                          <a:pt x="34925" y="5080"/>
                        </a:cubicBezTo>
                        <a:cubicBezTo>
                          <a:pt x="36830" y="4445"/>
                          <a:pt x="38735" y="3810"/>
                          <a:pt x="40640" y="3810"/>
                        </a:cubicBezTo>
                        <a:cubicBezTo>
                          <a:pt x="44450" y="3175"/>
                          <a:pt x="48895" y="1905"/>
                          <a:pt x="52705" y="635"/>
                        </a:cubicBezTo>
                        <a:cubicBezTo>
                          <a:pt x="53340" y="0"/>
                          <a:pt x="53975" y="0"/>
                          <a:pt x="5397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" name="Freeform: Shape 109">
                    <a:extLst>
                      <a:ext uri="{FF2B5EF4-FFF2-40B4-BE49-F238E27FC236}">
                        <a16:creationId xmlns:a16="http://schemas.microsoft.com/office/drawing/2014/main" id="{5F4D11F6-C13D-4867-884B-3FEB819EFF1E}"/>
                      </a:ext>
                    </a:extLst>
                  </p:cNvPr>
                  <p:cNvSpPr/>
                  <p:nvPr/>
                </p:nvSpPr>
                <p:spPr>
                  <a:xfrm>
                    <a:off x="2290445" y="1748313"/>
                    <a:ext cx="60959" cy="15716"/>
                  </a:xfrm>
                  <a:custGeom>
                    <a:avLst/>
                    <a:gdLst>
                      <a:gd name="connsiteX0" fmla="*/ 60960 w 60959"/>
                      <a:gd name="connsiteY0" fmla="*/ 476 h 15716"/>
                      <a:gd name="connsiteX1" fmla="*/ 0 w 60959"/>
                      <a:gd name="connsiteY1" fmla="*/ 15716 h 15716"/>
                      <a:gd name="connsiteX2" fmla="*/ 60960 w 60959"/>
                      <a:gd name="connsiteY2" fmla="*/ 476 h 15716"/>
                      <a:gd name="connsiteX3" fmla="*/ 60960 w 60959"/>
                      <a:gd name="connsiteY3" fmla="*/ 476 h 15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959" h="15716">
                        <a:moveTo>
                          <a:pt x="60960" y="476"/>
                        </a:moveTo>
                        <a:cubicBezTo>
                          <a:pt x="40640" y="12541"/>
                          <a:pt x="20320" y="11906"/>
                          <a:pt x="0" y="15716"/>
                        </a:cubicBezTo>
                        <a:cubicBezTo>
                          <a:pt x="20320" y="10636"/>
                          <a:pt x="40640" y="11271"/>
                          <a:pt x="60960" y="476"/>
                        </a:cubicBezTo>
                        <a:cubicBezTo>
                          <a:pt x="60960" y="-159"/>
                          <a:pt x="60960" y="-159"/>
                          <a:pt x="6096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Freeform: Shape 110">
                    <a:extLst>
                      <a:ext uri="{FF2B5EF4-FFF2-40B4-BE49-F238E27FC236}">
                        <a16:creationId xmlns:a16="http://schemas.microsoft.com/office/drawing/2014/main" id="{2887C259-E778-4542-9F3D-773E6EE393C1}"/>
                      </a:ext>
                    </a:extLst>
                  </p:cNvPr>
                  <p:cNvSpPr/>
                  <p:nvPr/>
                </p:nvSpPr>
                <p:spPr>
                  <a:xfrm>
                    <a:off x="2462247" y="1715686"/>
                    <a:ext cx="56797" cy="15323"/>
                  </a:xfrm>
                  <a:custGeom>
                    <a:avLst/>
                    <a:gdLst>
                      <a:gd name="connsiteX0" fmla="*/ 282 w 56797"/>
                      <a:gd name="connsiteY0" fmla="*/ 14054 h 15323"/>
                      <a:gd name="connsiteX1" fmla="*/ 14252 w 56797"/>
                      <a:gd name="connsiteY1" fmla="*/ 10244 h 15323"/>
                      <a:gd name="connsiteX2" fmla="*/ 21237 w 56797"/>
                      <a:gd name="connsiteY2" fmla="*/ 8339 h 15323"/>
                      <a:gd name="connsiteX3" fmla="*/ 39017 w 56797"/>
                      <a:gd name="connsiteY3" fmla="*/ 3894 h 15323"/>
                      <a:gd name="connsiteX4" fmla="*/ 44732 w 56797"/>
                      <a:gd name="connsiteY4" fmla="*/ 2624 h 15323"/>
                      <a:gd name="connsiteX5" fmla="*/ 56797 w 56797"/>
                      <a:gd name="connsiteY5" fmla="*/ 84 h 15323"/>
                      <a:gd name="connsiteX6" fmla="*/ 42192 w 56797"/>
                      <a:gd name="connsiteY6" fmla="*/ 3894 h 15323"/>
                      <a:gd name="connsiteX7" fmla="*/ 35207 w 56797"/>
                      <a:gd name="connsiteY7" fmla="*/ 5799 h 15323"/>
                      <a:gd name="connsiteX8" fmla="*/ 28222 w 56797"/>
                      <a:gd name="connsiteY8" fmla="*/ 7704 h 15323"/>
                      <a:gd name="connsiteX9" fmla="*/ 21237 w 56797"/>
                      <a:gd name="connsiteY9" fmla="*/ 9609 h 15323"/>
                      <a:gd name="connsiteX10" fmla="*/ 282 w 56797"/>
                      <a:gd name="connsiteY10" fmla="*/ 15324 h 15323"/>
                      <a:gd name="connsiteX11" fmla="*/ 282 w 56797"/>
                      <a:gd name="connsiteY11" fmla="*/ 14054 h 15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6797" h="15323">
                        <a:moveTo>
                          <a:pt x="282" y="14054"/>
                        </a:moveTo>
                        <a:cubicBezTo>
                          <a:pt x="4727" y="12784"/>
                          <a:pt x="9807" y="11514"/>
                          <a:pt x="14252" y="10244"/>
                        </a:cubicBezTo>
                        <a:cubicBezTo>
                          <a:pt x="16792" y="9609"/>
                          <a:pt x="18697" y="8974"/>
                          <a:pt x="21237" y="8339"/>
                        </a:cubicBezTo>
                        <a:cubicBezTo>
                          <a:pt x="26952" y="7069"/>
                          <a:pt x="32667" y="5164"/>
                          <a:pt x="39017" y="3894"/>
                        </a:cubicBezTo>
                        <a:cubicBezTo>
                          <a:pt x="40922" y="3259"/>
                          <a:pt x="42827" y="2624"/>
                          <a:pt x="44732" y="2624"/>
                        </a:cubicBezTo>
                        <a:cubicBezTo>
                          <a:pt x="48542" y="2624"/>
                          <a:pt x="52987" y="-551"/>
                          <a:pt x="56797" y="84"/>
                        </a:cubicBezTo>
                        <a:cubicBezTo>
                          <a:pt x="52352" y="1354"/>
                          <a:pt x="46637" y="2624"/>
                          <a:pt x="42192" y="3894"/>
                        </a:cubicBezTo>
                        <a:cubicBezTo>
                          <a:pt x="39652" y="4529"/>
                          <a:pt x="37747" y="5164"/>
                          <a:pt x="35207" y="5799"/>
                        </a:cubicBezTo>
                        <a:cubicBezTo>
                          <a:pt x="32667" y="6434"/>
                          <a:pt x="30762" y="7069"/>
                          <a:pt x="28222" y="7704"/>
                        </a:cubicBezTo>
                        <a:cubicBezTo>
                          <a:pt x="25682" y="8339"/>
                          <a:pt x="23777" y="8974"/>
                          <a:pt x="21237" y="9609"/>
                        </a:cubicBezTo>
                        <a:cubicBezTo>
                          <a:pt x="14887" y="11514"/>
                          <a:pt x="7267" y="13419"/>
                          <a:pt x="282" y="15324"/>
                        </a:cubicBezTo>
                        <a:cubicBezTo>
                          <a:pt x="-353" y="14054"/>
                          <a:pt x="282" y="14054"/>
                          <a:pt x="282" y="14054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F03CC499-1943-4E4C-861E-C6C8D361F628}"/>
                      </a:ext>
                    </a:extLst>
                  </p:cNvPr>
                  <p:cNvSpPr/>
                  <p:nvPr/>
                </p:nvSpPr>
                <p:spPr>
                  <a:xfrm>
                    <a:off x="2204720" y="1699895"/>
                    <a:ext cx="45719" cy="14604"/>
                  </a:xfrm>
                  <a:custGeom>
                    <a:avLst/>
                    <a:gdLst>
                      <a:gd name="connsiteX0" fmla="*/ 0 w 45719"/>
                      <a:gd name="connsiteY0" fmla="*/ 14605 h 14604"/>
                      <a:gd name="connsiteX1" fmla="*/ 10160 w 45719"/>
                      <a:gd name="connsiteY1" fmla="*/ 10160 h 14604"/>
                      <a:gd name="connsiteX2" fmla="*/ 15240 w 45719"/>
                      <a:gd name="connsiteY2" fmla="*/ 8255 h 14604"/>
                      <a:gd name="connsiteX3" fmla="*/ 20955 w 45719"/>
                      <a:gd name="connsiteY3" fmla="*/ 6350 h 14604"/>
                      <a:gd name="connsiteX4" fmla="*/ 45720 w 45719"/>
                      <a:gd name="connsiteY4" fmla="*/ 0 h 14604"/>
                      <a:gd name="connsiteX5" fmla="*/ 21590 w 45719"/>
                      <a:gd name="connsiteY5" fmla="*/ 8255 h 14604"/>
                      <a:gd name="connsiteX6" fmla="*/ 15875 w 45719"/>
                      <a:gd name="connsiteY6" fmla="*/ 9525 h 14604"/>
                      <a:gd name="connsiteX7" fmla="*/ 8255 w 45719"/>
                      <a:gd name="connsiteY7" fmla="*/ 12065 h 14604"/>
                      <a:gd name="connsiteX8" fmla="*/ 0 w 45719"/>
                      <a:gd name="connsiteY8" fmla="*/ 14605 h 14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719" h="14604">
                        <a:moveTo>
                          <a:pt x="0" y="14605"/>
                        </a:moveTo>
                        <a:cubicBezTo>
                          <a:pt x="3175" y="12700"/>
                          <a:pt x="6985" y="11430"/>
                          <a:pt x="10160" y="10160"/>
                        </a:cubicBezTo>
                        <a:cubicBezTo>
                          <a:pt x="12065" y="9525"/>
                          <a:pt x="13335" y="8890"/>
                          <a:pt x="15240" y="8255"/>
                        </a:cubicBezTo>
                        <a:cubicBezTo>
                          <a:pt x="17145" y="7620"/>
                          <a:pt x="19050" y="6985"/>
                          <a:pt x="20955" y="6350"/>
                        </a:cubicBezTo>
                        <a:cubicBezTo>
                          <a:pt x="29210" y="4445"/>
                          <a:pt x="37465" y="2540"/>
                          <a:pt x="45720" y="0"/>
                        </a:cubicBezTo>
                        <a:cubicBezTo>
                          <a:pt x="37465" y="1270"/>
                          <a:pt x="29845" y="7620"/>
                          <a:pt x="21590" y="8255"/>
                        </a:cubicBezTo>
                        <a:cubicBezTo>
                          <a:pt x="19685" y="8890"/>
                          <a:pt x="17780" y="8890"/>
                          <a:pt x="15875" y="9525"/>
                        </a:cubicBezTo>
                        <a:cubicBezTo>
                          <a:pt x="13335" y="10160"/>
                          <a:pt x="10795" y="10795"/>
                          <a:pt x="8255" y="12065"/>
                        </a:cubicBezTo>
                        <a:cubicBezTo>
                          <a:pt x="5715" y="13335"/>
                          <a:pt x="3175" y="13970"/>
                          <a:pt x="0" y="146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557635D0-730E-4F84-824F-F0788A4F041E}"/>
                      </a:ext>
                    </a:extLst>
                  </p:cNvPr>
                  <p:cNvSpPr/>
                  <p:nvPr/>
                </p:nvSpPr>
                <p:spPr>
                  <a:xfrm>
                    <a:off x="2528570" y="1645285"/>
                    <a:ext cx="55879" cy="17779"/>
                  </a:xfrm>
                  <a:custGeom>
                    <a:avLst/>
                    <a:gdLst>
                      <a:gd name="connsiteX0" fmla="*/ 0 w 55879"/>
                      <a:gd name="connsiteY0" fmla="*/ 17780 h 17779"/>
                      <a:gd name="connsiteX1" fmla="*/ 20320 w 55879"/>
                      <a:gd name="connsiteY1" fmla="*/ 10795 h 17779"/>
                      <a:gd name="connsiteX2" fmla="*/ 27305 w 55879"/>
                      <a:gd name="connsiteY2" fmla="*/ 8890 h 17779"/>
                      <a:gd name="connsiteX3" fmla="*/ 36830 w 55879"/>
                      <a:gd name="connsiteY3" fmla="*/ 6350 h 17779"/>
                      <a:gd name="connsiteX4" fmla="*/ 46355 w 55879"/>
                      <a:gd name="connsiteY4" fmla="*/ 3175 h 17779"/>
                      <a:gd name="connsiteX5" fmla="*/ 55880 w 55879"/>
                      <a:gd name="connsiteY5" fmla="*/ 0 h 17779"/>
                      <a:gd name="connsiteX6" fmla="*/ 41910 w 55879"/>
                      <a:gd name="connsiteY6" fmla="*/ 5080 h 17779"/>
                      <a:gd name="connsiteX7" fmla="*/ 34925 w 55879"/>
                      <a:gd name="connsiteY7" fmla="*/ 7620 h 17779"/>
                      <a:gd name="connsiteX8" fmla="*/ 27940 w 55879"/>
                      <a:gd name="connsiteY8" fmla="*/ 10160 h 17779"/>
                      <a:gd name="connsiteX9" fmla="*/ 20955 w 55879"/>
                      <a:gd name="connsiteY9" fmla="*/ 12065 h 17779"/>
                      <a:gd name="connsiteX10" fmla="*/ 0 w 55879"/>
                      <a:gd name="connsiteY10" fmla="*/ 17780 h 17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5879" h="17779">
                        <a:moveTo>
                          <a:pt x="0" y="17780"/>
                        </a:moveTo>
                        <a:cubicBezTo>
                          <a:pt x="6350" y="15240"/>
                          <a:pt x="13335" y="12700"/>
                          <a:pt x="20320" y="10795"/>
                        </a:cubicBezTo>
                        <a:cubicBezTo>
                          <a:pt x="22860" y="10160"/>
                          <a:pt x="24765" y="9525"/>
                          <a:pt x="27305" y="8890"/>
                        </a:cubicBezTo>
                        <a:cubicBezTo>
                          <a:pt x="30480" y="8255"/>
                          <a:pt x="33655" y="6985"/>
                          <a:pt x="36830" y="6350"/>
                        </a:cubicBezTo>
                        <a:cubicBezTo>
                          <a:pt x="40005" y="5080"/>
                          <a:pt x="43180" y="3810"/>
                          <a:pt x="46355" y="3175"/>
                        </a:cubicBezTo>
                        <a:cubicBezTo>
                          <a:pt x="48895" y="1905"/>
                          <a:pt x="52705" y="635"/>
                          <a:pt x="55880" y="0"/>
                        </a:cubicBezTo>
                        <a:cubicBezTo>
                          <a:pt x="51435" y="1270"/>
                          <a:pt x="46990" y="4445"/>
                          <a:pt x="41910" y="5080"/>
                        </a:cubicBezTo>
                        <a:cubicBezTo>
                          <a:pt x="39370" y="5715"/>
                          <a:pt x="37465" y="6985"/>
                          <a:pt x="34925" y="7620"/>
                        </a:cubicBezTo>
                        <a:cubicBezTo>
                          <a:pt x="32385" y="8255"/>
                          <a:pt x="30480" y="8890"/>
                          <a:pt x="27940" y="10160"/>
                        </a:cubicBezTo>
                        <a:cubicBezTo>
                          <a:pt x="25400" y="10795"/>
                          <a:pt x="23495" y="11430"/>
                          <a:pt x="20955" y="12065"/>
                        </a:cubicBezTo>
                        <a:cubicBezTo>
                          <a:pt x="13970" y="13335"/>
                          <a:pt x="6985" y="15240"/>
                          <a:pt x="0" y="177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4" name="Freeform: Shape 113">
                    <a:extLst>
                      <a:ext uri="{FF2B5EF4-FFF2-40B4-BE49-F238E27FC236}">
                        <a16:creationId xmlns:a16="http://schemas.microsoft.com/office/drawing/2014/main" id="{6327DB4D-5F81-4252-BDC5-A3A3186ECE3A}"/>
                      </a:ext>
                    </a:extLst>
                  </p:cNvPr>
                  <p:cNvSpPr/>
                  <p:nvPr/>
                </p:nvSpPr>
                <p:spPr>
                  <a:xfrm>
                    <a:off x="2171064" y="1824989"/>
                    <a:ext cx="62230" cy="17145"/>
                  </a:xfrm>
                  <a:custGeom>
                    <a:avLst/>
                    <a:gdLst>
                      <a:gd name="connsiteX0" fmla="*/ 0 w 62230"/>
                      <a:gd name="connsiteY0" fmla="*/ 17145 h 17145"/>
                      <a:gd name="connsiteX1" fmla="*/ 52070 w 62230"/>
                      <a:gd name="connsiteY1" fmla="*/ 1905 h 17145"/>
                      <a:gd name="connsiteX2" fmla="*/ 57150 w 62230"/>
                      <a:gd name="connsiteY2" fmla="*/ 635 h 17145"/>
                      <a:gd name="connsiteX3" fmla="*/ 62230 w 62230"/>
                      <a:gd name="connsiteY3" fmla="*/ 0 h 17145"/>
                      <a:gd name="connsiteX4" fmla="*/ 57150 w 62230"/>
                      <a:gd name="connsiteY4" fmla="*/ 1270 h 17145"/>
                      <a:gd name="connsiteX5" fmla="*/ 52070 w 62230"/>
                      <a:gd name="connsiteY5" fmla="*/ 3175 h 17145"/>
                      <a:gd name="connsiteX6" fmla="*/ 0 w 62230"/>
                      <a:gd name="connsiteY6" fmla="*/ 17145 h 17145"/>
                      <a:gd name="connsiteX7" fmla="*/ 0 w 62230"/>
                      <a:gd name="connsiteY7" fmla="*/ 17145 h 1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2230" h="17145">
                        <a:moveTo>
                          <a:pt x="0" y="17145"/>
                        </a:moveTo>
                        <a:cubicBezTo>
                          <a:pt x="17145" y="11430"/>
                          <a:pt x="34290" y="8255"/>
                          <a:pt x="52070" y="1905"/>
                        </a:cubicBezTo>
                        <a:cubicBezTo>
                          <a:pt x="53975" y="1270"/>
                          <a:pt x="55245" y="635"/>
                          <a:pt x="57150" y="635"/>
                        </a:cubicBezTo>
                        <a:cubicBezTo>
                          <a:pt x="59055" y="0"/>
                          <a:pt x="60325" y="0"/>
                          <a:pt x="62230" y="0"/>
                        </a:cubicBezTo>
                        <a:cubicBezTo>
                          <a:pt x="60325" y="635"/>
                          <a:pt x="58420" y="1270"/>
                          <a:pt x="57150" y="1270"/>
                        </a:cubicBezTo>
                        <a:cubicBezTo>
                          <a:pt x="55245" y="1905"/>
                          <a:pt x="53975" y="2540"/>
                          <a:pt x="52070" y="3175"/>
                        </a:cubicBezTo>
                        <a:cubicBezTo>
                          <a:pt x="34290" y="10160"/>
                          <a:pt x="17145" y="8890"/>
                          <a:pt x="0" y="17145"/>
                        </a:cubicBezTo>
                        <a:cubicBezTo>
                          <a:pt x="0" y="17145"/>
                          <a:pt x="0" y="17145"/>
                          <a:pt x="0" y="171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5" name="Freeform: Shape 114">
                    <a:extLst>
                      <a:ext uri="{FF2B5EF4-FFF2-40B4-BE49-F238E27FC236}">
                        <a16:creationId xmlns:a16="http://schemas.microsoft.com/office/drawing/2014/main" id="{59C59EEA-0E37-44A1-857F-A92A2E67ACD7}"/>
                      </a:ext>
                    </a:extLst>
                  </p:cNvPr>
                  <p:cNvSpPr/>
                  <p:nvPr/>
                </p:nvSpPr>
                <p:spPr>
                  <a:xfrm>
                    <a:off x="2339975" y="1739900"/>
                    <a:ext cx="55245" cy="18414"/>
                  </a:xfrm>
                  <a:custGeom>
                    <a:avLst/>
                    <a:gdLst>
                      <a:gd name="connsiteX0" fmla="*/ 0 w 55245"/>
                      <a:gd name="connsiteY0" fmla="*/ 17145 h 18414"/>
                      <a:gd name="connsiteX1" fmla="*/ 15240 w 55245"/>
                      <a:gd name="connsiteY1" fmla="*/ 10795 h 18414"/>
                      <a:gd name="connsiteX2" fmla="*/ 20320 w 55245"/>
                      <a:gd name="connsiteY2" fmla="*/ 9525 h 18414"/>
                      <a:gd name="connsiteX3" fmla="*/ 26035 w 55245"/>
                      <a:gd name="connsiteY3" fmla="*/ 8255 h 18414"/>
                      <a:gd name="connsiteX4" fmla="*/ 31750 w 55245"/>
                      <a:gd name="connsiteY4" fmla="*/ 6350 h 18414"/>
                      <a:gd name="connsiteX5" fmla="*/ 55245 w 55245"/>
                      <a:gd name="connsiteY5" fmla="*/ 0 h 18414"/>
                      <a:gd name="connsiteX6" fmla="*/ 31750 w 55245"/>
                      <a:gd name="connsiteY6" fmla="*/ 6350 h 18414"/>
                      <a:gd name="connsiteX7" fmla="*/ 26035 w 55245"/>
                      <a:gd name="connsiteY7" fmla="*/ 8255 h 18414"/>
                      <a:gd name="connsiteX8" fmla="*/ 20320 w 55245"/>
                      <a:gd name="connsiteY8" fmla="*/ 10160 h 18414"/>
                      <a:gd name="connsiteX9" fmla="*/ 15240 w 55245"/>
                      <a:gd name="connsiteY9" fmla="*/ 12065 h 18414"/>
                      <a:gd name="connsiteX10" fmla="*/ 0 w 55245"/>
                      <a:gd name="connsiteY10" fmla="*/ 18415 h 18414"/>
                      <a:gd name="connsiteX11" fmla="*/ 0 w 55245"/>
                      <a:gd name="connsiteY11" fmla="*/ 17145 h 184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55245" h="18414">
                        <a:moveTo>
                          <a:pt x="0" y="17145"/>
                        </a:moveTo>
                        <a:cubicBezTo>
                          <a:pt x="5080" y="15875"/>
                          <a:pt x="10160" y="12700"/>
                          <a:pt x="15240" y="10795"/>
                        </a:cubicBezTo>
                        <a:cubicBezTo>
                          <a:pt x="17145" y="10160"/>
                          <a:pt x="18415" y="9525"/>
                          <a:pt x="20320" y="9525"/>
                        </a:cubicBezTo>
                        <a:cubicBezTo>
                          <a:pt x="22225" y="8890"/>
                          <a:pt x="24130" y="8890"/>
                          <a:pt x="26035" y="8255"/>
                        </a:cubicBezTo>
                        <a:cubicBezTo>
                          <a:pt x="27940" y="7620"/>
                          <a:pt x="29845" y="6985"/>
                          <a:pt x="31750" y="6350"/>
                        </a:cubicBezTo>
                        <a:cubicBezTo>
                          <a:pt x="39370" y="2540"/>
                          <a:pt x="47625" y="1270"/>
                          <a:pt x="55245" y="0"/>
                        </a:cubicBezTo>
                        <a:cubicBezTo>
                          <a:pt x="47625" y="1905"/>
                          <a:pt x="39370" y="4445"/>
                          <a:pt x="31750" y="6350"/>
                        </a:cubicBezTo>
                        <a:cubicBezTo>
                          <a:pt x="29845" y="6985"/>
                          <a:pt x="27940" y="7620"/>
                          <a:pt x="26035" y="8255"/>
                        </a:cubicBezTo>
                        <a:cubicBezTo>
                          <a:pt x="24130" y="8890"/>
                          <a:pt x="22225" y="9525"/>
                          <a:pt x="20320" y="10160"/>
                        </a:cubicBezTo>
                        <a:cubicBezTo>
                          <a:pt x="18415" y="10795"/>
                          <a:pt x="17145" y="11430"/>
                          <a:pt x="15240" y="12065"/>
                        </a:cubicBezTo>
                        <a:cubicBezTo>
                          <a:pt x="10160" y="13970"/>
                          <a:pt x="5080" y="17145"/>
                          <a:pt x="0" y="18415"/>
                        </a:cubicBezTo>
                        <a:cubicBezTo>
                          <a:pt x="0" y="17780"/>
                          <a:pt x="0" y="17780"/>
                          <a:pt x="0" y="171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6" name="Freeform: Shape 115">
                    <a:extLst>
                      <a:ext uri="{FF2B5EF4-FFF2-40B4-BE49-F238E27FC236}">
                        <a16:creationId xmlns:a16="http://schemas.microsoft.com/office/drawing/2014/main" id="{BFFCF382-700A-4A43-A4DF-F75AAA315CC2}"/>
                      </a:ext>
                    </a:extLst>
                  </p:cNvPr>
                  <p:cNvSpPr/>
                  <p:nvPr/>
                </p:nvSpPr>
                <p:spPr>
                  <a:xfrm>
                    <a:off x="2519045" y="1642110"/>
                    <a:ext cx="41909" cy="12064"/>
                  </a:xfrm>
                  <a:custGeom>
                    <a:avLst/>
                    <a:gdLst>
                      <a:gd name="connsiteX0" fmla="*/ 0 w 41909"/>
                      <a:gd name="connsiteY0" fmla="*/ 12065 h 12064"/>
                      <a:gd name="connsiteX1" fmla="*/ 27305 w 41909"/>
                      <a:gd name="connsiteY1" fmla="*/ 3175 h 12064"/>
                      <a:gd name="connsiteX2" fmla="*/ 34290 w 41909"/>
                      <a:gd name="connsiteY2" fmla="*/ 1270 h 12064"/>
                      <a:gd name="connsiteX3" fmla="*/ 41910 w 41909"/>
                      <a:gd name="connsiteY3" fmla="*/ 0 h 12064"/>
                      <a:gd name="connsiteX4" fmla="*/ 34290 w 41909"/>
                      <a:gd name="connsiteY4" fmla="*/ 2540 h 12064"/>
                      <a:gd name="connsiteX5" fmla="*/ 27305 w 41909"/>
                      <a:gd name="connsiteY5" fmla="*/ 4445 h 12064"/>
                      <a:gd name="connsiteX6" fmla="*/ 0 w 41909"/>
                      <a:gd name="connsiteY6" fmla="*/ 12065 h 12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1909" h="12064">
                        <a:moveTo>
                          <a:pt x="0" y="12065"/>
                        </a:moveTo>
                        <a:cubicBezTo>
                          <a:pt x="8890" y="10160"/>
                          <a:pt x="17780" y="5715"/>
                          <a:pt x="27305" y="3175"/>
                        </a:cubicBezTo>
                        <a:cubicBezTo>
                          <a:pt x="29845" y="2540"/>
                          <a:pt x="31750" y="1905"/>
                          <a:pt x="34290" y="1270"/>
                        </a:cubicBezTo>
                        <a:cubicBezTo>
                          <a:pt x="36830" y="635"/>
                          <a:pt x="39370" y="635"/>
                          <a:pt x="41910" y="0"/>
                        </a:cubicBezTo>
                        <a:cubicBezTo>
                          <a:pt x="39370" y="635"/>
                          <a:pt x="36830" y="1905"/>
                          <a:pt x="34290" y="2540"/>
                        </a:cubicBezTo>
                        <a:cubicBezTo>
                          <a:pt x="31750" y="3175"/>
                          <a:pt x="29210" y="3810"/>
                          <a:pt x="27305" y="4445"/>
                        </a:cubicBezTo>
                        <a:cubicBezTo>
                          <a:pt x="17145" y="6985"/>
                          <a:pt x="8890" y="9525"/>
                          <a:pt x="0" y="1206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7" name="Freeform: Shape 116">
                    <a:extLst>
                      <a:ext uri="{FF2B5EF4-FFF2-40B4-BE49-F238E27FC236}">
                        <a16:creationId xmlns:a16="http://schemas.microsoft.com/office/drawing/2014/main" id="{D794A780-94A0-4E0A-BEAA-7795DCD429D3}"/>
                      </a:ext>
                    </a:extLst>
                  </p:cNvPr>
                  <p:cNvSpPr/>
                  <p:nvPr/>
                </p:nvSpPr>
                <p:spPr>
                  <a:xfrm>
                    <a:off x="2406014" y="1751329"/>
                    <a:ext cx="52705" cy="13970"/>
                  </a:xfrm>
                  <a:custGeom>
                    <a:avLst/>
                    <a:gdLst>
                      <a:gd name="connsiteX0" fmla="*/ 52705 w 52705"/>
                      <a:gd name="connsiteY0" fmla="*/ 0 h 13970"/>
                      <a:gd name="connsiteX1" fmla="*/ 26670 w 52705"/>
                      <a:gd name="connsiteY1" fmla="*/ 5080 h 13970"/>
                      <a:gd name="connsiteX2" fmla="*/ 20320 w 52705"/>
                      <a:gd name="connsiteY2" fmla="*/ 6985 h 13970"/>
                      <a:gd name="connsiteX3" fmla="*/ 0 w 52705"/>
                      <a:gd name="connsiteY3" fmla="*/ 13970 h 13970"/>
                      <a:gd name="connsiteX4" fmla="*/ 24765 w 52705"/>
                      <a:gd name="connsiteY4" fmla="*/ 5715 h 13970"/>
                      <a:gd name="connsiteX5" fmla="*/ 29845 w 52705"/>
                      <a:gd name="connsiteY5" fmla="*/ 5080 h 13970"/>
                      <a:gd name="connsiteX6" fmla="*/ 45720 w 52705"/>
                      <a:gd name="connsiteY6" fmla="*/ 1905 h 13970"/>
                      <a:gd name="connsiteX7" fmla="*/ 52705 w 52705"/>
                      <a:gd name="connsiteY7" fmla="*/ 0 h 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705" h="13970">
                        <a:moveTo>
                          <a:pt x="52705" y="0"/>
                        </a:moveTo>
                        <a:cubicBezTo>
                          <a:pt x="43815" y="1905"/>
                          <a:pt x="35560" y="3175"/>
                          <a:pt x="26670" y="5080"/>
                        </a:cubicBezTo>
                        <a:cubicBezTo>
                          <a:pt x="24765" y="5715"/>
                          <a:pt x="22225" y="6350"/>
                          <a:pt x="20320" y="6985"/>
                        </a:cubicBezTo>
                        <a:cubicBezTo>
                          <a:pt x="13970" y="8890"/>
                          <a:pt x="6985" y="12700"/>
                          <a:pt x="0" y="13970"/>
                        </a:cubicBezTo>
                        <a:cubicBezTo>
                          <a:pt x="8255" y="10795"/>
                          <a:pt x="16510" y="7620"/>
                          <a:pt x="24765" y="5715"/>
                        </a:cubicBezTo>
                        <a:cubicBezTo>
                          <a:pt x="26670" y="5715"/>
                          <a:pt x="28575" y="5080"/>
                          <a:pt x="29845" y="5080"/>
                        </a:cubicBezTo>
                        <a:cubicBezTo>
                          <a:pt x="34925" y="4445"/>
                          <a:pt x="40640" y="3810"/>
                          <a:pt x="45720" y="1905"/>
                        </a:cubicBezTo>
                        <a:cubicBezTo>
                          <a:pt x="48895" y="635"/>
                          <a:pt x="50800" y="635"/>
                          <a:pt x="5270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8" name="Freeform: Shape 117">
                    <a:extLst>
                      <a:ext uri="{FF2B5EF4-FFF2-40B4-BE49-F238E27FC236}">
                        <a16:creationId xmlns:a16="http://schemas.microsoft.com/office/drawing/2014/main" id="{31204EF8-1696-4BF5-8EF8-BDCA5EEBF37E}"/>
                      </a:ext>
                    </a:extLst>
                  </p:cNvPr>
                  <p:cNvSpPr/>
                  <p:nvPr/>
                </p:nvSpPr>
                <p:spPr>
                  <a:xfrm>
                    <a:off x="2345054" y="1737360"/>
                    <a:ext cx="48895" cy="15239"/>
                  </a:xfrm>
                  <a:custGeom>
                    <a:avLst/>
                    <a:gdLst>
                      <a:gd name="connsiteX0" fmla="*/ 48895 w 48895"/>
                      <a:gd name="connsiteY0" fmla="*/ 0 h 15239"/>
                      <a:gd name="connsiteX1" fmla="*/ 27940 w 48895"/>
                      <a:gd name="connsiteY1" fmla="*/ 5715 h 15239"/>
                      <a:gd name="connsiteX2" fmla="*/ 22860 w 48895"/>
                      <a:gd name="connsiteY2" fmla="*/ 6985 h 15239"/>
                      <a:gd name="connsiteX3" fmla="*/ 17780 w 48895"/>
                      <a:gd name="connsiteY3" fmla="*/ 8255 h 15239"/>
                      <a:gd name="connsiteX4" fmla="*/ 8890 w 48895"/>
                      <a:gd name="connsiteY4" fmla="*/ 11430 h 15239"/>
                      <a:gd name="connsiteX5" fmla="*/ 0 w 48895"/>
                      <a:gd name="connsiteY5" fmla="*/ 15240 h 15239"/>
                      <a:gd name="connsiteX6" fmla="*/ 8890 w 48895"/>
                      <a:gd name="connsiteY6" fmla="*/ 11430 h 15239"/>
                      <a:gd name="connsiteX7" fmla="*/ 17780 w 48895"/>
                      <a:gd name="connsiteY7" fmla="*/ 7620 h 15239"/>
                      <a:gd name="connsiteX8" fmla="*/ 22860 w 48895"/>
                      <a:gd name="connsiteY8" fmla="*/ 6350 h 15239"/>
                      <a:gd name="connsiteX9" fmla="*/ 27940 w 48895"/>
                      <a:gd name="connsiteY9" fmla="*/ 5080 h 15239"/>
                      <a:gd name="connsiteX10" fmla="*/ 48895 w 48895"/>
                      <a:gd name="connsiteY10" fmla="*/ 0 h 15239"/>
                      <a:gd name="connsiteX11" fmla="*/ 48895 w 48895"/>
                      <a:gd name="connsiteY11" fmla="*/ 0 h 1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895" h="15239">
                        <a:moveTo>
                          <a:pt x="48895" y="0"/>
                        </a:moveTo>
                        <a:cubicBezTo>
                          <a:pt x="42545" y="1905"/>
                          <a:pt x="34925" y="3810"/>
                          <a:pt x="27940" y="5715"/>
                        </a:cubicBezTo>
                        <a:cubicBezTo>
                          <a:pt x="26035" y="6350"/>
                          <a:pt x="24130" y="6985"/>
                          <a:pt x="22860" y="6985"/>
                        </a:cubicBezTo>
                        <a:cubicBezTo>
                          <a:pt x="20955" y="7620"/>
                          <a:pt x="19050" y="8255"/>
                          <a:pt x="17780" y="8255"/>
                        </a:cubicBezTo>
                        <a:cubicBezTo>
                          <a:pt x="14605" y="8890"/>
                          <a:pt x="12065" y="10160"/>
                          <a:pt x="8890" y="11430"/>
                        </a:cubicBezTo>
                        <a:cubicBezTo>
                          <a:pt x="5715" y="12700"/>
                          <a:pt x="2540" y="13970"/>
                          <a:pt x="0" y="15240"/>
                        </a:cubicBezTo>
                        <a:cubicBezTo>
                          <a:pt x="3175" y="13335"/>
                          <a:pt x="6350" y="12065"/>
                          <a:pt x="8890" y="11430"/>
                        </a:cubicBezTo>
                        <a:cubicBezTo>
                          <a:pt x="12065" y="10160"/>
                          <a:pt x="14605" y="9525"/>
                          <a:pt x="17780" y="7620"/>
                        </a:cubicBezTo>
                        <a:cubicBezTo>
                          <a:pt x="19685" y="6985"/>
                          <a:pt x="21590" y="6350"/>
                          <a:pt x="22860" y="6350"/>
                        </a:cubicBezTo>
                        <a:cubicBezTo>
                          <a:pt x="24765" y="5715"/>
                          <a:pt x="26035" y="5080"/>
                          <a:pt x="27940" y="5080"/>
                        </a:cubicBezTo>
                        <a:cubicBezTo>
                          <a:pt x="34290" y="1905"/>
                          <a:pt x="41275" y="2540"/>
                          <a:pt x="48895" y="0"/>
                        </a:cubicBezTo>
                        <a:lnTo>
                          <a:pt x="48895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9" name="Freeform: Shape 118">
                    <a:extLst>
                      <a:ext uri="{FF2B5EF4-FFF2-40B4-BE49-F238E27FC236}">
                        <a16:creationId xmlns:a16="http://schemas.microsoft.com/office/drawing/2014/main" id="{F54CFD07-ECA9-4D12-90FA-1D901939A563}"/>
                      </a:ext>
                    </a:extLst>
                  </p:cNvPr>
                  <p:cNvSpPr/>
                  <p:nvPr/>
                </p:nvSpPr>
                <p:spPr>
                  <a:xfrm>
                    <a:off x="2482214" y="1652270"/>
                    <a:ext cx="30480" cy="7619"/>
                  </a:xfrm>
                  <a:custGeom>
                    <a:avLst/>
                    <a:gdLst>
                      <a:gd name="connsiteX0" fmla="*/ 0 w 30480"/>
                      <a:gd name="connsiteY0" fmla="*/ 7620 h 7619"/>
                      <a:gd name="connsiteX1" fmla="*/ 30480 w 30480"/>
                      <a:gd name="connsiteY1" fmla="*/ 0 h 7619"/>
                      <a:gd name="connsiteX2" fmla="*/ 0 w 30480"/>
                      <a:gd name="connsiteY2" fmla="*/ 7620 h 7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0480" h="7619">
                        <a:moveTo>
                          <a:pt x="0" y="7620"/>
                        </a:moveTo>
                        <a:cubicBezTo>
                          <a:pt x="10160" y="4445"/>
                          <a:pt x="20320" y="1905"/>
                          <a:pt x="30480" y="0"/>
                        </a:cubicBezTo>
                        <a:cubicBezTo>
                          <a:pt x="14605" y="5715"/>
                          <a:pt x="11430" y="6985"/>
                          <a:pt x="0" y="76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0" name="Freeform: Shape 119">
                    <a:extLst>
                      <a:ext uri="{FF2B5EF4-FFF2-40B4-BE49-F238E27FC236}">
                        <a16:creationId xmlns:a16="http://schemas.microsoft.com/office/drawing/2014/main" id="{8699C89A-6EB1-4EBB-98B4-FA79BC33A1B1}"/>
                      </a:ext>
                    </a:extLst>
                  </p:cNvPr>
                  <p:cNvSpPr/>
                  <p:nvPr/>
                </p:nvSpPr>
                <p:spPr>
                  <a:xfrm>
                    <a:off x="2402839" y="1637188"/>
                    <a:ext cx="40639" cy="11271"/>
                  </a:xfrm>
                  <a:custGeom>
                    <a:avLst/>
                    <a:gdLst>
                      <a:gd name="connsiteX0" fmla="*/ 40640 w 40639"/>
                      <a:gd name="connsiteY0" fmla="*/ 476 h 11271"/>
                      <a:gd name="connsiteX1" fmla="*/ 0 w 40639"/>
                      <a:gd name="connsiteY1" fmla="*/ 11271 h 11271"/>
                      <a:gd name="connsiteX2" fmla="*/ 40640 w 40639"/>
                      <a:gd name="connsiteY2" fmla="*/ 476 h 11271"/>
                      <a:gd name="connsiteX3" fmla="*/ 40640 w 40639"/>
                      <a:gd name="connsiteY3" fmla="*/ 476 h 11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639" h="11271">
                        <a:moveTo>
                          <a:pt x="40640" y="476"/>
                        </a:moveTo>
                        <a:cubicBezTo>
                          <a:pt x="26670" y="3016"/>
                          <a:pt x="13970" y="8096"/>
                          <a:pt x="0" y="11271"/>
                        </a:cubicBezTo>
                        <a:cubicBezTo>
                          <a:pt x="13970" y="4921"/>
                          <a:pt x="26670" y="1746"/>
                          <a:pt x="40640" y="476"/>
                        </a:cubicBezTo>
                        <a:cubicBezTo>
                          <a:pt x="40005" y="-159"/>
                          <a:pt x="40640" y="-159"/>
                          <a:pt x="4064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1" name="Freeform: Shape 120">
                    <a:extLst>
                      <a:ext uri="{FF2B5EF4-FFF2-40B4-BE49-F238E27FC236}">
                        <a16:creationId xmlns:a16="http://schemas.microsoft.com/office/drawing/2014/main" id="{569A16CD-8AF9-4016-9DE6-46CA01BC2319}"/>
                      </a:ext>
                    </a:extLst>
                  </p:cNvPr>
                  <p:cNvSpPr/>
                  <p:nvPr/>
                </p:nvSpPr>
                <p:spPr>
                  <a:xfrm>
                    <a:off x="2588260" y="1652904"/>
                    <a:ext cx="52704" cy="11430"/>
                  </a:xfrm>
                  <a:custGeom>
                    <a:avLst/>
                    <a:gdLst>
                      <a:gd name="connsiteX0" fmla="*/ 52705 w 52704"/>
                      <a:gd name="connsiteY0" fmla="*/ 0 h 11430"/>
                      <a:gd name="connsiteX1" fmla="*/ 31115 w 52704"/>
                      <a:gd name="connsiteY1" fmla="*/ 5080 h 11430"/>
                      <a:gd name="connsiteX2" fmla="*/ 24765 w 52704"/>
                      <a:gd name="connsiteY2" fmla="*/ 6350 h 11430"/>
                      <a:gd name="connsiteX3" fmla="*/ 0 w 52704"/>
                      <a:gd name="connsiteY3" fmla="*/ 11430 h 11430"/>
                      <a:gd name="connsiteX4" fmla="*/ 25400 w 52704"/>
                      <a:gd name="connsiteY4" fmla="*/ 5080 h 11430"/>
                      <a:gd name="connsiteX5" fmla="*/ 31750 w 52704"/>
                      <a:gd name="connsiteY5" fmla="*/ 3810 h 11430"/>
                      <a:gd name="connsiteX6" fmla="*/ 52705 w 52704"/>
                      <a:gd name="connsiteY6" fmla="*/ 0 h 1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2704" h="11430">
                        <a:moveTo>
                          <a:pt x="52705" y="0"/>
                        </a:moveTo>
                        <a:cubicBezTo>
                          <a:pt x="45085" y="1905"/>
                          <a:pt x="38100" y="3810"/>
                          <a:pt x="31115" y="5080"/>
                        </a:cubicBezTo>
                        <a:cubicBezTo>
                          <a:pt x="29210" y="5715"/>
                          <a:pt x="26670" y="6350"/>
                          <a:pt x="24765" y="6350"/>
                        </a:cubicBezTo>
                        <a:cubicBezTo>
                          <a:pt x="15875" y="6985"/>
                          <a:pt x="8890" y="10160"/>
                          <a:pt x="0" y="11430"/>
                        </a:cubicBezTo>
                        <a:cubicBezTo>
                          <a:pt x="8255" y="8890"/>
                          <a:pt x="17145" y="6985"/>
                          <a:pt x="25400" y="5080"/>
                        </a:cubicBezTo>
                        <a:cubicBezTo>
                          <a:pt x="27305" y="4445"/>
                          <a:pt x="29845" y="3810"/>
                          <a:pt x="31750" y="3810"/>
                        </a:cubicBezTo>
                        <a:cubicBezTo>
                          <a:pt x="39370" y="2540"/>
                          <a:pt x="45720" y="635"/>
                          <a:pt x="5270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2" name="Freeform: Shape 121">
                    <a:extLst>
                      <a:ext uri="{FF2B5EF4-FFF2-40B4-BE49-F238E27FC236}">
                        <a16:creationId xmlns:a16="http://schemas.microsoft.com/office/drawing/2014/main" id="{F858C18C-5EA4-4330-AB2A-79841632B788}"/>
                      </a:ext>
                    </a:extLst>
                  </p:cNvPr>
                  <p:cNvSpPr/>
                  <p:nvPr/>
                </p:nvSpPr>
                <p:spPr>
                  <a:xfrm>
                    <a:off x="2561589" y="1586864"/>
                    <a:ext cx="49530" cy="13970"/>
                  </a:xfrm>
                  <a:custGeom>
                    <a:avLst/>
                    <a:gdLst>
                      <a:gd name="connsiteX0" fmla="*/ 47625 w 49530"/>
                      <a:gd name="connsiteY0" fmla="*/ 1270 h 13970"/>
                      <a:gd name="connsiteX1" fmla="*/ 0 w 49530"/>
                      <a:gd name="connsiteY1" fmla="*/ 13970 h 13970"/>
                      <a:gd name="connsiteX2" fmla="*/ 49530 w 49530"/>
                      <a:gd name="connsiteY2" fmla="*/ 0 h 13970"/>
                      <a:gd name="connsiteX3" fmla="*/ 47625 w 49530"/>
                      <a:gd name="connsiteY3" fmla="*/ 1270 h 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530" h="13970">
                        <a:moveTo>
                          <a:pt x="47625" y="1270"/>
                        </a:moveTo>
                        <a:cubicBezTo>
                          <a:pt x="32385" y="5715"/>
                          <a:pt x="15875" y="9525"/>
                          <a:pt x="0" y="13970"/>
                        </a:cubicBezTo>
                        <a:cubicBezTo>
                          <a:pt x="16510" y="10160"/>
                          <a:pt x="32385" y="1905"/>
                          <a:pt x="49530" y="0"/>
                        </a:cubicBezTo>
                        <a:cubicBezTo>
                          <a:pt x="48895" y="635"/>
                          <a:pt x="48260" y="635"/>
                          <a:pt x="4762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3" name="Freeform: Shape 122">
                    <a:extLst>
                      <a:ext uri="{FF2B5EF4-FFF2-40B4-BE49-F238E27FC236}">
                        <a16:creationId xmlns:a16="http://schemas.microsoft.com/office/drawing/2014/main" id="{FEBBC2D9-CB01-4BCE-A913-B8A6326B8EDB}"/>
                      </a:ext>
                    </a:extLst>
                  </p:cNvPr>
                  <p:cNvSpPr/>
                  <p:nvPr/>
                </p:nvSpPr>
                <p:spPr>
                  <a:xfrm>
                    <a:off x="2272029" y="1790700"/>
                    <a:ext cx="32385" cy="8254"/>
                  </a:xfrm>
                  <a:custGeom>
                    <a:avLst/>
                    <a:gdLst>
                      <a:gd name="connsiteX0" fmla="*/ 0 w 32385"/>
                      <a:gd name="connsiteY0" fmla="*/ 8255 h 8254"/>
                      <a:gd name="connsiteX1" fmla="*/ 5080 w 32385"/>
                      <a:gd name="connsiteY1" fmla="*/ 6985 h 8254"/>
                      <a:gd name="connsiteX2" fmla="*/ 10160 w 32385"/>
                      <a:gd name="connsiteY2" fmla="*/ 5715 h 8254"/>
                      <a:gd name="connsiteX3" fmla="*/ 20955 w 32385"/>
                      <a:gd name="connsiteY3" fmla="*/ 2540 h 8254"/>
                      <a:gd name="connsiteX4" fmla="*/ 26670 w 32385"/>
                      <a:gd name="connsiteY4" fmla="*/ 1270 h 8254"/>
                      <a:gd name="connsiteX5" fmla="*/ 32385 w 32385"/>
                      <a:gd name="connsiteY5" fmla="*/ 0 h 8254"/>
                      <a:gd name="connsiteX6" fmla="*/ 26670 w 32385"/>
                      <a:gd name="connsiteY6" fmla="*/ 2540 h 8254"/>
                      <a:gd name="connsiteX7" fmla="*/ 20955 w 32385"/>
                      <a:gd name="connsiteY7" fmla="*/ 4445 h 8254"/>
                      <a:gd name="connsiteX8" fmla="*/ 10160 w 32385"/>
                      <a:gd name="connsiteY8" fmla="*/ 6985 h 8254"/>
                      <a:gd name="connsiteX9" fmla="*/ 4445 w 32385"/>
                      <a:gd name="connsiteY9" fmla="*/ 8255 h 8254"/>
                      <a:gd name="connsiteX10" fmla="*/ 0 w 32385"/>
                      <a:gd name="connsiteY10" fmla="*/ 8255 h 8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2385" h="8254">
                        <a:moveTo>
                          <a:pt x="0" y="8255"/>
                        </a:moveTo>
                        <a:cubicBezTo>
                          <a:pt x="1905" y="7620"/>
                          <a:pt x="3810" y="6985"/>
                          <a:pt x="5080" y="6985"/>
                        </a:cubicBezTo>
                        <a:cubicBezTo>
                          <a:pt x="6985" y="6350"/>
                          <a:pt x="8890" y="5715"/>
                          <a:pt x="10160" y="5715"/>
                        </a:cubicBezTo>
                        <a:cubicBezTo>
                          <a:pt x="13970" y="4445"/>
                          <a:pt x="17145" y="3810"/>
                          <a:pt x="20955" y="2540"/>
                        </a:cubicBezTo>
                        <a:cubicBezTo>
                          <a:pt x="22860" y="1905"/>
                          <a:pt x="24765" y="1270"/>
                          <a:pt x="26670" y="1270"/>
                        </a:cubicBezTo>
                        <a:cubicBezTo>
                          <a:pt x="28575" y="635"/>
                          <a:pt x="30480" y="0"/>
                          <a:pt x="32385" y="0"/>
                        </a:cubicBezTo>
                        <a:cubicBezTo>
                          <a:pt x="30480" y="635"/>
                          <a:pt x="28575" y="1905"/>
                          <a:pt x="26670" y="2540"/>
                        </a:cubicBezTo>
                        <a:cubicBezTo>
                          <a:pt x="24765" y="3175"/>
                          <a:pt x="22860" y="3810"/>
                          <a:pt x="20955" y="4445"/>
                        </a:cubicBezTo>
                        <a:cubicBezTo>
                          <a:pt x="17145" y="5715"/>
                          <a:pt x="13335" y="6350"/>
                          <a:pt x="10160" y="6985"/>
                        </a:cubicBezTo>
                        <a:cubicBezTo>
                          <a:pt x="8255" y="7620"/>
                          <a:pt x="6350" y="7620"/>
                          <a:pt x="4445" y="8255"/>
                        </a:cubicBezTo>
                        <a:cubicBezTo>
                          <a:pt x="3810" y="8255"/>
                          <a:pt x="1905" y="8255"/>
                          <a:pt x="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4" name="Freeform: Shape 123">
                    <a:extLst>
                      <a:ext uri="{FF2B5EF4-FFF2-40B4-BE49-F238E27FC236}">
                        <a16:creationId xmlns:a16="http://schemas.microsoft.com/office/drawing/2014/main" id="{5AC89D05-E84F-4CAB-A286-8C831C625DFC}"/>
                      </a:ext>
                    </a:extLst>
                  </p:cNvPr>
                  <p:cNvSpPr/>
                  <p:nvPr/>
                </p:nvSpPr>
                <p:spPr>
                  <a:xfrm>
                    <a:off x="2267585" y="1764664"/>
                    <a:ext cx="48260" cy="10795"/>
                  </a:xfrm>
                  <a:custGeom>
                    <a:avLst/>
                    <a:gdLst>
                      <a:gd name="connsiteX0" fmla="*/ 1270 w 48260"/>
                      <a:gd name="connsiteY0" fmla="*/ 8890 h 10795"/>
                      <a:gd name="connsiteX1" fmla="*/ 8890 w 48260"/>
                      <a:gd name="connsiteY1" fmla="*/ 6985 h 10795"/>
                      <a:gd name="connsiteX2" fmla="*/ 16510 w 48260"/>
                      <a:gd name="connsiteY2" fmla="*/ 5080 h 10795"/>
                      <a:gd name="connsiteX3" fmla="*/ 24130 w 48260"/>
                      <a:gd name="connsiteY3" fmla="*/ 3175 h 10795"/>
                      <a:gd name="connsiteX4" fmla="*/ 48260 w 48260"/>
                      <a:gd name="connsiteY4" fmla="*/ 0 h 10795"/>
                      <a:gd name="connsiteX5" fmla="*/ 23495 w 48260"/>
                      <a:gd name="connsiteY5" fmla="*/ 3810 h 10795"/>
                      <a:gd name="connsiteX6" fmla="*/ 17780 w 48260"/>
                      <a:gd name="connsiteY6" fmla="*/ 5715 h 10795"/>
                      <a:gd name="connsiteX7" fmla="*/ 8890 w 48260"/>
                      <a:gd name="connsiteY7" fmla="*/ 8255 h 10795"/>
                      <a:gd name="connsiteX8" fmla="*/ 0 w 48260"/>
                      <a:gd name="connsiteY8" fmla="*/ 10795 h 10795"/>
                      <a:gd name="connsiteX9" fmla="*/ 1270 w 48260"/>
                      <a:gd name="connsiteY9" fmla="*/ 8890 h 1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8260" h="10795">
                        <a:moveTo>
                          <a:pt x="1270" y="8890"/>
                        </a:moveTo>
                        <a:cubicBezTo>
                          <a:pt x="3810" y="8255"/>
                          <a:pt x="6350" y="7620"/>
                          <a:pt x="8890" y="6985"/>
                        </a:cubicBezTo>
                        <a:cubicBezTo>
                          <a:pt x="11430" y="6350"/>
                          <a:pt x="13970" y="5715"/>
                          <a:pt x="16510" y="5080"/>
                        </a:cubicBezTo>
                        <a:cubicBezTo>
                          <a:pt x="19050" y="4445"/>
                          <a:pt x="21590" y="3810"/>
                          <a:pt x="24130" y="3175"/>
                        </a:cubicBezTo>
                        <a:cubicBezTo>
                          <a:pt x="32385" y="1270"/>
                          <a:pt x="40005" y="0"/>
                          <a:pt x="48260" y="0"/>
                        </a:cubicBezTo>
                        <a:cubicBezTo>
                          <a:pt x="40005" y="0"/>
                          <a:pt x="32385" y="2540"/>
                          <a:pt x="23495" y="3810"/>
                        </a:cubicBezTo>
                        <a:cubicBezTo>
                          <a:pt x="21590" y="4445"/>
                          <a:pt x="19685" y="5080"/>
                          <a:pt x="17780" y="5715"/>
                        </a:cubicBezTo>
                        <a:cubicBezTo>
                          <a:pt x="14605" y="6350"/>
                          <a:pt x="12065" y="7620"/>
                          <a:pt x="8890" y="8255"/>
                        </a:cubicBezTo>
                        <a:cubicBezTo>
                          <a:pt x="5715" y="8890"/>
                          <a:pt x="3175" y="10160"/>
                          <a:pt x="0" y="10795"/>
                        </a:cubicBezTo>
                        <a:cubicBezTo>
                          <a:pt x="1270" y="8890"/>
                          <a:pt x="1270" y="8890"/>
                          <a:pt x="1270" y="889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5" name="Freeform: Shape 124">
                    <a:extLst>
                      <a:ext uri="{FF2B5EF4-FFF2-40B4-BE49-F238E27FC236}">
                        <a16:creationId xmlns:a16="http://schemas.microsoft.com/office/drawing/2014/main" id="{C22B4BEA-D16D-44B6-9BFD-689B6AC2F772}"/>
                      </a:ext>
                    </a:extLst>
                  </p:cNvPr>
                  <p:cNvSpPr/>
                  <p:nvPr/>
                </p:nvSpPr>
                <p:spPr>
                  <a:xfrm>
                    <a:off x="2204720" y="1816100"/>
                    <a:ext cx="41909" cy="12700"/>
                  </a:xfrm>
                  <a:custGeom>
                    <a:avLst/>
                    <a:gdLst>
                      <a:gd name="connsiteX0" fmla="*/ 41910 w 41909"/>
                      <a:gd name="connsiteY0" fmla="*/ 0 h 12700"/>
                      <a:gd name="connsiteX1" fmla="*/ 20955 w 41909"/>
                      <a:gd name="connsiteY1" fmla="*/ 6985 h 12700"/>
                      <a:gd name="connsiteX2" fmla="*/ 13970 w 41909"/>
                      <a:gd name="connsiteY2" fmla="*/ 9525 h 12700"/>
                      <a:gd name="connsiteX3" fmla="*/ 0 w 41909"/>
                      <a:gd name="connsiteY3" fmla="*/ 12700 h 12700"/>
                      <a:gd name="connsiteX4" fmla="*/ 23495 w 41909"/>
                      <a:gd name="connsiteY4" fmla="*/ 5715 h 12700"/>
                      <a:gd name="connsiteX5" fmla="*/ 29210 w 41909"/>
                      <a:gd name="connsiteY5" fmla="*/ 3810 h 12700"/>
                      <a:gd name="connsiteX6" fmla="*/ 35560 w 41909"/>
                      <a:gd name="connsiteY6" fmla="*/ 1905 h 12700"/>
                      <a:gd name="connsiteX7" fmla="*/ 41910 w 41909"/>
                      <a:gd name="connsiteY7" fmla="*/ 0 h 12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909" h="12700">
                        <a:moveTo>
                          <a:pt x="41910" y="0"/>
                        </a:moveTo>
                        <a:cubicBezTo>
                          <a:pt x="34925" y="1905"/>
                          <a:pt x="27940" y="4445"/>
                          <a:pt x="20955" y="6985"/>
                        </a:cubicBezTo>
                        <a:cubicBezTo>
                          <a:pt x="18415" y="7620"/>
                          <a:pt x="16510" y="8890"/>
                          <a:pt x="13970" y="9525"/>
                        </a:cubicBezTo>
                        <a:cubicBezTo>
                          <a:pt x="9525" y="12065"/>
                          <a:pt x="4445" y="11430"/>
                          <a:pt x="0" y="12700"/>
                        </a:cubicBezTo>
                        <a:cubicBezTo>
                          <a:pt x="7620" y="10795"/>
                          <a:pt x="15875" y="8255"/>
                          <a:pt x="23495" y="5715"/>
                        </a:cubicBezTo>
                        <a:cubicBezTo>
                          <a:pt x="25400" y="5080"/>
                          <a:pt x="27305" y="4445"/>
                          <a:pt x="29210" y="3810"/>
                        </a:cubicBezTo>
                        <a:cubicBezTo>
                          <a:pt x="31115" y="3175"/>
                          <a:pt x="33020" y="2540"/>
                          <a:pt x="35560" y="1905"/>
                        </a:cubicBezTo>
                        <a:cubicBezTo>
                          <a:pt x="37465" y="1270"/>
                          <a:pt x="39370" y="635"/>
                          <a:pt x="4191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6" name="Freeform: Shape 125">
                    <a:extLst>
                      <a:ext uri="{FF2B5EF4-FFF2-40B4-BE49-F238E27FC236}">
                        <a16:creationId xmlns:a16="http://schemas.microsoft.com/office/drawing/2014/main" id="{8216CA7F-9331-454F-A62C-266AA74F2443}"/>
                      </a:ext>
                    </a:extLst>
                  </p:cNvPr>
                  <p:cNvSpPr/>
                  <p:nvPr/>
                </p:nvSpPr>
                <p:spPr>
                  <a:xfrm>
                    <a:off x="2378710" y="1651635"/>
                    <a:ext cx="38735" cy="13335"/>
                  </a:xfrm>
                  <a:custGeom>
                    <a:avLst/>
                    <a:gdLst>
                      <a:gd name="connsiteX0" fmla="*/ 38735 w 38735"/>
                      <a:gd name="connsiteY0" fmla="*/ 0 h 13335"/>
                      <a:gd name="connsiteX1" fmla="*/ 5080 w 38735"/>
                      <a:gd name="connsiteY1" fmla="*/ 12065 h 13335"/>
                      <a:gd name="connsiteX2" fmla="*/ 0 w 38735"/>
                      <a:gd name="connsiteY2" fmla="*/ 13335 h 13335"/>
                      <a:gd name="connsiteX3" fmla="*/ 5080 w 38735"/>
                      <a:gd name="connsiteY3" fmla="*/ 11430 h 13335"/>
                      <a:gd name="connsiteX4" fmla="*/ 31750 w 38735"/>
                      <a:gd name="connsiteY4" fmla="*/ 1905 h 13335"/>
                      <a:gd name="connsiteX5" fmla="*/ 38735 w 38735"/>
                      <a:gd name="connsiteY5" fmla="*/ 0 h 13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735" h="13335">
                        <a:moveTo>
                          <a:pt x="38735" y="0"/>
                        </a:moveTo>
                        <a:cubicBezTo>
                          <a:pt x="27940" y="2540"/>
                          <a:pt x="16510" y="8255"/>
                          <a:pt x="5080" y="12065"/>
                        </a:cubicBezTo>
                        <a:cubicBezTo>
                          <a:pt x="3175" y="12700"/>
                          <a:pt x="1270" y="12700"/>
                          <a:pt x="0" y="13335"/>
                        </a:cubicBezTo>
                        <a:cubicBezTo>
                          <a:pt x="1905" y="12700"/>
                          <a:pt x="3810" y="12065"/>
                          <a:pt x="5080" y="11430"/>
                        </a:cubicBezTo>
                        <a:cubicBezTo>
                          <a:pt x="13970" y="8890"/>
                          <a:pt x="22225" y="3175"/>
                          <a:pt x="31750" y="1905"/>
                        </a:cubicBezTo>
                        <a:cubicBezTo>
                          <a:pt x="34290" y="1270"/>
                          <a:pt x="36830" y="635"/>
                          <a:pt x="387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7" name="Freeform: Shape 126">
                    <a:extLst>
                      <a:ext uri="{FF2B5EF4-FFF2-40B4-BE49-F238E27FC236}">
                        <a16:creationId xmlns:a16="http://schemas.microsoft.com/office/drawing/2014/main" id="{E148F8E5-E5A7-4BD8-BBF5-C6C8C978AA30}"/>
                      </a:ext>
                    </a:extLst>
                  </p:cNvPr>
                  <p:cNvSpPr/>
                  <p:nvPr/>
                </p:nvSpPr>
                <p:spPr>
                  <a:xfrm>
                    <a:off x="2211070" y="1734820"/>
                    <a:ext cx="29844" cy="9525"/>
                  </a:xfrm>
                  <a:custGeom>
                    <a:avLst/>
                    <a:gdLst>
                      <a:gd name="connsiteX0" fmla="*/ 0 w 29844"/>
                      <a:gd name="connsiteY0" fmla="*/ 9525 h 9525"/>
                      <a:gd name="connsiteX1" fmla="*/ 10160 w 29844"/>
                      <a:gd name="connsiteY1" fmla="*/ 5080 h 9525"/>
                      <a:gd name="connsiteX2" fmla="*/ 15240 w 29844"/>
                      <a:gd name="connsiteY2" fmla="*/ 4445 h 9525"/>
                      <a:gd name="connsiteX3" fmla="*/ 29845 w 29844"/>
                      <a:gd name="connsiteY3" fmla="*/ 0 h 9525"/>
                      <a:gd name="connsiteX4" fmla="*/ 17145 w 29844"/>
                      <a:gd name="connsiteY4" fmla="*/ 5080 h 9525"/>
                      <a:gd name="connsiteX5" fmla="*/ 10795 w 29844"/>
                      <a:gd name="connsiteY5" fmla="*/ 6985 h 9525"/>
                      <a:gd name="connsiteX6" fmla="*/ 4445 w 29844"/>
                      <a:gd name="connsiteY6" fmla="*/ 8255 h 9525"/>
                      <a:gd name="connsiteX7" fmla="*/ 0 w 29844"/>
                      <a:gd name="connsiteY7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844" h="9525">
                        <a:moveTo>
                          <a:pt x="0" y="9525"/>
                        </a:moveTo>
                        <a:cubicBezTo>
                          <a:pt x="3175" y="6985"/>
                          <a:pt x="6350" y="5715"/>
                          <a:pt x="10160" y="5080"/>
                        </a:cubicBezTo>
                        <a:cubicBezTo>
                          <a:pt x="12065" y="4445"/>
                          <a:pt x="13335" y="4445"/>
                          <a:pt x="15240" y="4445"/>
                        </a:cubicBezTo>
                        <a:cubicBezTo>
                          <a:pt x="20320" y="3810"/>
                          <a:pt x="24765" y="3810"/>
                          <a:pt x="29845" y="0"/>
                        </a:cubicBezTo>
                        <a:cubicBezTo>
                          <a:pt x="26035" y="1270"/>
                          <a:pt x="21590" y="3175"/>
                          <a:pt x="17145" y="5080"/>
                        </a:cubicBezTo>
                        <a:cubicBezTo>
                          <a:pt x="15240" y="5715"/>
                          <a:pt x="12700" y="6350"/>
                          <a:pt x="10795" y="6985"/>
                        </a:cubicBezTo>
                        <a:cubicBezTo>
                          <a:pt x="8890" y="7620"/>
                          <a:pt x="6985" y="8255"/>
                          <a:pt x="4445" y="8255"/>
                        </a:cubicBezTo>
                        <a:cubicBezTo>
                          <a:pt x="3175" y="8255"/>
                          <a:pt x="1905" y="8890"/>
                          <a:pt x="0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8" name="Freeform: Shape 127">
                    <a:extLst>
                      <a:ext uri="{FF2B5EF4-FFF2-40B4-BE49-F238E27FC236}">
                        <a16:creationId xmlns:a16="http://schemas.microsoft.com/office/drawing/2014/main" id="{C3B5CFDC-DB70-4696-BFFC-DC4D4AE402BF}"/>
                      </a:ext>
                    </a:extLst>
                  </p:cNvPr>
                  <p:cNvSpPr/>
                  <p:nvPr/>
                </p:nvSpPr>
                <p:spPr>
                  <a:xfrm>
                    <a:off x="2594610" y="1628775"/>
                    <a:ext cx="46989" cy="11429"/>
                  </a:xfrm>
                  <a:custGeom>
                    <a:avLst/>
                    <a:gdLst>
                      <a:gd name="connsiteX0" fmla="*/ 46355 w 46989"/>
                      <a:gd name="connsiteY0" fmla="*/ 1270 h 11429"/>
                      <a:gd name="connsiteX1" fmla="*/ 38735 w 46989"/>
                      <a:gd name="connsiteY1" fmla="*/ 3175 h 11429"/>
                      <a:gd name="connsiteX2" fmla="*/ 31115 w 46989"/>
                      <a:gd name="connsiteY2" fmla="*/ 5080 h 11429"/>
                      <a:gd name="connsiteX3" fmla="*/ 0 w 46989"/>
                      <a:gd name="connsiteY3" fmla="*/ 11430 h 11429"/>
                      <a:gd name="connsiteX4" fmla="*/ 29845 w 46989"/>
                      <a:gd name="connsiteY4" fmla="*/ 5715 h 11429"/>
                      <a:gd name="connsiteX5" fmla="*/ 35560 w 46989"/>
                      <a:gd name="connsiteY5" fmla="*/ 3810 h 11429"/>
                      <a:gd name="connsiteX6" fmla="*/ 41275 w 46989"/>
                      <a:gd name="connsiteY6" fmla="*/ 1905 h 11429"/>
                      <a:gd name="connsiteX7" fmla="*/ 46990 w 46989"/>
                      <a:gd name="connsiteY7" fmla="*/ 0 h 11429"/>
                      <a:gd name="connsiteX8" fmla="*/ 46355 w 46989"/>
                      <a:gd name="connsiteY8" fmla="*/ 1270 h 1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989" h="11429">
                        <a:moveTo>
                          <a:pt x="46355" y="1270"/>
                        </a:moveTo>
                        <a:cubicBezTo>
                          <a:pt x="43815" y="1905"/>
                          <a:pt x="41275" y="2540"/>
                          <a:pt x="38735" y="3175"/>
                        </a:cubicBezTo>
                        <a:cubicBezTo>
                          <a:pt x="36195" y="3810"/>
                          <a:pt x="33655" y="4445"/>
                          <a:pt x="31115" y="5080"/>
                        </a:cubicBezTo>
                        <a:cubicBezTo>
                          <a:pt x="20320" y="8890"/>
                          <a:pt x="10795" y="9525"/>
                          <a:pt x="0" y="11430"/>
                        </a:cubicBezTo>
                        <a:cubicBezTo>
                          <a:pt x="10160" y="7620"/>
                          <a:pt x="19685" y="8255"/>
                          <a:pt x="29845" y="5715"/>
                        </a:cubicBezTo>
                        <a:cubicBezTo>
                          <a:pt x="31750" y="5080"/>
                          <a:pt x="33655" y="4445"/>
                          <a:pt x="35560" y="3810"/>
                        </a:cubicBezTo>
                        <a:cubicBezTo>
                          <a:pt x="37465" y="3175"/>
                          <a:pt x="39370" y="2540"/>
                          <a:pt x="41275" y="1905"/>
                        </a:cubicBezTo>
                        <a:cubicBezTo>
                          <a:pt x="43180" y="1270"/>
                          <a:pt x="45085" y="635"/>
                          <a:pt x="46990" y="0"/>
                        </a:cubicBezTo>
                        <a:cubicBezTo>
                          <a:pt x="46355" y="635"/>
                          <a:pt x="46355" y="635"/>
                          <a:pt x="4635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29" name="Freeform: Shape 128">
                    <a:extLst>
                      <a:ext uri="{FF2B5EF4-FFF2-40B4-BE49-F238E27FC236}">
                        <a16:creationId xmlns:a16="http://schemas.microsoft.com/office/drawing/2014/main" id="{8220DF9D-5B42-4327-9D6C-F61DE7CCAB07}"/>
                      </a:ext>
                    </a:extLst>
                  </p:cNvPr>
                  <p:cNvSpPr/>
                  <p:nvPr/>
                </p:nvSpPr>
                <p:spPr>
                  <a:xfrm>
                    <a:off x="2512695" y="1604010"/>
                    <a:ext cx="29209" cy="8889"/>
                  </a:xfrm>
                  <a:custGeom>
                    <a:avLst/>
                    <a:gdLst>
                      <a:gd name="connsiteX0" fmla="*/ 29210 w 29209"/>
                      <a:gd name="connsiteY0" fmla="*/ 1270 h 8889"/>
                      <a:gd name="connsiteX1" fmla="*/ 0 w 29209"/>
                      <a:gd name="connsiteY1" fmla="*/ 8890 h 8889"/>
                      <a:gd name="connsiteX2" fmla="*/ 28575 w 29209"/>
                      <a:gd name="connsiteY2" fmla="*/ 0 h 8889"/>
                      <a:gd name="connsiteX3" fmla="*/ 29210 w 29209"/>
                      <a:gd name="connsiteY3" fmla="*/ 1270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209" h="8889">
                        <a:moveTo>
                          <a:pt x="29210" y="1270"/>
                        </a:moveTo>
                        <a:cubicBezTo>
                          <a:pt x="20955" y="3810"/>
                          <a:pt x="12700" y="5715"/>
                          <a:pt x="0" y="8890"/>
                        </a:cubicBezTo>
                        <a:cubicBezTo>
                          <a:pt x="11430" y="3810"/>
                          <a:pt x="20320" y="1905"/>
                          <a:pt x="28575" y="0"/>
                        </a:cubicBezTo>
                        <a:cubicBezTo>
                          <a:pt x="29210" y="635"/>
                          <a:pt x="29210" y="635"/>
                          <a:pt x="2921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0" name="Freeform: Shape 129">
                    <a:extLst>
                      <a:ext uri="{FF2B5EF4-FFF2-40B4-BE49-F238E27FC236}">
                        <a16:creationId xmlns:a16="http://schemas.microsoft.com/office/drawing/2014/main" id="{3CD117EC-872E-4657-A9B9-94AE7266D728}"/>
                      </a:ext>
                    </a:extLst>
                  </p:cNvPr>
                  <p:cNvSpPr/>
                  <p:nvPr/>
                </p:nvSpPr>
                <p:spPr>
                  <a:xfrm>
                    <a:off x="2305050" y="1720214"/>
                    <a:ext cx="46989" cy="13970"/>
                  </a:xfrm>
                  <a:custGeom>
                    <a:avLst/>
                    <a:gdLst>
                      <a:gd name="connsiteX0" fmla="*/ 0 w 46989"/>
                      <a:gd name="connsiteY0" fmla="*/ 13970 h 13970"/>
                      <a:gd name="connsiteX1" fmla="*/ 31750 w 46989"/>
                      <a:gd name="connsiteY1" fmla="*/ 7620 h 13970"/>
                      <a:gd name="connsiteX2" fmla="*/ 39370 w 46989"/>
                      <a:gd name="connsiteY2" fmla="*/ 4445 h 13970"/>
                      <a:gd name="connsiteX3" fmla="*/ 46990 w 46989"/>
                      <a:gd name="connsiteY3" fmla="*/ 0 h 13970"/>
                      <a:gd name="connsiteX4" fmla="*/ 40640 w 46989"/>
                      <a:gd name="connsiteY4" fmla="*/ 3810 h 13970"/>
                      <a:gd name="connsiteX5" fmla="*/ 34290 w 46989"/>
                      <a:gd name="connsiteY5" fmla="*/ 6985 h 13970"/>
                      <a:gd name="connsiteX6" fmla="*/ 8890 w 46989"/>
                      <a:gd name="connsiteY6" fmla="*/ 13335 h 13970"/>
                      <a:gd name="connsiteX7" fmla="*/ 0 w 46989"/>
                      <a:gd name="connsiteY7" fmla="*/ 13970 h 13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989" h="13970">
                        <a:moveTo>
                          <a:pt x="0" y="13970"/>
                        </a:moveTo>
                        <a:cubicBezTo>
                          <a:pt x="10795" y="13335"/>
                          <a:pt x="20955" y="11430"/>
                          <a:pt x="31750" y="7620"/>
                        </a:cubicBezTo>
                        <a:cubicBezTo>
                          <a:pt x="34290" y="6985"/>
                          <a:pt x="36830" y="5715"/>
                          <a:pt x="39370" y="4445"/>
                        </a:cubicBezTo>
                        <a:cubicBezTo>
                          <a:pt x="41910" y="3175"/>
                          <a:pt x="44450" y="1905"/>
                          <a:pt x="46990" y="0"/>
                        </a:cubicBezTo>
                        <a:cubicBezTo>
                          <a:pt x="45085" y="1270"/>
                          <a:pt x="43180" y="2540"/>
                          <a:pt x="40640" y="3810"/>
                        </a:cubicBezTo>
                        <a:cubicBezTo>
                          <a:pt x="38735" y="5080"/>
                          <a:pt x="36195" y="5715"/>
                          <a:pt x="34290" y="6985"/>
                        </a:cubicBezTo>
                        <a:cubicBezTo>
                          <a:pt x="26035" y="10795"/>
                          <a:pt x="17145" y="13335"/>
                          <a:pt x="8890" y="13335"/>
                        </a:cubicBezTo>
                        <a:cubicBezTo>
                          <a:pt x="6350" y="13335"/>
                          <a:pt x="3175" y="13335"/>
                          <a:pt x="0" y="139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1" name="Freeform: Shape 130">
                    <a:extLst>
                      <a:ext uri="{FF2B5EF4-FFF2-40B4-BE49-F238E27FC236}">
                        <a16:creationId xmlns:a16="http://schemas.microsoft.com/office/drawing/2014/main" id="{36F7F963-3230-4087-97D0-4CC544852463}"/>
                      </a:ext>
                    </a:extLst>
                  </p:cNvPr>
                  <p:cNvSpPr/>
                  <p:nvPr/>
                </p:nvSpPr>
                <p:spPr>
                  <a:xfrm>
                    <a:off x="2219960" y="1802764"/>
                    <a:ext cx="34925" cy="10160"/>
                  </a:xfrm>
                  <a:custGeom>
                    <a:avLst/>
                    <a:gdLst>
                      <a:gd name="connsiteX0" fmla="*/ 34925 w 34925"/>
                      <a:gd name="connsiteY0" fmla="*/ 0 h 10160"/>
                      <a:gd name="connsiteX1" fmla="*/ 11430 w 34925"/>
                      <a:gd name="connsiteY1" fmla="*/ 7620 h 10160"/>
                      <a:gd name="connsiteX2" fmla="*/ 5715 w 34925"/>
                      <a:gd name="connsiteY2" fmla="*/ 8890 h 10160"/>
                      <a:gd name="connsiteX3" fmla="*/ 0 w 34925"/>
                      <a:gd name="connsiteY3" fmla="*/ 10160 h 10160"/>
                      <a:gd name="connsiteX4" fmla="*/ 10160 w 34925"/>
                      <a:gd name="connsiteY4" fmla="*/ 6985 h 10160"/>
                      <a:gd name="connsiteX5" fmla="*/ 15240 w 34925"/>
                      <a:gd name="connsiteY5" fmla="*/ 5715 h 10160"/>
                      <a:gd name="connsiteX6" fmla="*/ 30480 w 34925"/>
                      <a:gd name="connsiteY6" fmla="*/ 1270 h 10160"/>
                      <a:gd name="connsiteX7" fmla="*/ 34925 w 34925"/>
                      <a:gd name="connsiteY7" fmla="*/ 0 h 1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4925" h="10160">
                        <a:moveTo>
                          <a:pt x="34925" y="0"/>
                        </a:moveTo>
                        <a:cubicBezTo>
                          <a:pt x="26670" y="3810"/>
                          <a:pt x="19050" y="5715"/>
                          <a:pt x="11430" y="7620"/>
                        </a:cubicBezTo>
                        <a:cubicBezTo>
                          <a:pt x="9525" y="8255"/>
                          <a:pt x="7620" y="8890"/>
                          <a:pt x="5715" y="8890"/>
                        </a:cubicBezTo>
                        <a:cubicBezTo>
                          <a:pt x="3810" y="9525"/>
                          <a:pt x="1905" y="10160"/>
                          <a:pt x="0" y="10160"/>
                        </a:cubicBezTo>
                        <a:cubicBezTo>
                          <a:pt x="3175" y="10160"/>
                          <a:pt x="6985" y="7620"/>
                          <a:pt x="10160" y="6985"/>
                        </a:cubicBezTo>
                        <a:cubicBezTo>
                          <a:pt x="12065" y="6350"/>
                          <a:pt x="13335" y="5715"/>
                          <a:pt x="15240" y="5715"/>
                        </a:cubicBezTo>
                        <a:cubicBezTo>
                          <a:pt x="20320" y="4445"/>
                          <a:pt x="25400" y="2540"/>
                          <a:pt x="30480" y="1270"/>
                        </a:cubicBezTo>
                        <a:cubicBezTo>
                          <a:pt x="31115" y="635"/>
                          <a:pt x="33020" y="635"/>
                          <a:pt x="349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2" name="Freeform: Shape 131">
                    <a:extLst>
                      <a:ext uri="{FF2B5EF4-FFF2-40B4-BE49-F238E27FC236}">
                        <a16:creationId xmlns:a16="http://schemas.microsoft.com/office/drawing/2014/main" id="{5F11B0E5-5C05-418F-9CBC-B9A9779D684B}"/>
                      </a:ext>
                    </a:extLst>
                  </p:cNvPr>
                  <p:cNvSpPr/>
                  <p:nvPr/>
                </p:nvSpPr>
                <p:spPr>
                  <a:xfrm>
                    <a:off x="2276475" y="1746952"/>
                    <a:ext cx="33654" cy="5773"/>
                  </a:xfrm>
                  <a:custGeom>
                    <a:avLst/>
                    <a:gdLst>
                      <a:gd name="connsiteX0" fmla="*/ 0 w 33654"/>
                      <a:gd name="connsiteY0" fmla="*/ 5647 h 5773"/>
                      <a:gd name="connsiteX1" fmla="*/ 10795 w 33654"/>
                      <a:gd name="connsiteY1" fmla="*/ 3107 h 5773"/>
                      <a:gd name="connsiteX2" fmla="*/ 16510 w 33654"/>
                      <a:gd name="connsiteY2" fmla="*/ 1202 h 5773"/>
                      <a:gd name="connsiteX3" fmla="*/ 33655 w 33654"/>
                      <a:gd name="connsiteY3" fmla="*/ 1202 h 5773"/>
                      <a:gd name="connsiteX4" fmla="*/ 15875 w 33654"/>
                      <a:gd name="connsiteY4" fmla="*/ 3107 h 5773"/>
                      <a:gd name="connsiteX5" fmla="*/ 10160 w 33654"/>
                      <a:gd name="connsiteY5" fmla="*/ 4377 h 5773"/>
                      <a:gd name="connsiteX6" fmla="*/ 5080 w 33654"/>
                      <a:gd name="connsiteY6" fmla="*/ 5012 h 5773"/>
                      <a:gd name="connsiteX7" fmla="*/ 0 w 33654"/>
                      <a:gd name="connsiteY7" fmla="*/ 5647 h 5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3654" h="5773">
                        <a:moveTo>
                          <a:pt x="0" y="5647"/>
                        </a:moveTo>
                        <a:cubicBezTo>
                          <a:pt x="3810" y="6282"/>
                          <a:pt x="6985" y="4377"/>
                          <a:pt x="10795" y="3107"/>
                        </a:cubicBezTo>
                        <a:cubicBezTo>
                          <a:pt x="12700" y="2472"/>
                          <a:pt x="14605" y="1837"/>
                          <a:pt x="16510" y="1202"/>
                        </a:cubicBezTo>
                        <a:cubicBezTo>
                          <a:pt x="22225" y="-68"/>
                          <a:pt x="27940" y="-703"/>
                          <a:pt x="33655" y="1202"/>
                        </a:cubicBezTo>
                        <a:cubicBezTo>
                          <a:pt x="27940" y="1202"/>
                          <a:pt x="21590" y="1837"/>
                          <a:pt x="15875" y="3107"/>
                        </a:cubicBezTo>
                        <a:cubicBezTo>
                          <a:pt x="13970" y="3742"/>
                          <a:pt x="12065" y="3742"/>
                          <a:pt x="10160" y="4377"/>
                        </a:cubicBezTo>
                        <a:cubicBezTo>
                          <a:pt x="8255" y="5012"/>
                          <a:pt x="6985" y="5012"/>
                          <a:pt x="5080" y="5012"/>
                        </a:cubicBezTo>
                        <a:cubicBezTo>
                          <a:pt x="3175" y="5647"/>
                          <a:pt x="1905" y="5647"/>
                          <a:pt x="0" y="564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3" name="Freeform: Shape 132">
                    <a:extLst>
                      <a:ext uri="{FF2B5EF4-FFF2-40B4-BE49-F238E27FC236}">
                        <a16:creationId xmlns:a16="http://schemas.microsoft.com/office/drawing/2014/main" id="{9B1ECE13-919E-440A-AC04-9F29DED43975}"/>
                      </a:ext>
                    </a:extLst>
                  </p:cNvPr>
                  <p:cNvSpPr/>
                  <p:nvPr/>
                </p:nvSpPr>
                <p:spPr>
                  <a:xfrm>
                    <a:off x="2334895" y="1763193"/>
                    <a:ext cx="42544" cy="11631"/>
                  </a:xfrm>
                  <a:custGeom>
                    <a:avLst/>
                    <a:gdLst>
                      <a:gd name="connsiteX0" fmla="*/ 0 w 42544"/>
                      <a:gd name="connsiteY0" fmla="*/ 11631 h 11631"/>
                      <a:gd name="connsiteX1" fmla="*/ 13970 w 42544"/>
                      <a:gd name="connsiteY1" fmla="*/ 7186 h 11631"/>
                      <a:gd name="connsiteX2" fmla="*/ 19050 w 42544"/>
                      <a:gd name="connsiteY2" fmla="*/ 5916 h 11631"/>
                      <a:gd name="connsiteX3" fmla="*/ 24765 w 42544"/>
                      <a:gd name="connsiteY3" fmla="*/ 4011 h 11631"/>
                      <a:gd name="connsiteX4" fmla="*/ 42545 w 42544"/>
                      <a:gd name="connsiteY4" fmla="*/ 201 h 11631"/>
                      <a:gd name="connsiteX5" fmla="*/ 21590 w 42544"/>
                      <a:gd name="connsiteY5" fmla="*/ 5916 h 11631"/>
                      <a:gd name="connsiteX6" fmla="*/ 14605 w 42544"/>
                      <a:gd name="connsiteY6" fmla="*/ 7821 h 11631"/>
                      <a:gd name="connsiteX7" fmla="*/ 0 w 42544"/>
                      <a:gd name="connsiteY7" fmla="*/ 11631 h 11631"/>
                      <a:gd name="connsiteX8" fmla="*/ 0 w 42544"/>
                      <a:gd name="connsiteY8" fmla="*/ 11631 h 11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544" h="11631">
                        <a:moveTo>
                          <a:pt x="0" y="11631"/>
                        </a:moveTo>
                        <a:cubicBezTo>
                          <a:pt x="4445" y="10361"/>
                          <a:pt x="9525" y="10361"/>
                          <a:pt x="13970" y="7186"/>
                        </a:cubicBezTo>
                        <a:cubicBezTo>
                          <a:pt x="15875" y="6551"/>
                          <a:pt x="17145" y="6551"/>
                          <a:pt x="19050" y="5916"/>
                        </a:cubicBezTo>
                        <a:cubicBezTo>
                          <a:pt x="20955" y="5281"/>
                          <a:pt x="22860" y="4646"/>
                          <a:pt x="24765" y="4011"/>
                        </a:cubicBezTo>
                        <a:cubicBezTo>
                          <a:pt x="30480" y="2106"/>
                          <a:pt x="36830" y="-434"/>
                          <a:pt x="42545" y="201"/>
                        </a:cubicBezTo>
                        <a:cubicBezTo>
                          <a:pt x="35560" y="-1069"/>
                          <a:pt x="27940" y="4011"/>
                          <a:pt x="21590" y="5916"/>
                        </a:cubicBezTo>
                        <a:cubicBezTo>
                          <a:pt x="19050" y="6551"/>
                          <a:pt x="17145" y="7186"/>
                          <a:pt x="14605" y="7821"/>
                        </a:cubicBezTo>
                        <a:cubicBezTo>
                          <a:pt x="10160" y="9091"/>
                          <a:pt x="4445" y="10361"/>
                          <a:pt x="0" y="11631"/>
                        </a:cubicBezTo>
                        <a:cubicBezTo>
                          <a:pt x="0" y="11631"/>
                          <a:pt x="0" y="11631"/>
                          <a:pt x="0" y="11631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4" name="Freeform: Shape 133">
                    <a:extLst>
                      <a:ext uri="{FF2B5EF4-FFF2-40B4-BE49-F238E27FC236}">
                        <a16:creationId xmlns:a16="http://schemas.microsoft.com/office/drawing/2014/main" id="{78CED26B-2352-4603-8DEB-66B59B4E1442}"/>
                      </a:ext>
                    </a:extLst>
                  </p:cNvPr>
                  <p:cNvSpPr/>
                  <p:nvPr/>
                </p:nvSpPr>
                <p:spPr>
                  <a:xfrm>
                    <a:off x="2501900" y="1699895"/>
                    <a:ext cx="42545" cy="11429"/>
                  </a:xfrm>
                  <a:custGeom>
                    <a:avLst/>
                    <a:gdLst>
                      <a:gd name="connsiteX0" fmla="*/ 0 w 42545"/>
                      <a:gd name="connsiteY0" fmla="*/ 11430 h 11429"/>
                      <a:gd name="connsiteX1" fmla="*/ 6985 w 42545"/>
                      <a:gd name="connsiteY1" fmla="*/ 9525 h 11429"/>
                      <a:gd name="connsiteX2" fmla="*/ 13970 w 42545"/>
                      <a:gd name="connsiteY2" fmla="*/ 7620 h 11429"/>
                      <a:gd name="connsiteX3" fmla="*/ 42545 w 42545"/>
                      <a:gd name="connsiteY3" fmla="*/ 0 h 11429"/>
                      <a:gd name="connsiteX4" fmla="*/ 13970 w 42545"/>
                      <a:gd name="connsiteY4" fmla="*/ 8255 h 11429"/>
                      <a:gd name="connsiteX5" fmla="*/ 6985 w 42545"/>
                      <a:gd name="connsiteY5" fmla="*/ 10160 h 11429"/>
                      <a:gd name="connsiteX6" fmla="*/ 0 w 42545"/>
                      <a:gd name="connsiteY6" fmla="*/ 11430 h 11429"/>
                      <a:gd name="connsiteX7" fmla="*/ 0 w 42545"/>
                      <a:gd name="connsiteY7" fmla="*/ 11430 h 1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2545" h="11429">
                        <a:moveTo>
                          <a:pt x="0" y="11430"/>
                        </a:moveTo>
                        <a:cubicBezTo>
                          <a:pt x="2540" y="10795"/>
                          <a:pt x="4445" y="10160"/>
                          <a:pt x="6985" y="9525"/>
                        </a:cubicBezTo>
                        <a:cubicBezTo>
                          <a:pt x="9525" y="8890"/>
                          <a:pt x="11430" y="8255"/>
                          <a:pt x="13970" y="7620"/>
                        </a:cubicBezTo>
                        <a:cubicBezTo>
                          <a:pt x="24130" y="6350"/>
                          <a:pt x="33020" y="0"/>
                          <a:pt x="42545" y="0"/>
                        </a:cubicBezTo>
                        <a:cubicBezTo>
                          <a:pt x="32385" y="2540"/>
                          <a:pt x="23495" y="5080"/>
                          <a:pt x="13970" y="8255"/>
                        </a:cubicBezTo>
                        <a:cubicBezTo>
                          <a:pt x="11430" y="8890"/>
                          <a:pt x="8890" y="9525"/>
                          <a:pt x="6985" y="10160"/>
                        </a:cubicBezTo>
                        <a:cubicBezTo>
                          <a:pt x="4445" y="10795"/>
                          <a:pt x="1905" y="11430"/>
                          <a:pt x="0" y="11430"/>
                        </a:cubicBezTo>
                        <a:cubicBezTo>
                          <a:pt x="0" y="11430"/>
                          <a:pt x="0" y="11430"/>
                          <a:pt x="0" y="1143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5" name="Freeform: Shape 134">
                    <a:extLst>
                      <a:ext uri="{FF2B5EF4-FFF2-40B4-BE49-F238E27FC236}">
                        <a16:creationId xmlns:a16="http://schemas.microsoft.com/office/drawing/2014/main" id="{F85FC7E7-E9C0-4952-A203-48E898E6B029}"/>
                      </a:ext>
                    </a:extLst>
                  </p:cNvPr>
                  <p:cNvSpPr/>
                  <p:nvPr/>
                </p:nvSpPr>
                <p:spPr>
                  <a:xfrm>
                    <a:off x="2459989" y="1635760"/>
                    <a:ext cx="41275" cy="12064"/>
                  </a:xfrm>
                  <a:custGeom>
                    <a:avLst/>
                    <a:gdLst>
                      <a:gd name="connsiteX0" fmla="*/ 0 w 41275"/>
                      <a:gd name="connsiteY0" fmla="*/ 11430 h 12064"/>
                      <a:gd name="connsiteX1" fmla="*/ 41275 w 41275"/>
                      <a:gd name="connsiteY1" fmla="*/ 0 h 12064"/>
                      <a:gd name="connsiteX2" fmla="*/ 41275 w 41275"/>
                      <a:gd name="connsiteY2" fmla="*/ 635 h 12064"/>
                      <a:gd name="connsiteX3" fmla="*/ 20320 w 41275"/>
                      <a:gd name="connsiteY3" fmla="*/ 6350 h 12064"/>
                      <a:gd name="connsiteX4" fmla="*/ 0 w 41275"/>
                      <a:gd name="connsiteY4" fmla="*/ 12065 h 12064"/>
                      <a:gd name="connsiteX5" fmla="*/ 0 w 41275"/>
                      <a:gd name="connsiteY5" fmla="*/ 11430 h 12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275" h="12064">
                        <a:moveTo>
                          <a:pt x="0" y="11430"/>
                        </a:moveTo>
                        <a:cubicBezTo>
                          <a:pt x="13970" y="7620"/>
                          <a:pt x="27305" y="3810"/>
                          <a:pt x="41275" y="0"/>
                        </a:cubicBezTo>
                        <a:cubicBezTo>
                          <a:pt x="41275" y="0"/>
                          <a:pt x="41275" y="635"/>
                          <a:pt x="41275" y="635"/>
                        </a:cubicBezTo>
                        <a:cubicBezTo>
                          <a:pt x="34290" y="2540"/>
                          <a:pt x="27305" y="4445"/>
                          <a:pt x="20320" y="6350"/>
                        </a:cubicBezTo>
                        <a:cubicBezTo>
                          <a:pt x="13335" y="8255"/>
                          <a:pt x="6985" y="10160"/>
                          <a:pt x="0" y="12065"/>
                        </a:cubicBezTo>
                        <a:cubicBezTo>
                          <a:pt x="0" y="12065"/>
                          <a:pt x="0" y="12065"/>
                          <a:pt x="0" y="1143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6" name="Freeform: Shape 135">
                    <a:extLst>
                      <a:ext uri="{FF2B5EF4-FFF2-40B4-BE49-F238E27FC236}">
                        <a16:creationId xmlns:a16="http://schemas.microsoft.com/office/drawing/2014/main" id="{7CA88568-B039-41FD-BB59-661BD8741DF1}"/>
                      </a:ext>
                    </a:extLst>
                  </p:cNvPr>
                  <p:cNvSpPr/>
                  <p:nvPr/>
                </p:nvSpPr>
                <p:spPr>
                  <a:xfrm>
                    <a:off x="2193925" y="1817087"/>
                    <a:ext cx="43814" cy="12347"/>
                  </a:xfrm>
                  <a:custGeom>
                    <a:avLst/>
                    <a:gdLst>
                      <a:gd name="connsiteX0" fmla="*/ 43815 w 43814"/>
                      <a:gd name="connsiteY0" fmla="*/ 282 h 12347"/>
                      <a:gd name="connsiteX1" fmla="*/ 37465 w 43814"/>
                      <a:gd name="connsiteY1" fmla="*/ 2187 h 12347"/>
                      <a:gd name="connsiteX2" fmla="*/ 31115 w 43814"/>
                      <a:gd name="connsiteY2" fmla="*/ 4092 h 12347"/>
                      <a:gd name="connsiteX3" fmla="*/ 0 w 43814"/>
                      <a:gd name="connsiteY3" fmla="*/ 12347 h 12347"/>
                      <a:gd name="connsiteX4" fmla="*/ 30480 w 43814"/>
                      <a:gd name="connsiteY4" fmla="*/ 4092 h 12347"/>
                      <a:gd name="connsiteX5" fmla="*/ 36195 w 43814"/>
                      <a:gd name="connsiteY5" fmla="*/ 2187 h 12347"/>
                      <a:gd name="connsiteX6" fmla="*/ 42545 w 43814"/>
                      <a:gd name="connsiteY6" fmla="*/ 282 h 12347"/>
                      <a:gd name="connsiteX7" fmla="*/ 43815 w 43814"/>
                      <a:gd name="connsiteY7" fmla="*/ 282 h 12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3814" h="12347">
                        <a:moveTo>
                          <a:pt x="43815" y="282"/>
                        </a:moveTo>
                        <a:cubicBezTo>
                          <a:pt x="41910" y="917"/>
                          <a:pt x="39370" y="1552"/>
                          <a:pt x="37465" y="2187"/>
                        </a:cubicBezTo>
                        <a:cubicBezTo>
                          <a:pt x="35560" y="2822"/>
                          <a:pt x="33655" y="3457"/>
                          <a:pt x="31115" y="4092"/>
                        </a:cubicBezTo>
                        <a:cubicBezTo>
                          <a:pt x="20320" y="7267"/>
                          <a:pt x="10160" y="9807"/>
                          <a:pt x="0" y="12347"/>
                        </a:cubicBezTo>
                        <a:cubicBezTo>
                          <a:pt x="10160" y="9807"/>
                          <a:pt x="20320" y="6632"/>
                          <a:pt x="30480" y="4092"/>
                        </a:cubicBezTo>
                        <a:cubicBezTo>
                          <a:pt x="32385" y="3457"/>
                          <a:pt x="34290" y="2822"/>
                          <a:pt x="36195" y="2187"/>
                        </a:cubicBezTo>
                        <a:cubicBezTo>
                          <a:pt x="38100" y="1552"/>
                          <a:pt x="40005" y="917"/>
                          <a:pt x="42545" y="282"/>
                        </a:cubicBezTo>
                        <a:cubicBezTo>
                          <a:pt x="43180" y="-353"/>
                          <a:pt x="43815" y="282"/>
                          <a:pt x="43815" y="28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7" name="Freeform: Shape 136">
                    <a:extLst>
                      <a:ext uri="{FF2B5EF4-FFF2-40B4-BE49-F238E27FC236}">
                        <a16:creationId xmlns:a16="http://schemas.microsoft.com/office/drawing/2014/main" id="{F2D664D6-1964-4FB4-81BE-0F1628B9140C}"/>
                      </a:ext>
                    </a:extLst>
                  </p:cNvPr>
                  <p:cNvSpPr/>
                  <p:nvPr/>
                </p:nvSpPr>
                <p:spPr>
                  <a:xfrm>
                    <a:off x="2614295" y="1726564"/>
                    <a:ext cx="33019" cy="9525"/>
                  </a:xfrm>
                  <a:custGeom>
                    <a:avLst/>
                    <a:gdLst>
                      <a:gd name="connsiteX0" fmla="*/ 0 w 33019"/>
                      <a:gd name="connsiteY0" fmla="*/ 9525 h 9525"/>
                      <a:gd name="connsiteX1" fmla="*/ 5080 w 33019"/>
                      <a:gd name="connsiteY1" fmla="*/ 6985 h 9525"/>
                      <a:gd name="connsiteX2" fmla="*/ 33020 w 33019"/>
                      <a:gd name="connsiteY2" fmla="*/ 0 h 9525"/>
                      <a:gd name="connsiteX3" fmla="*/ 4445 w 33019"/>
                      <a:gd name="connsiteY3" fmla="*/ 7620 h 9525"/>
                      <a:gd name="connsiteX4" fmla="*/ 0 w 33019"/>
                      <a:gd name="connsiteY4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019" h="9525">
                        <a:moveTo>
                          <a:pt x="0" y="9525"/>
                        </a:moveTo>
                        <a:cubicBezTo>
                          <a:pt x="1905" y="8890"/>
                          <a:pt x="3175" y="7620"/>
                          <a:pt x="5080" y="6985"/>
                        </a:cubicBezTo>
                        <a:cubicBezTo>
                          <a:pt x="13335" y="3810"/>
                          <a:pt x="21590" y="2540"/>
                          <a:pt x="33020" y="0"/>
                        </a:cubicBezTo>
                        <a:cubicBezTo>
                          <a:pt x="20955" y="3175"/>
                          <a:pt x="12065" y="5715"/>
                          <a:pt x="4445" y="7620"/>
                        </a:cubicBezTo>
                        <a:cubicBezTo>
                          <a:pt x="2540" y="8890"/>
                          <a:pt x="1270" y="8890"/>
                          <a:pt x="0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8" name="Freeform: Shape 137">
                    <a:extLst>
                      <a:ext uri="{FF2B5EF4-FFF2-40B4-BE49-F238E27FC236}">
                        <a16:creationId xmlns:a16="http://schemas.microsoft.com/office/drawing/2014/main" id="{8F156D12-EA44-4D88-8A5E-ADFED64824DB}"/>
                      </a:ext>
                    </a:extLst>
                  </p:cNvPr>
                  <p:cNvSpPr/>
                  <p:nvPr/>
                </p:nvSpPr>
                <p:spPr>
                  <a:xfrm>
                    <a:off x="2505710" y="1640839"/>
                    <a:ext cx="38735" cy="11430"/>
                  </a:xfrm>
                  <a:custGeom>
                    <a:avLst/>
                    <a:gdLst>
                      <a:gd name="connsiteX0" fmla="*/ 0 w 38735"/>
                      <a:gd name="connsiteY0" fmla="*/ 10160 h 11430"/>
                      <a:gd name="connsiteX1" fmla="*/ 38735 w 38735"/>
                      <a:gd name="connsiteY1" fmla="*/ 0 h 11430"/>
                      <a:gd name="connsiteX2" fmla="*/ 38735 w 38735"/>
                      <a:gd name="connsiteY2" fmla="*/ 635 h 11430"/>
                      <a:gd name="connsiteX3" fmla="*/ 0 w 38735"/>
                      <a:gd name="connsiteY3" fmla="*/ 11430 h 11430"/>
                      <a:gd name="connsiteX4" fmla="*/ 0 w 38735"/>
                      <a:gd name="connsiteY4" fmla="*/ 10160 h 1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735" h="11430">
                        <a:moveTo>
                          <a:pt x="0" y="10160"/>
                        </a:moveTo>
                        <a:cubicBezTo>
                          <a:pt x="12700" y="6985"/>
                          <a:pt x="25400" y="3175"/>
                          <a:pt x="38735" y="0"/>
                        </a:cubicBezTo>
                        <a:cubicBezTo>
                          <a:pt x="38735" y="0"/>
                          <a:pt x="38735" y="635"/>
                          <a:pt x="38735" y="635"/>
                        </a:cubicBezTo>
                        <a:cubicBezTo>
                          <a:pt x="26035" y="4445"/>
                          <a:pt x="12700" y="7620"/>
                          <a:pt x="0" y="11430"/>
                        </a:cubicBezTo>
                        <a:cubicBezTo>
                          <a:pt x="0" y="10795"/>
                          <a:pt x="0" y="10160"/>
                          <a:pt x="0" y="1016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39" name="Freeform: Shape 138">
                    <a:extLst>
                      <a:ext uri="{FF2B5EF4-FFF2-40B4-BE49-F238E27FC236}">
                        <a16:creationId xmlns:a16="http://schemas.microsoft.com/office/drawing/2014/main" id="{71A70FF6-C4F8-4E62-9117-CFABCB36DA09}"/>
                      </a:ext>
                    </a:extLst>
                  </p:cNvPr>
                  <p:cNvSpPr/>
                  <p:nvPr/>
                </p:nvSpPr>
                <p:spPr>
                  <a:xfrm>
                    <a:off x="2360295" y="1755139"/>
                    <a:ext cx="44450" cy="10795"/>
                  </a:xfrm>
                  <a:custGeom>
                    <a:avLst/>
                    <a:gdLst>
                      <a:gd name="connsiteX0" fmla="*/ 1905 w 44450"/>
                      <a:gd name="connsiteY0" fmla="*/ 10160 h 10795"/>
                      <a:gd name="connsiteX1" fmla="*/ 44450 w 44450"/>
                      <a:gd name="connsiteY1" fmla="*/ 0 h 10795"/>
                      <a:gd name="connsiteX2" fmla="*/ 0 w 44450"/>
                      <a:gd name="connsiteY2" fmla="*/ 10795 h 10795"/>
                      <a:gd name="connsiteX3" fmla="*/ 1905 w 44450"/>
                      <a:gd name="connsiteY3" fmla="*/ 10160 h 1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4450" h="10795">
                        <a:moveTo>
                          <a:pt x="1905" y="10160"/>
                        </a:moveTo>
                        <a:cubicBezTo>
                          <a:pt x="16510" y="5715"/>
                          <a:pt x="29845" y="1905"/>
                          <a:pt x="44450" y="0"/>
                        </a:cubicBezTo>
                        <a:cubicBezTo>
                          <a:pt x="29210" y="3175"/>
                          <a:pt x="14605" y="6985"/>
                          <a:pt x="0" y="10795"/>
                        </a:cubicBezTo>
                        <a:cubicBezTo>
                          <a:pt x="635" y="10795"/>
                          <a:pt x="1270" y="10160"/>
                          <a:pt x="1905" y="1016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0" name="Freeform: Shape 139">
                    <a:extLst>
                      <a:ext uri="{FF2B5EF4-FFF2-40B4-BE49-F238E27FC236}">
                        <a16:creationId xmlns:a16="http://schemas.microsoft.com/office/drawing/2014/main" id="{F07588BD-1F48-4BAA-97D5-CB8B3AF6E88D}"/>
                      </a:ext>
                    </a:extLst>
                  </p:cNvPr>
                  <p:cNvSpPr/>
                  <p:nvPr/>
                </p:nvSpPr>
                <p:spPr>
                  <a:xfrm>
                    <a:off x="2606675" y="1724660"/>
                    <a:ext cx="32385" cy="10160"/>
                  </a:xfrm>
                  <a:custGeom>
                    <a:avLst/>
                    <a:gdLst>
                      <a:gd name="connsiteX0" fmla="*/ 1270 w 32385"/>
                      <a:gd name="connsiteY0" fmla="*/ 8255 h 10160"/>
                      <a:gd name="connsiteX1" fmla="*/ 7620 w 32385"/>
                      <a:gd name="connsiteY1" fmla="*/ 6350 h 10160"/>
                      <a:gd name="connsiteX2" fmla="*/ 13970 w 32385"/>
                      <a:gd name="connsiteY2" fmla="*/ 4445 h 10160"/>
                      <a:gd name="connsiteX3" fmla="*/ 27305 w 32385"/>
                      <a:gd name="connsiteY3" fmla="*/ 635 h 10160"/>
                      <a:gd name="connsiteX4" fmla="*/ 32385 w 32385"/>
                      <a:gd name="connsiteY4" fmla="*/ 0 h 10160"/>
                      <a:gd name="connsiteX5" fmla="*/ 27940 w 32385"/>
                      <a:gd name="connsiteY5" fmla="*/ 2540 h 10160"/>
                      <a:gd name="connsiteX6" fmla="*/ 13970 w 32385"/>
                      <a:gd name="connsiteY6" fmla="*/ 6350 h 10160"/>
                      <a:gd name="connsiteX7" fmla="*/ 6985 w 32385"/>
                      <a:gd name="connsiteY7" fmla="*/ 8255 h 10160"/>
                      <a:gd name="connsiteX8" fmla="*/ 0 w 32385"/>
                      <a:gd name="connsiteY8" fmla="*/ 10160 h 10160"/>
                      <a:gd name="connsiteX9" fmla="*/ 1270 w 32385"/>
                      <a:gd name="connsiteY9" fmla="*/ 8255 h 1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2385" h="10160">
                        <a:moveTo>
                          <a:pt x="1270" y="8255"/>
                        </a:moveTo>
                        <a:cubicBezTo>
                          <a:pt x="3175" y="7620"/>
                          <a:pt x="5715" y="6985"/>
                          <a:pt x="7620" y="6350"/>
                        </a:cubicBezTo>
                        <a:cubicBezTo>
                          <a:pt x="9525" y="5715"/>
                          <a:pt x="12065" y="5080"/>
                          <a:pt x="13970" y="4445"/>
                        </a:cubicBezTo>
                        <a:cubicBezTo>
                          <a:pt x="18415" y="3175"/>
                          <a:pt x="22860" y="1905"/>
                          <a:pt x="27305" y="635"/>
                        </a:cubicBezTo>
                        <a:cubicBezTo>
                          <a:pt x="28575" y="0"/>
                          <a:pt x="30480" y="0"/>
                          <a:pt x="32385" y="0"/>
                        </a:cubicBezTo>
                        <a:cubicBezTo>
                          <a:pt x="31115" y="635"/>
                          <a:pt x="29210" y="1905"/>
                          <a:pt x="27940" y="2540"/>
                        </a:cubicBezTo>
                        <a:cubicBezTo>
                          <a:pt x="23495" y="3810"/>
                          <a:pt x="18415" y="5080"/>
                          <a:pt x="13970" y="6350"/>
                        </a:cubicBezTo>
                        <a:cubicBezTo>
                          <a:pt x="11430" y="6985"/>
                          <a:pt x="9525" y="7620"/>
                          <a:pt x="6985" y="8255"/>
                        </a:cubicBezTo>
                        <a:cubicBezTo>
                          <a:pt x="4445" y="8890"/>
                          <a:pt x="2540" y="9525"/>
                          <a:pt x="0" y="10160"/>
                        </a:cubicBezTo>
                        <a:cubicBezTo>
                          <a:pt x="0" y="8890"/>
                          <a:pt x="635" y="8890"/>
                          <a:pt x="127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1" name="Freeform: Shape 140">
                    <a:extLst>
                      <a:ext uri="{FF2B5EF4-FFF2-40B4-BE49-F238E27FC236}">
                        <a16:creationId xmlns:a16="http://schemas.microsoft.com/office/drawing/2014/main" id="{C7A2D7BE-DDF0-44CE-99BC-34D5B7CEB84D}"/>
                      </a:ext>
                    </a:extLst>
                  </p:cNvPr>
                  <p:cNvSpPr/>
                  <p:nvPr/>
                </p:nvSpPr>
                <p:spPr>
                  <a:xfrm>
                    <a:off x="2292350" y="1676400"/>
                    <a:ext cx="31750" cy="8889"/>
                  </a:xfrm>
                  <a:custGeom>
                    <a:avLst/>
                    <a:gdLst>
                      <a:gd name="connsiteX0" fmla="*/ 0 w 31750"/>
                      <a:gd name="connsiteY0" fmla="*/ 8890 h 8889"/>
                      <a:gd name="connsiteX1" fmla="*/ 5080 w 31750"/>
                      <a:gd name="connsiteY1" fmla="*/ 7620 h 8889"/>
                      <a:gd name="connsiteX2" fmla="*/ 10160 w 31750"/>
                      <a:gd name="connsiteY2" fmla="*/ 6350 h 8889"/>
                      <a:gd name="connsiteX3" fmla="*/ 31115 w 31750"/>
                      <a:gd name="connsiteY3" fmla="*/ 0 h 8889"/>
                      <a:gd name="connsiteX4" fmla="*/ 31750 w 31750"/>
                      <a:gd name="connsiteY4" fmla="*/ 635 h 8889"/>
                      <a:gd name="connsiteX5" fmla="*/ 10795 w 31750"/>
                      <a:gd name="connsiteY5" fmla="*/ 6985 h 8889"/>
                      <a:gd name="connsiteX6" fmla="*/ 5080 w 31750"/>
                      <a:gd name="connsiteY6" fmla="*/ 8255 h 8889"/>
                      <a:gd name="connsiteX7" fmla="*/ 0 w 31750"/>
                      <a:gd name="connsiteY7" fmla="*/ 8890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750" h="8889">
                        <a:moveTo>
                          <a:pt x="0" y="8890"/>
                        </a:moveTo>
                        <a:cubicBezTo>
                          <a:pt x="1905" y="8255"/>
                          <a:pt x="3810" y="8255"/>
                          <a:pt x="5080" y="7620"/>
                        </a:cubicBezTo>
                        <a:cubicBezTo>
                          <a:pt x="6985" y="6985"/>
                          <a:pt x="8890" y="6350"/>
                          <a:pt x="10160" y="6350"/>
                        </a:cubicBezTo>
                        <a:cubicBezTo>
                          <a:pt x="17145" y="4445"/>
                          <a:pt x="24130" y="2540"/>
                          <a:pt x="31115" y="0"/>
                        </a:cubicBezTo>
                        <a:cubicBezTo>
                          <a:pt x="31115" y="0"/>
                          <a:pt x="31115" y="635"/>
                          <a:pt x="31750" y="635"/>
                        </a:cubicBezTo>
                        <a:cubicBezTo>
                          <a:pt x="24765" y="2540"/>
                          <a:pt x="17780" y="5080"/>
                          <a:pt x="10795" y="6985"/>
                        </a:cubicBezTo>
                        <a:cubicBezTo>
                          <a:pt x="8890" y="7620"/>
                          <a:pt x="6985" y="7620"/>
                          <a:pt x="5080" y="8255"/>
                        </a:cubicBezTo>
                        <a:cubicBezTo>
                          <a:pt x="3810" y="8255"/>
                          <a:pt x="1905" y="8890"/>
                          <a:pt x="0" y="889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2" name="Freeform: Shape 141">
                    <a:extLst>
                      <a:ext uri="{FF2B5EF4-FFF2-40B4-BE49-F238E27FC236}">
                        <a16:creationId xmlns:a16="http://schemas.microsoft.com/office/drawing/2014/main" id="{DE17C570-9252-4A56-8745-F6189946A627}"/>
                      </a:ext>
                    </a:extLst>
                  </p:cNvPr>
                  <p:cNvSpPr/>
                  <p:nvPr/>
                </p:nvSpPr>
                <p:spPr>
                  <a:xfrm>
                    <a:off x="2473960" y="1673860"/>
                    <a:ext cx="24129" cy="6350"/>
                  </a:xfrm>
                  <a:custGeom>
                    <a:avLst/>
                    <a:gdLst>
                      <a:gd name="connsiteX0" fmla="*/ 24130 w 24129"/>
                      <a:gd name="connsiteY0" fmla="*/ 0 h 6350"/>
                      <a:gd name="connsiteX1" fmla="*/ 0 w 24129"/>
                      <a:gd name="connsiteY1" fmla="*/ 6350 h 6350"/>
                      <a:gd name="connsiteX2" fmla="*/ 24130 w 24129"/>
                      <a:gd name="connsiteY2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4129" h="6350">
                        <a:moveTo>
                          <a:pt x="24130" y="0"/>
                        </a:moveTo>
                        <a:cubicBezTo>
                          <a:pt x="16510" y="1905"/>
                          <a:pt x="8255" y="4445"/>
                          <a:pt x="0" y="6350"/>
                        </a:cubicBezTo>
                        <a:cubicBezTo>
                          <a:pt x="7620" y="3810"/>
                          <a:pt x="14605" y="635"/>
                          <a:pt x="2413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3" name="Freeform: Shape 142">
                    <a:extLst>
                      <a:ext uri="{FF2B5EF4-FFF2-40B4-BE49-F238E27FC236}">
                        <a16:creationId xmlns:a16="http://schemas.microsoft.com/office/drawing/2014/main" id="{B5ABE42A-C276-465B-AD46-2B650807FFBF}"/>
                      </a:ext>
                    </a:extLst>
                  </p:cNvPr>
                  <p:cNvSpPr/>
                  <p:nvPr/>
                </p:nvSpPr>
                <p:spPr>
                  <a:xfrm>
                    <a:off x="2369820" y="1716404"/>
                    <a:ext cx="25400" cy="6350"/>
                  </a:xfrm>
                  <a:custGeom>
                    <a:avLst/>
                    <a:gdLst>
                      <a:gd name="connsiteX0" fmla="*/ 25400 w 25400"/>
                      <a:gd name="connsiteY0" fmla="*/ 0 h 6350"/>
                      <a:gd name="connsiteX1" fmla="*/ 0 w 25400"/>
                      <a:gd name="connsiteY1" fmla="*/ 6350 h 6350"/>
                      <a:gd name="connsiteX2" fmla="*/ 19685 w 25400"/>
                      <a:gd name="connsiteY2" fmla="*/ 635 h 6350"/>
                      <a:gd name="connsiteX3" fmla="*/ 25400 w 25400"/>
                      <a:gd name="connsiteY3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00" h="6350">
                        <a:moveTo>
                          <a:pt x="25400" y="0"/>
                        </a:moveTo>
                        <a:cubicBezTo>
                          <a:pt x="16510" y="1905"/>
                          <a:pt x="8255" y="4445"/>
                          <a:pt x="0" y="6350"/>
                        </a:cubicBezTo>
                        <a:cubicBezTo>
                          <a:pt x="6985" y="3175"/>
                          <a:pt x="12700" y="635"/>
                          <a:pt x="19685" y="635"/>
                        </a:cubicBezTo>
                        <a:cubicBezTo>
                          <a:pt x="21590" y="635"/>
                          <a:pt x="23495" y="635"/>
                          <a:pt x="254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8071D3F6-A372-4788-ADCE-622A0DEC5307}"/>
                      </a:ext>
                    </a:extLst>
                  </p:cNvPr>
                  <p:cNvSpPr/>
                  <p:nvPr/>
                </p:nvSpPr>
                <p:spPr>
                  <a:xfrm>
                    <a:off x="2597785" y="1651000"/>
                    <a:ext cx="38100" cy="10160"/>
                  </a:xfrm>
                  <a:custGeom>
                    <a:avLst/>
                    <a:gdLst>
                      <a:gd name="connsiteX0" fmla="*/ 0 w 38100"/>
                      <a:gd name="connsiteY0" fmla="*/ 9525 h 10160"/>
                      <a:gd name="connsiteX1" fmla="*/ 25400 w 38100"/>
                      <a:gd name="connsiteY1" fmla="*/ 3810 h 10160"/>
                      <a:gd name="connsiteX2" fmla="*/ 31750 w 38100"/>
                      <a:gd name="connsiteY2" fmla="*/ 1905 h 10160"/>
                      <a:gd name="connsiteX3" fmla="*/ 38100 w 38100"/>
                      <a:gd name="connsiteY3" fmla="*/ 0 h 10160"/>
                      <a:gd name="connsiteX4" fmla="*/ 38100 w 38100"/>
                      <a:gd name="connsiteY4" fmla="*/ 635 h 10160"/>
                      <a:gd name="connsiteX5" fmla="*/ 31750 w 38100"/>
                      <a:gd name="connsiteY5" fmla="*/ 2540 h 10160"/>
                      <a:gd name="connsiteX6" fmla="*/ 25400 w 38100"/>
                      <a:gd name="connsiteY6" fmla="*/ 4445 h 10160"/>
                      <a:gd name="connsiteX7" fmla="*/ 635 w 38100"/>
                      <a:gd name="connsiteY7" fmla="*/ 10160 h 10160"/>
                      <a:gd name="connsiteX8" fmla="*/ 0 w 38100"/>
                      <a:gd name="connsiteY8" fmla="*/ 9525 h 1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100" h="10160">
                        <a:moveTo>
                          <a:pt x="0" y="9525"/>
                        </a:moveTo>
                        <a:cubicBezTo>
                          <a:pt x="8255" y="8255"/>
                          <a:pt x="17145" y="5715"/>
                          <a:pt x="25400" y="3810"/>
                        </a:cubicBezTo>
                        <a:cubicBezTo>
                          <a:pt x="27305" y="3175"/>
                          <a:pt x="29845" y="2540"/>
                          <a:pt x="31750" y="1905"/>
                        </a:cubicBezTo>
                        <a:cubicBezTo>
                          <a:pt x="33655" y="1270"/>
                          <a:pt x="36195" y="635"/>
                          <a:pt x="38100" y="0"/>
                        </a:cubicBezTo>
                        <a:cubicBezTo>
                          <a:pt x="38100" y="0"/>
                          <a:pt x="38100" y="0"/>
                          <a:pt x="38100" y="635"/>
                        </a:cubicBezTo>
                        <a:cubicBezTo>
                          <a:pt x="36195" y="1270"/>
                          <a:pt x="33655" y="1905"/>
                          <a:pt x="31750" y="2540"/>
                        </a:cubicBezTo>
                        <a:cubicBezTo>
                          <a:pt x="29845" y="3175"/>
                          <a:pt x="27305" y="3810"/>
                          <a:pt x="25400" y="4445"/>
                        </a:cubicBezTo>
                        <a:cubicBezTo>
                          <a:pt x="17145" y="6350"/>
                          <a:pt x="8890" y="8255"/>
                          <a:pt x="635" y="10160"/>
                        </a:cubicBezTo>
                        <a:cubicBezTo>
                          <a:pt x="635" y="9525"/>
                          <a:pt x="635" y="9525"/>
                          <a:pt x="0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66203B77-5185-4F5F-9A64-2536C2C80AA9}"/>
                      </a:ext>
                    </a:extLst>
                  </p:cNvPr>
                  <p:cNvSpPr/>
                  <p:nvPr/>
                </p:nvSpPr>
                <p:spPr>
                  <a:xfrm>
                    <a:off x="2418432" y="1690370"/>
                    <a:ext cx="38382" cy="10794"/>
                  </a:xfrm>
                  <a:custGeom>
                    <a:avLst/>
                    <a:gdLst>
                      <a:gd name="connsiteX0" fmla="*/ 282 w 38382"/>
                      <a:gd name="connsiteY0" fmla="*/ 9525 h 10794"/>
                      <a:gd name="connsiteX1" fmla="*/ 12982 w 38382"/>
                      <a:gd name="connsiteY1" fmla="*/ 5715 h 10794"/>
                      <a:gd name="connsiteX2" fmla="*/ 25682 w 38382"/>
                      <a:gd name="connsiteY2" fmla="*/ 2540 h 10794"/>
                      <a:gd name="connsiteX3" fmla="*/ 38382 w 38382"/>
                      <a:gd name="connsiteY3" fmla="*/ 0 h 10794"/>
                      <a:gd name="connsiteX4" fmla="*/ 25682 w 38382"/>
                      <a:gd name="connsiteY4" fmla="*/ 3175 h 10794"/>
                      <a:gd name="connsiteX5" fmla="*/ 12982 w 38382"/>
                      <a:gd name="connsiteY5" fmla="*/ 6350 h 10794"/>
                      <a:gd name="connsiteX6" fmla="*/ 282 w 38382"/>
                      <a:gd name="connsiteY6" fmla="*/ 10795 h 10794"/>
                      <a:gd name="connsiteX7" fmla="*/ 282 w 38382"/>
                      <a:gd name="connsiteY7" fmla="*/ 9525 h 10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8382" h="10794">
                        <a:moveTo>
                          <a:pt x="282" y="9525"/>
                        </a:moveTo>
                        <a:cubicBezTo>
                          <a:pt x="4727" y="8255"/>
                          <a:pt x="8537" y="6985"/>
                          <a:pt x="12982" y="5715"/>
                        </a:cubicBezTo>
                        <a:cubicBezTo>
                          <a:pt x="17427" y="4445"/>
                          <a:pt x="21237" y="3175"/>
                          <a:pt x="25682" y="2540"/>
                        </a:cubicBezTo>
                        <a:cubicBezTo>
                          <a:pt x="30127" y="1270"/>
                          <a:pt x="33937" y="635"/>
                          <a:pt x="38382" y="0"/>
                        </a:cubicBezTo>
                        <a:cubicBezTo>
                          <a:pt x="33937" y="1270"/>
                          <a:pt x="29492" y="1905"/>
                          <a:pt x="25682" y="3175"/>
                        </a:cubicBezTo>
                        <a:cubicBezTo>
                          <a:pt x="21237" y="3810"/>
                          <a:pt x="16792" y="5080"/>
                          <a:pt x="12982" y="6350"/>
                        </a:cubicBezTo>
                        <a:cubicBezTo>
                          <a:pt x="8537" y="7620"/>
                          <a:pt x="4092" y="8890"/>
                          <a:pt x="282" y="10795"/>
                        </a:cubicBezTo>
                        <a:cubicBezTo>
                          <a:pt x="-353" y="10160"/>
                          <a:pt x="282" y="9525"/>
                          <a:pt x="282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9C0EB709-7974-441B-A764-B90C391BB3CB}"/>
                      </a:ext>
                    </a:extLst>
                  </p:cNvPr>
                  <p:cNvSpPr/>
                  <p:nvPr/>
                </p:nvSpPr>
                <p:spPr>
                  <a:xfrm>
                    <a:off x="2360295" y="1783079"/>
                    <a:ext cx="40639" cy="9807"/>
                  </a:xfrm>
                  <a:custGeom>
                    <a:avLst/>
                    <a:gdLst>
                      <a:gd name="connsiteX0" fmla="*/ 0 w 40639"/>
                      <a:gd name="connsiteY0" fmla="*/ 9525 h 9807"/>
                      <a:gd name="connsiteX1" fmla="*/ 40640 w 40639"/>
                      <a:gd name="connsiteY1" fmla="*/ 0 h 9807"/>
                      <a:gd name="connsiteX2" fmla="*/ 0 w 40639"/>
                      <a:gd name="connsiteY2" fmla="*/ 9525 h 9807"/>
                      <a:gd name="connsiteX3" fmla="*/ 0 w 40639"/>
                      <a:gd name="connsiteY3" fmla="*/ 9525 h 9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639" h="9807">
                        <a:moveTo>
                          <a:pt x="0" y="9525"/>
                        </a:moveTo>
                        <a:cubicBezTo>
                          <a:pt x="13335" y="4445"/>
                          <a:pt x="26670" y="3810"/>
                          <a:pt x="40640" y="0"/>
                        </a:cubicBezTo>
                        <a:cubicBezTo>
                          <a:pt x="27305" y="8255"/>
                          <a:pt x="13335" y="2540"/>
                          <a:pt x="0" y="9525"/>
                        </a:cubicBezTo>
                        <a:cubicBezTo>
                          <a:pt x="0" y="10160"/>
                          <a:pt x="0" y="9525"/>
                          <a:pt x="0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3880430D-168F-410B-9396-958C29349AE3}"/>
                      </a:ext>
                    </a:extLst>
                  </p:cNvPr>
                  <p:cNvSpPr/>
                  <p:nvPr/>
                </p:nvSpPr>
                <p:spPr>
                  <a:xfrm>
                    <a:off x="2280920" y="1760771"/>
                    <a:ext cx="41275" cy="8338"/>
                  </a:xfrm>
                  <a:custGeom>
                    <a:avLst/>
                    <a:gdLst>
                      <a:gd name="connsiteX0" fmla="*/ 1905 w 41275"/>
                      <a:gd name="connsiteY0" fmla="*/ 7068 h 8338"/>
                      <a:gd name="connsiteX1" fmla="*/ 8255 w 41275"/>
                      <a:gd name="connsiteY1" fmla="*/ 5164 h 8338"/>
                      <a:gd name="connsiteX2" fmla="*/ 14605 w 41275"/>
                      <a:gd name="connsiteY2" fmla="*/ 3258 h 8338"/>
                      <a:gd name="connsiteX3" fmla="*/ 41275 w 41275"/>
                      <a:gd name="connsiteY3" fmla="*/ 83 h 8338"/>
                      <a:gd name="connsiteX4" fmla="*/ 13335 w 41275"/>
                      <a:gd name="connsiteY4" fmla="*/ 4529 h 8338"/>
                      <a:gd name="connsiteX5" fmla="*/ 6350 w 41275"/>
                      <a:gd name="connsiteY5" fmla="*/ 6433 h 8338"/>
                      <a:gd name="connsiteX6" fmla="*/ 0 w 41275"/>
                      <a:gd name="connsiteY6" fmla="*/ 8339 h 8338"/>
                      <a:gd name="connsiteX7" fmla="*/ 1905 w 41275"/>
                      <a:gd name="connsiteY7" fmla="*/ 7068 h 8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275" h="8338">
                        <a:moveTo>
                          <a:pt x="1905" y="7068"/>
                        </a:moveTo>
                        <a:cubicBezTo>
                          <a:pt x="3810" y="6433"/>
                          <a:pt x="6350" y="5799"/>
                          <a:pt x="8255" y="5164"/>
                        </a:cubicBezTo>
                        <a:cubicBezTo>
                          <a:pt x="10160" y="4529"/>
                          <a:pt x="12700" y="3893"/>
                          <a:pt x="14605" y="3258"/>
                        </a:cubicBezTo>
                        <a:cubicBezTo>
                          <a:pt x="23495" y="2624"/>
                          <a:pt x="31750" y="-551"/>
                          <a:pt x="41275" y="83"/>
                        </a:cubicBezTo>
                        <a:cubicBezTo>
                          <a:pt x="32385" y="2624"/>
                          <a:pt x="22225" y="1989"/>
                          <a:pt x="13335" y="4529"/>
                        </a:cubicBezTo>
                        <a:cubicBezTo>
                          <a:pt x="10795" y="5164"/>
                          <a:pt x="8890" y="5799"/>
                          <a:pt x="6350" y="6433"/>
                        </a:cubicBezTo>
                        <a:cubicBezTo>
                          <a:pt x="4445" y="7068"/>
                          <a:pt x="1905" y="7704"/>
                          <a:pt x="0" y="8339"/>
                        </a:cubicBezTo>
                        <a:cubicBezTo>
                          <a:pt x="635" y="7704"/>
                          <a:pt x="1270" y="7704"/>
                          <a:pt x="1905" y="7068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CE87DA1D-D886-43BF-AEC2-C290F54BCEFC}"/>
                      </a:ext>
                    </a:extLst>
                  </p:cNvPr>
                  <p:cNvSpPr/>
                  <p:nvPr/>
                </p:nvSpPr>
                <p:spPr>
                  <a:xfrm>
                    <a:off x="2562860" y="1622425"/>
                    <a:ext cx="38735" cy="12064"/>
                  </a:xfrm>
                  <a:custGeom>
                    <a:avLst/>
                    <a:gdLst>
                      <a:gd name="connsiteX0" fmla="*/ 0 w 38735"/>
                      <a:gd name="connsiteY0" fmla="*/ 12065 h 12064"/>
                      <a:gd name="connsiteX1" fmla="*/ 38735 w 38735"/>
                      <a:gd name="connsiteY1" fmla="*/ 0 h 12064"/>
                      <a:gd name="connsiteX2" fmla="*/ 635 w 38735"/>
                      <a:gd name="connsiteY2" fmla="*/ 12065 h 12064"/>
                      <a:gd name="connsiteX3" fmla="*/ 0 w 38735"/>
                      <a:gd name="connsiteY3" fmla="*/ 12065 h 12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735" h="12064">
                        <a:moveTo>
                          <a:pt x="0" y="12065"/>
                        </a:moveTo>
                        <a:cubicBezTo>
                          <a:pt x="12700" y="9525"/>
                          <a:pt x="26035" y="635"/>
                          <a:pt x="38735" y="0"/>
                        </a:cubicBezTo>
                        <a:cubicBezTo>
                          <a:pt x="26035" y="3175"/>
                          <a:pt x="13970" y="6985"/>
                          <a:pt x="635" y="12065"/>
                        </a:cubicBezTo>
                        <a:cubicBezTo>
                          <a:pt x="635" y="12065"/>
                          <a:pt x="0" y="12065"/>
                          <a:pt x="0" y="1206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78058103-D52E-490E-BB37-68E979AF1952}"/>
                      </a:ext>
                    </a:extLst>
                  </p:cNvPr>
                  <p:cNvSpPr/>
                  <p:nvPr/>
                </p:nvSpPr>
                <p:spPr>
                  <a:xfrm>
                    <a:off x="2564129" y="1669767"/>
                    <a:ext cx="38100" cy="11077"/>
                  </a:xfrm>
                  <a:custGeom>
                    <a:avLst/>
                    <a:gdLst>
                      <a:gd name="connsiteX0" fmla="*/ 38100 w 38100"/>
                      <a:gd name="connsiteY0" fmla="*/ 282 h 11077"/>
                      <a:gd name="connsiteX1" fmla="*/ 0 w 38100"/>
                      <a:gd name="connsiteY1" fmla="*/ 11077 h 11077"/>
                      <a:gd name="connsiteX2" fmla="*/ 37465 w 38100"/>
                      <a:gd name="connsiteY2" fmla="*/ 282 h 11077"/>
                      <a:gd name="connsiteX3" fmla="*/ 38100 w 38100"/>
                      <a:gd name="connsiteY3" fmla="*/ 282 h 11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100" h="11077">
                        <a:moveTo>
                          <a:pt x="38100" y="282"/>
                        </a:moveTo>
                        <a:cubicBezTo>
                          <a:pt x="25400" y="2187"/>
                          <a:pt x="12700" y="7267"/>
                          <a:pt x="0" y="11077"/>
                        </a:cubicBezTo>
                        <a:cubicBezTo>
                          <a:pt x="12700" y="5362"/>
                          <a:pt x="24765" y="4092"/>
                          <a:pt x="37465" y="282"/>
                        </a:cubicBezTo>
                        <a:cubicBezTo>
                          <a:pt x="37465" y="-353"/>
                          <a:pt x="37465" y="282"/>
                          <a:pt x="38100" y="28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Freeform: Shape 149">
                    <a:extLst>
                      <a:ext uri="{FF2B5EF4-FFF2-40B4-BE49-F238E27FC236}">
                        <a16:creationId xmlns:a16="http://schemas.microsoft.com/office/drawing/2014/main" id="{6EA1F213-6E70-4E68-AE82-979B045C1F9E}"/>
                      </a:ext>
                    </a:extLst>
                  </p:cNvPr>
                  <p:cNvSpPr/>
                  <p:nvPr/>
                </p:nvSpPr>
                <p:spPr>
                  <a:xfrm>
                    <a:off x="2478404" y="1677621"/>
                    <a:ext cx="28575" cy="7668"/>
                  </a:xfrm>
                  <a:custGeom>
                    <a:avLst/>
                    <a:gdLst>
                      <a:gd name="connsiteX0" fmla="*/ 0 w 28575"/>
                      <a:gd name="connsiteY0" fmla="*/ 7669 h 7668"/>
                      <a:gd name="connsiteX1" fmla="*/ 28575 w 28575"/>
                      <a:gd name="connsiteY1" fmla="*/ 49 h 7668"/>
                      <a:gd name="connsiteX2" fmla="*/ 0 w 28575"/>
                      <a:gd name="connsiteY2" fmla="*/ 7669 h 76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8575" h="7668">
                        <a:moveTo>
                          <a:pt x="0" y="7669"/>
                        </a:moveTo>
                        <a:cubicBezTo>
                          <a:pt x="8890" y="5129"/>
                          <a:pt x="17780" y="-586"/>
                          <a:pt x="28575" y="49"/>
                        </a:cubicBezTo>
                        <a:cubicBezTo>
                          <a:pt x="18415" y="3224"/>
                          <a:pt x="9525" y="5764"/>
                          <a:pt x="0" y="7669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1" name="Freeform: Shape 150">
                    <a:extLst>
                      <a:ext uri="{FF2B5EF4-FFF2-40B4-BE49-F238E27FC236}">
                        <a16:creationId xmlns:a16="http://schemas.microsoft.com/office/drawing/2014/main" id="{647751FD-DA90-4B97-A2E9-9462531D2D46}"/>
                      </a:ext>
                    </a:extLst>
                  </p:cNvPr>
                  <p:cNvSpPr/>
                  <p:nvPr/>
                </p:nvSpPr>
                <p:spPr>
                  <a:xfrm>
                    <a:off x="2188845" y="1756410"/>
                    <a:ext cx="34289" cy="6985"/>
                  </a:xfrm>
                  <a:custGeom>
                    <a:avLst/>
                    <a:gdLst>
                      <a:gd name="connsiteX0" fmla="*/ 0 w 34289"/>
                      <a:gd name="connsiteY0" fmla="*/ 5715 h 6985"/>
                      <a:gd name="connsiteX1" fmla="*/ 5715 w 34289"/>
                      <a:gd name="connsiteY1" fmla="*/ 4445 h 6985"/>
                      <a:gd name="connsiteX2" fmla="*/ 34290 w 34289"/>
                      <a:gd name="connsiteY2" fmla="*/ 0 h 6985"/>
                      <a:gd name="connsiteX3" fmla="*/ 5715 w 34289"/>
                      <a:gd name="connsiteY3" fmla="*/ 5080 h 6985"/>
                      <a:gd name="connsiteX4" fmla="*/ 0 w 34289"/>
                      <a:gd name="connsiteY4" fmla="*/ 6985 h 6985"/>
                      <a:gd name="connsiteX5" fmla="*/ 0 w 34289"/>
                      <a:gd name="connsiteY5" fmla="*/ 5715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4289" h="6985">
                        <a:moveTo>
                          <a:pt x="0" y="5715"/>
                        </a:moveTo>
                        <a:cubicBezTo>
                          <a:pt x="1905" y="5080"/>
                          <a:pt x="3810" y="5080"/>
                          <a:pt x="5715" y="4445"/>
                        </a:cubicBezTo>
                        <a:cubicBezTo>
                          <a:pt x="15240" y="1905"/>
                          <a:pt x="24130" y="1905"/>
                          <a:pt x="34290" y="0"/>
                        </a:cubicBezTo>
                        <a:cubicBezTo>
                          <a:pt x="24130" y="1905"/>
                          <a:pt x="15240" y="1905"/>
                          <a:pt x="5715" y="5080"/>
                        </a:cubicBezTo>
                        <a:cubicBezTo>
                          <a:pt x="3810" y="5715"/>
                          <a:pt x="1905" y="6350"/>
                          <a:pt x="0" y="6985"/>
                        </a:cubicBezTo>
                        <a:cubicBezTo>
                          <a:pt x="0" y="6350"/>
                          <a:pt x="0" y="6350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B0AE8D58-B5DB-4455-9B3E-29379061F079}"/>
                      </a:ext>
                    </a:extLst>
                  </p:cNvPr>
                  <p:cNvSpPr/>
                  <p:nvPr/>
                </p:nvSpPr>
                <p:spPr>
                  <a:xfrm>
                    <a:off x="2536189" y="1628775"/>
                    <a:ext cx="35560" cy="11429"/>
                  </a:xfrm>
                  <a:custGeom>
                    <a:avLst/>
                    <a:gdLst>
                      <a:gd name="connsiteX0" fmla="*/ 34925 w 35560"/>
                      <a:gd name="connsiteY0" fmla="*/ 1270 h 11429"/>
                      <a:gd name="connsiteX1" fmla="*/ 26035 w 35560"/>
                      <a:gd name="connsiteY1" fmla="*/ 4445 h 11429"/>
                      <a:gd name="connsiteX2" fmla="*/ 17145 w 35560"/>
                      <a:gd name="connsiteY2" fmla="*/ 6985 h 11429"/>
                      <a:gd name="connsiteX3" fmla="*/ 11430 w 35560"/>
                      <a:gd name="connsiteY3" fmla="*/ 8255 h 11429"/>
                      <a:gd name="connsiteX4" fmla="*/ 0 w 35560"/>
                      <a:gd name="connsiteY4" fmla="*/ 11430 h 11429"/>
                      <a:gd name="connsiteX5" fmla="*/ 0 w 35560"/>
                      <a:gd name="connsiteY5" fmla="*/ 10795 h 11429"/>
                      <a:gd name="connsiteX6" fmla="*/ 12065 w 35560"/>
                      <a:gd name="connsiteY6" fmla="*/ 7620 h 11429"/>
                      <a:gd name="connsiteX7" fmla="*/ 17780 w 35560"/>
                      <a:gd name="connsiteY7" fmla="*/ 5715 h 11429"/>
                      <a:gd name="connsiteX8" fmla="*/ 26670 w 35560"/>
                      <a:gd name="connsiteY8" fmla="*/ 3175 h 11429"/>
                      <a:gd name="connsiteX9" fmla="*/ 35560 w 35560"/>
                      <a:gd name="connsiteY9" fmla="*/ 0 h 11429"/>
                      <a:gd name="connsiteX10" fmla="*/ 34925 w 35560"/>
                      <a:gd name="connsiteY10" fmla="*/ 1270 h 1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5560" h="11429">
                        <a:moveTo>
                          <a:pt x="34925" y="1270"/>
                        </a:moveTo>
                        <a:cubicBezTo>
                          <a:pt x="31750" y="1905"/>
                          <a:pt x="29210" y="3175"/>
                          <a:pt x="26035" y="4445"/>
                        </a:cubicBezTo>
                        <a:cubicBezTo>
                          <a:pt x="22860" y="5715"/>
                          <a:pt x="20320" y="6350"/>
                          <a:pt x="17145" y="6985"/>
                        </a:cubicBezTo>
                        <a:cubicBezTo>
                          <a:pt x="15240" y="7620"/>
                          <a:pt x="13335" y="8255"/>
                          <a:pt x="11430" y="8255"/>
                        </a:cubicBezTo>
                        <a:cubicBezTo>
                          <a:pt x="7620" y="9525"/>
                          <a:pt x="3810" y="10160"/>
                          <a:pt x="0" y="11430"/>
                        </a:cubicBezTo>
                        <a:cubicBezTo>
                          <a:pt x="0" y="11430"/>
                          <a:pt x="0" y="10795"/>
                          <a:pt x="0" y="10795"/>
                        </a:cubicBezTo>
                        <a:cubicBezTo>
                          <a:pt x="3810" y="9525"/>
                          <a:pt x="7620" y="8890"/>
                          <a:pt x="12065" y="7620"/>
                        </a:cubicBezTo>
                        <a:cubicBezTo>
                          <a:pt x="13970" y="6985"/>
                          <a:pt x="15875" y="6350"/>
                          <a:pt x="17780" y="5715"/>
                        </a:cubicBezTo>
                        <a:cubicBezTo>
                          <a:pt x="20955" y="5080"/>
                          <a:pt x="23495" y="3810"/>
                          <a:pt x="26670" y="3175"/>
                        </a:cubicBezTo>
                        <a:cubicBezTo>
                          <a:pt x="29845" y="2540"/>
                          <a:pt x="32385" y="1270"/>
                          <a:pt x="35560" y="0"/>
                        </a:cubicBezTo>
                        <a:cubicBezTo>
                          <a:pt x="34925" y="635"/>
                          <a:pt x="34925" y="635"/>
                          <a:pt x="3492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Freeform: Shape 152">
                    <a:extLst>
                      <a:ext uri="{FF2B5EF4-FFF2-40B4-BE49-F238E27FC236}">
                        <a16:creationId xmlns:a16="http://schemas.microsoft.com/office/drawing/2014/main" id="{6F788473-A1DA-43CB-894F-71603FC0E4F5}"/>
                      </a:ext>
                    </a:extLst>
                  </p:cNvPr>
                  <p:cNvSpPr/>
                  <p:nvPr/>
                </p:nvSpPr>
                <p:spPr>
                  <a:xfrm>
                    <a:off x="2294889" y="1795779"/>
                    <a:ext cx="38735" cy="10160"/>
                  </a:xfrm>
                  <a:custGeom>
                    <a:avLst/>
                    <a:gdLst>
                      <a:gd name="connsiteX0" fmla="*/ 0 w 38735"/>
                      <a:gd name="connsiteY0" fmla="*/ 10160 h 10160"/>
                      <a:gd name="connsiteX1" fmla="*/ 38735 w 38735"/>
                      <a:gd name="connsiteY1" fmla="*/ 0 h 10160"/>
                      <a:gd name="connsiteX2" fmla="*/ 0 w 38735"/>
                      <a:gd name="connsiteY2" fmla="*/ 10160 h 10160"/>
                      <a:gd name="connsiteX3" fmla="*/ 0 w 38735"/>
                      <a:gd name="connsiteY3" fmla="*/ 10160 h 1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735" h="10160">
                        <a:moveTo>
                          <a:pt x="0" y="10160"/>
                        </a:moveTo>
                        <a:cubicBezTo>
                          <a:pt x="12700" y="8255"/>
                          <a:pt x="25400" y="1270"/>
                          <a:pt x="38735" y="0"/>
                        </a:cubicBezTo>
                        <a:cubicBezTo>
                          <a:pt x="26035" y="2540"/>
                          <a:pt x="13970" y="7620"/>
                          <a:pt x="0" y="10160"/>
                        </a:cubicBezTo>
                        <a:cubicBezTo>
                          <a:pt x="635" y="10160"/>
                          <a:pt x="0" y="10160"/>
                          <a:pt x="0" y="1016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4" name="Freeform: Shape 153">
                    <a:extLst>
                      <a:ext uri="{FF2B5EF4-FFF2-40B4-BE49-F238E27FC236}">
                        <a16:creationId xmlns:a16="http://schemas.microsoft.com/office/drawing/2014/main" id="{B1E1EFB3-3565-48B8-A4FA-5302E8B02FAD}"/>
                      </a:ext>
                    </a:extLst>
                  </p:cNvPr>
                  <p:cNvSpPr/>
                  <p:nvPr/>
                </p:nvSpPr>
                <p:spPr>
                  <a:xfrm>
                    <a:off x="2536825" y="1729104"/>
                    <a:ext cx="38576" cy="10795"/>
                  </a:xfrm>
                  <a:custGeom>
                    <a:avLst/>
                    <a:gdLst>
                      <a:gd name="connsiteX0" fmla="*/ 38100 w 38576"/>
                      <a:gd name="connsiteY0" fmla="*/ 635 h 10795"/>
                      <a:gd name="connsiteX1" fmla="*/ 25400 w 38576"/>
                      <a:gd name="connsiteY1" fmla="*/ 3810 h 10795"/>
                      <a:gd name="connsiteX2" fmla="*/ 19050 w 38576"/>
                      <a:gd name="connsiteY2" fmla="*/ 5080 h 10795"/>
                      <a:gd name="connsiteX3" fmla="*/ 0 w 38576"/>
                      <a:gd name="connsiteY3" fmla="*/ 10795 h 10795"/>
                      <a:gd name="connsiteX4" fmla="*/ 19050 w 38576"/>
                      <a:gd name="connsiteY4" fmla="*/ 4445 h 10795"/>
                      <a:gd name="connsiteX5" fmla="*/ 25400 w 38576"/>
                      <a:gd name="connsiteY5" fmla="*/ 3175 h 10795"/>
                      <a:gd name="connsiteX6" fmla="*/ 38100 w 38576"/>
                      <a:gd name="connsiteY6" fmla="*/ 0 h 10795"/>
                      <a:gd name="connsiteX7" fmla="*/ 38100 w 38576"/>
                      <a:gd name="connsiteY7" fmla="*/ 635 h 1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8576" h="10795">
                        <a:moveTo>
                          <a:pt x="38100" y="635"/>
                        </a:moveTo>
                        <a:cubicBezTo>
                          <a:pt x="33655" y="1270"/>
                          <a:pt x="29845" y="2540"/>
                          <a:pt x="25400" y="3810"/>
                        </a:cubicBezTo>
                        <a:cubicBezTo>
                          <a:pt x="23495" y="4445"/>
                          <a:pt x="20955" y="4445"/>
                          <a:pt x="19050" y="5080"/>
                        </a:cubicBezTo>
                        <a:cubicBezTo>
                          <a:pt x="12700" y="6350"/>
                          <a:pt x="6350" y="7620"/>
                          <a:pt x="0" y="10795"/>
                        </a:cubicBezTo>
                        <a:cubicBezTo>
                          <a:pt x="6350" y="7620"/>
                          <a:pt x="12700" y="5715"/>
                          <a:pt x="19050" y="4445"/>
                        </a:cubicBezTo>
                        <a:cubicBezTo>
                          <a:pt x="20955" y="3810"/>
                          <a:pt x="23495" y="3810"/>
                          <a:pt x="25400" y="3175"/>
                        </a:cubicBezTo>
                        <a:cubicBezTo>
                          <a:pt x="29845" y="3810"/>
                          <a:pt x="33655" y="1905"/>
                          <a:pt x="38100" y="0"/>
                        </a:cubicBezTo>
                        <a:cubicBezTo>
                          <a:pt x="38735" y="0"/>
                          <a:pt x="38735" y="0"/>
                          <a:pt x="38100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5" name="Freeform: Shape 154">
                    <a:extLst>
                      <a:ext uri="{FF2B5EF4-FFF2-40B4-BE49-F238E27FC236}">
                        <a16:creationId xmlns:a16="http://schemas.microsoft.com/office/drawing/2014/main" id="{AD218F4D-E5AE-4595-BEFD-ABA07F2F895A}"/>
                      </a:ext>
                    </a:extLst>
                  </p:cNvPr>
                  <p:cNvSpPr/>
                  <p:nvPr/>
                </p:nvSpPr>
                <p:spPr>
                  <a:xfrm>
                    <a:off x="2357120" y="1699895"/>
                    <a:ext cx="38100" cy="10794"/>
                  </a:xfrm>
                  <a:custGeom>
                    <a:avLst/>
                    <a:gdLst>
                      <a:gd name="connsiteX0" fmla="*/ 0 w 38100"/>
                      <a:gd name="connsiteY0" fmla="*/ 10795 h 10794"/>
                      <a:gd name="connsiteX1" fmla="*/ 38100 w 38100"/>
                      <a:gd name="connsiteY1" fmla="*/ 0 h 10794"/>
                      <a:gd name="connsiteX2" fmla="*/ 0 w 38100"/>
                      <a:gd name="connsiteY2" fmla="*/ 10795 h 10794"/>
                      <a:gd name="connsiteX3" fmla="*/ 0 w 38100"/>
                      <a:gd name="connsiteY3" fmla="*/ 10795 h 10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100" h="10794">
                        <a:moveTo>
                          <a:pt x="0" y="10795"/>
                        </a:moveTo>
                        <a:cubicBezTo>
                          <a:pt x="12700" y="6985"/>
                          <a:pt x="24765" y="1905"/>
                          <a:pt x="38100" y="0"/>
                        </a:cubicBezTo>
                        <a:cubicBezTo>
                          <a:pt x="24765" y="4445"/>
                          <a:pt x="12700" y="5715"/>
                          <a:pt x="0" y="10795"/>
                        </a:cubicBezTo>
                        <a:cubicBezTo>
                          <a:pt x="0" y="10795"/>
                          <a:pt x="0" y="10795"/>
                          <a:pt x="0" y="1079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FD6228E0-B9D7-49C3-9944-1CAC19116C80}"/>
                      </a:ext>
                    </a:extLst>
                  </p:cNvPr>
                  <p:cNvSpPr/>
                  <p:nvPr/>
                </p:nvSpPr>
                <p:spPr>
                  <a:xfrm>
                    <a:off x="2408554" y="1670050"/>
                    <a:ext cx="40005" cy="10795"/>
                  </a:xfrm>
                  <a:custGeom>
                    <a:avLst/>
                    <a:gdLst>
                      <a:gd name="connsiteX0" fmla="*/ 1905 w 40005"/>
                      <a:gd name="connsiteY0" fmla="*/ 9525 h 10795"/>
                      <a:gd name="connsiteX1" fmla="*/ 40005 w 40005"/>
                      <a:gd name="connsiteY1" fmla="*/ 0 h 10795"/>
                      <a:gd name="connsiteX2" fmla="*/ 0 w 40005"/>
                      <a:gd name="connsiteY2" fmla="*/ 10795 h 10795"/>
                      <a:gd name="connsiteX3" fmla="*/ 1905 w 40005"/>
                      <a:gd name="connsiteY3" fmla="*/ 9525 h 1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005" h="10795">
                        <a:moveTo>
                          <a:pt x="1905" y="9525"/>
                        </a:moveTo>
                        <a:cubicBezTo>
                          <a:pt x="15240" y="5715"/>
                          <a:pt x="27305" y="2540"/>
                          <a:pt x="40005" y="0"/>
                        </a:cubicBezTo>
                        <a:cubicBezTo>
                          <a:pt x="26670" y="4445"/>
                          <a:pt x="13335" y="5080"/>
                          <a:pt x="0" y="10795"/>
                        </a:cubicBezTo>
                        <a:cubicBezTo>
                          <a:pt x="635" y="10160"/>
                          <a:pt x="1270" y="10160"/>
                          <a:pt x="1905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7" name="Freeform: Shape 156">
                    <a:extLst>
                      <a:ext uri="{FF2B5EF4-FFF2-40B4-BE49-F238E27FC236}">
                        <a16:creationId xmlns:a16="http://schemas.microsoft.com/office/drawing/2014/main" id="{FABBB71D-5AED-48A7-A2AC-420538CF49A5}"/>
                      </a:ext>
                    </a:extLst>
                  </p:cNvPr>
                  <p:cNvSpPr/>
                  <p:nvPr/>
                </p:nvSpPr>
                <p:spPr>
                  <a:xfrm>
                    <a:off x="2304414" y="1656079"/>
                    <a:ext cx="22860" cy="6350"/>
                  </a:xfrm>
                  <a:custGeom>
                    <a:avLst/>
                    <a:gdLst>
                      <a:gd name="connsiteX0" fmla="*/ 22860 w 22860"/>
                      <a:gd name="connsiteY0" fmla="*/ 0 h 6350"/>
                      <a:gd name="connsiteX1" fmla="*/ 0 w 22860"/>
                      <a:gd name="connsiteY1" fmla="*/ 6350 h 6350"/>
                      <a:gd name="connsiteX2" fmla="*/ 17780 w 22860"/>
                      <a:gd name="connsiteY2" fmla="*/ 635 h 6350"/>
                      <a:gd name="connsiteX3" fmla="*/ 22860 w 22860"/>
                      <a:gd name="connsiteY3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860" h="6350">
                        <a:moveTo>
                          <a:pt x="22860" y="0"/>
                        </a:moveTo>
                        <a:cubicBezTo>
                          <a:pt x="15240" y="3175"/>
                          <a:pt x="8255" y="5080"/>
                          <a:pt x="0" y="6350"/>
                        </a:cubicBezTo>
                        <a:cubicBezTo>
                          <a:pt x="5080" y="3175"/>
                          <a:pt x="12065" y="1905"/>
                          <a:pt x="17780" y="635"/>
                        </a:cubicBezTo>
                        <a:cubicBezTo>
                          <a:pt x="19685" y="0"/>
                          <a:pt x="20955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id="{F0DDFEA4-A2B0-4EE1-A8F5-26A4F8713C4A}"/>
                      </a:ext>
                    </a:extLst>
                  </p:cNvPr>
                  <p:cNvSpPr/>
                  <p:nvPr/>
                </p:nvSpPr>
                <p:spPr>
                  <a:xfrm>
                    <a:off x="2212339" y="1708150"/>
                    <a:ext cx="37464" cy="12700"/>
                  </a:xfrm>
                  <a:custGeom>
                    <a:avLst/>
                    <a:gdLst>
                      <a:gd name="connsiteX0" fmla="*/ 37465 w 37464"/>
                      <a:gd name="connsiteY0" fmla="*/ 0 h 12700"/>
                      <a:gd name="connsiteX1" fmla="*/ 12700 w 37464"/>
                      <a:gd name="connsiteY1" fmla="*/ 8890 h 12700"/>
                      <a:gd name="connsiteX2" fmla="*/ 6350 w 37464"/>
                      <a:gd name="connsiteY2" fmla="*/ 10795 h 12700"/>
                      <a:gd name="connsiteX3" fmla="*/ 0 w 37464"/>
                      <a:gd name="connsiteY3" fmla="*/ 12700 h 12700"/>
                      <a:gd name="connsiteX4" fmla="*/ 6350 w 37464"/>
                      <a:gd name="connsiteY4" fmla="*/ 10795 h 12700"/>
                      <a:gd name="connsiteX5" fmla="*/ 12700 w 37464"/>
                      <a:gd name="connsiteY5" fmla="*/ 8890 h 12700"/>
                      <a:gd name="connsiteX6" fmla="*/ 37465 w 37464"/>
                      <a:gd name="connsiteY6" fmla="*/ 0 h 12700"/>
                      <a:gd name="connsiteX7" fmla="*/ 37465 w 37464"/>
                      <a:gd name="connsiteY7" fmla="*/ 0 h 127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7464" h="12700">
                        <a:moveTo>
                          <a:pt x="37465" y="0"/>
                        </a:moveTo>
                        <a:cubicBezTo>
                          <a:pt x="29210" y="3175"/>
                          <a:pt x="20955" y="6985"/>
                          <a:pt x="12700" y="8890"/>
                        </a:cubicBezTo>
                        <a:cubicBezTo>
                          <a:pt x="10795" y="9525"/>
                          <a:pt x="8255" y="10160"/>
                          <a:pt x="6350" y="10795"/>
                        </a:cubicBezTo>
                        <a:cubicBezTo>
                          <a:pt x="4445" y="11430"/>
                          <a:pt x="1905" y="12065"/>
                          <a:pt x="0" y="12700"/>
                        </a:cubicBezTo>
                        <a:cubicBezTo>
                          <a:pt x="1905" y="12065"/>
                          <a:pt x="3810" y="11430"/>
                          <a:pt x="6350" y="10795"/>
                        </a:cubicBezTo>
                        <a:cubicBezTo>
                          <a:pt x="8890" y="10160"/>
                          <a:pt x="10160" y="9525"/>
                          <a:pt x="12700" y="8890"/>
                        </a:cubicBezTo>
                        <a:cubicBezTo>
                          <a:pt x="20320" y="6985"/>
                          <a:pt x="28575" y="3810"/>
                          <a:pt x="37465" y="0"/>
                        </a:cubicBezTo>
                        <a:cubicBezTo>
                          <a:pt x="37465" y="0"/>
                          <a:pt x="37465" y="0"/>
                          <a:pt x="374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3676AD96-C585-4678-B49B-1FEC01CE1DBD}"/>
                      </a:ext>
                    </a:extLst>
                  </p:cNvPr>
                  <p:cNvSpPr/>
                  <p:nvPr/>
                </p:nvSpPr>
                <p:spPr>
                  <a:xfrm>
                    <a:off x="2411729" y="1740535"/>
                    <a:ext cx="28575" cy="6893"/>
                  </a:xfrm>
                  <a:custGeom>
                    <a:avLst/>
                    <a:gdLst>
                      <a:gd name="connsiteX0" fmla="*/ 28575 w 28575"/>
                      <a:gd name="connsiteY0" fmla="*/ 0 h 6893"/>
                      <a:gd name="connsiteX1" fmla="*/ 19050 w 28575"/>
                      <a:gd name="connsiteY1" fmla="*/ 2540 h 6893"/>
                      <a:gd name="connsiteX2" fmla="*/ 9525 w 28575"/>
                      <a:gd name="connsiteY2" fmla="*/ 5715 h 6893"/>
                      <a:gd name="connsiteX3" fmla="*/ 0 w 28575"/>
                      <a:gd name="connsiteY3" fmla="*/ 6350 h 6893"/>
                      <a:gd name="connsiteX4" fmla="*/ 14605 w 28575"/>
                      <a:gd name="connsiteY4" fmla="*/ 2540 h 6893"/>
                      <a:gd name="connsiteX5" fmla="*/ 19685 w 28575"/>
                      <a:gd name="connsiteY5" fmla="*/ 1270 h 6893"/>
                      <a:gd name="connsiteX6" fmla="*/ 28575 w 28575"/>
                      <a:gd name="connsiteY6" fmla="*/ 0 h 6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575" h="6893">
                        <a:moveTo>
                          <a:pt x="28575" y="0"/>
                        </a:moveTo>
                        <a:cubicBezTo>
                          <a:pt x="26035" y="635"/>
                          <a:pt x="22225" y="1270"/>
                          <a:pt x="19050" y="2540"/>
                        </a:cubicBezTo>
                        <a:cubicBezTo>
                          <a:pt x="15875" y="3810"/>
                          <a:pt x="12700" y="5080"/>
                          <a:pt x="9525" y="5715"/>
                        </a:cubicBezTo>
                        <a:cubicBezTo>
                          <a:pt x="6985" y="6350"/>
                          <a:pt x="3175" y="7620"/>
                          <a:pt x="0" y="6350"/>
                        </a:cubicBezTo>
                        <a:cubicBezTo>
                          <a:pt x="4445" y="5080"/>
                          <a:pt x="10160" y="3810"/>
                          <a:pt x="14605" y="2540"/>
                        </a:cubicBezTo>
                        <a:cubicBezTo>
                          <a:pt x="16510" y="1905"/>
                          <a:pt x="17780" y="1905"/>
                          <a:pt x="19685" y="1270"/>
                        </a:cubicBezTo>
                        <a:cubicBezTo>
                          <a:pt x="22860" y="635"/>
                          <a:pt x="25400" y="635"/>
                          <a:pt x="2857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0" name="Freeform: Shape 159">
                    <a:extLst>
                      <a:ext uri="{FF2B5EF4-FFF2-40B4-BE49-F238E27FC236}">
                        <a16:creationId xmlns:a16="http://schemas.microsoft.com/office/drawing/2014/main" id="{8AE72F8D-0DD6-48DE-90D9-EB0619436EB0}"/>
                      </a:ext>
                    </a:extLst>
                  </p:cNvPr>
                  <p:cNvSpPr/>
                  <p:nvPr/>
                </p:nvSpPr>
                <p:spPr>
                  <a:xfrm>
                    <a:off x="2434589" y="1702435"/>
                    <a:ext cx="31750" cy="5079"/>
                  </a:xfrm>
                  <a:custGeom>
                    <a:avLst/>
                    <a:gdLst>
                      <a:gd name="connsiteX0" fmla="*/ 0 w 31750"/>
                      <a:gd name="connsiteY0" fmla="*/ 5080 h 5079"/>
                      <a:gd name="connsiteX1" fmla="*/ 31750 w 31750"/>
                      <a:gd name="connsiteY1" fmla="*/ 0 h 5079"/>
                      <a:gd name="connsiteX2" fmla="*/ 9525 w 31750"/>
                      <a:gd name="connsiteY2" fmla="*/ 4445 h 5079"/>
                      <a:gd name="connsiteX3" fmla="*/ 0 w 31750"/>
                      <a:gd name="connsiteY3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1750" h="5079">
                        <a:moveTo>
                          <a:pt x="0" y="5080"/>
                        </a:moveTo>
                        <a:cubicBezTo>
                          <a:pt x="10160" y="2540"/>
                          <a:pt x="20955" y="2540"/>
                          <a:pt x="31750" y="0"/>
                        </a:cubicBezTo>
                        <a:cubicBezTo>
                          <a:pt x="24130" y="1905"/>
                          <a:pt x="17145" y="3810"/>
                          <a:pt x="9525" y="4445"/>
                        </a:cubicBezTo>
                        <a:cubicBezTo>
                          <a:pt x="6350" y="4445"/>
                          <a:pt x="3810" y="4445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1" name="Freeform: Shape 160">
                    <a:extLst>
                      <a:ext uri="{FF2B5EF4-FFF2-40B4-BE49-F238E27FC236}">
                        <a16:creationId xmlns:a16="http://schemas.microsoft.com/office/drawing/2014/main" id="{DAF1AD12-9375-421A-B1EC-1FFB1742709B}"/>
                      </a:ext>
                    </a:extLst>
                  </p:cNvPr>
                  <p:cNvSpPr/>
                  <p:nvPr/>
                </p:nvSpPr>
                <p:spPr>
                  <a:xfrm>
                    <a:off x="2571114" y="1723389"/>
                    <a:ext cx="35560" cy="8889"/>
                  </a:xfrm>
                  <a:custGeom>
                    <a:avLst/>
                    <a:gdLst>
                      <a:gd name="connsiteX0" fmla="*/ 35560 w 35560"/>
                      <a:gd name="connsiteY0" fmla="*/ 0 h 8889"/>
                      <a:gd name="connsiteX1" fmla="*/ 0 w 35560"/>
                      <a:gd name="connsiteY1" fmla="*/ 8890 h 8889"/>
                      <a:gd name="connsiteX2" fmla="*/ 35560 w 35560"/>
                      <a:gd name="connsiteY2" fmla="*/ 0 h 8889"/>
                      <a:gd name="connsiteX3" fmla="*/ 35560 w 35560"/>
                      <a:gd name="connsiteY3" fmla="*/ 0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5560" h="8889">
                        <a:moveTo>
                          <a:pt x="35560" y="0"/>
                        </a:moveTo>
                        <a:cubicBezTo>
                          <a:pt x="23495" y="2540"/>
                          <a:pt x="12065" y="7620"/>
                          <a:pt x="0" y="8890"/>
                        </a:cubicBezTo>
                        <a:cubicBezTo>
                          <a:pt x="12065" y="6350"/>
                          <a:pt x="23495" y="3810"/>
                          <a:pt x="35560" y="0"/>
                        </a:cubicBezTo>
                        <a:cubicBezTo>
                          <a:pt x="35560" y="0"/>
                          <a:pt x="35560" y="0"/>
                          <a:pt x="355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2" name="Freeform: Shape 161">
                    <a:extLst>
                      <a:ext uri="{FF2B5EF4-FFF2-40B4-BE49-F238E27FC236}">
                        <a16:creationId xmlns:a16="http://schemas.microsoft.com/office/drawing/2014/main" id="{F8F820C7-2482-4235-853C-D478DC3EA515}"/>
                      </a:ext>
                    </a:extLst>
                  </p:cNvPr>
                  <p:cNvSpPr/>
                  <p:nvPr/>
                </p:nvSpPr>
                <p:spPr>
                  <a:xfrm>
                    <a:off x="2345054" y="1652904"/>
                    <a:ext cx="27940" cy="8504"/>
                  </a:xfrm>
                  <a:custGeom>
                    <a:avLst/>
                    <a:gdLst>
                      <a:gd name="connsiteX0" fmla="*/ 27940 w 27940"/>
                      <a:gd name="connsiteY0" fmla="*/ 635 h 8504"/>
                      <a:gd name="connsiteX1" fmla="*/ 7620 w 27940"/>
                      <a:gd name="connsiteY1" fmla="*/ 6985 h 8504"/>
                      <a:gd name="connsiteX2" fmla="*/ 0 w 27940"/>
                      <a:gd name="connsiteY2" fmla="*/ 8255 h 8504"/>
                      <a:gd name="connsiteX3" fmla="*/ 7620 w 27940"/>
                      <a:gd name="connsiteY3" fmla="*/ 5715 h 8504"/>
                      <a:gd name="connsiteX4" fmla="*/ 27305 w 27940"/>
                      <a:gd name="connsiteY4" fmla="*/ 0 h 8504"/>
                      <a:gd name="connsiteX5" fmla="*/ 27940 w 27940"/>
                      <a:gd name="connsiteY5" fmla="*/ 635 h 85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7940" h="8504">
                        <a:moveTo>
                          <a:pt x="27940" y="635"/>
                        </a:moveTo>
                        <a:cubicBezTo>
                          <a:pt x="21590" y="3175"/>
                          <a:pt x="14605" y="5080"/>
                          <a:pt x="7620" y="6985"/>
                        </a:cubicBezTo>
                        <a:cubicBezTo>
                          <a:pt x="5080" y="8255"/>
                          <a:pt x="2540" y="8890"/>
                          <a:pt x="0" y="8255"/>
                        </a:cubicBezTo>
                        <a:cubicBezTo>
                          <a:pt x="2540" y="7620"/>
                          <a:pt x="5080" y="6350"/>
                          <a:pt x="7620" y="5715"/>
                        </a:cubicBezTo>
                        <a:cubicBezTo>
                          <a:pt x="14605" y="3810"/>
                          <a:pt x="20320" y="1905"/>
                          <a:pt x="27305" y="0"/>
                        </a:cubicBezTo>
                        <a:cubicBezTo>
                          <a:pt x="27940" y="0"/>
                          <a:pt x="27940" y="0"/>
                          <a:pt x="27940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3" name="Freeform: Shape 162">
                    <a:extLst>
                      <a:ext uri="{FF2B5EF4-FFF2-40B4-BE49-F238E27FC236}">
                        <a16:creationId xmlns:a16="http://schemas.microsoft.com/office/drawing/2014/main" id="{227777F2-9B82-4AEE-8B90-06CB1EAA6821}"/>
                      </a:ext>
                    </a:extLst>
                  </p:cNvPr>
                  <p:cNvSpPr/>
                  <p:nvPr/>
                </p:nvSpPr>
                <p:spPr>
                  <a:xfrm>
                    <a:off x="2550795" y="1750060"/>
                    <a:ext cx="22225" cy="4444"/>
                  </a:xfrm>
                  <a:custGeom>
                    <a:avLst/>
                    <a:gdLst>
                      <a:gd name="connsiteX0" fmla="*/ 22225 w 22225"/>
                      <a:gd name="connsiteY0" fmla="*/ 0 h 4444"/>
                      <a:gd name="connsiteX1" fmla="*/ 0 w 22225"/>
                      <a:gd name="connsiteY1" fmla="*/ 4445 h 4444"/>
                      <a:gd name="connsiteX2" fmla="*/ 15875 w 22225"/>
                      <a:gd name="connsiteY2" fmla="*/ 635 h 4444"/>
                      <a:gd name="connsiteX3" fmla="*/ 22225 w 22225"/>
                      <a:gd name="connsiteY3" fmla="*/ 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4444">
                        <a:moveTo>
                          <a:pt x="22225" y="0"/>
                        </a:moveTo>
                        <a:cubicBezTo>
                          <a:pt x="13970" y="2540"/>
                          <a:pt x="7620" y="3175"/>
                          <a:pt x="0" y="4445"/>
                        </a:cubicBezTo>
                        <a:cubicBezTo>
                          <a:pt x="5080" y="3810"/>
                          <a:pt x="10795" y="-1270"/>
                          <a:pt x="15875" y="635"/>
                        </a:cubicBezTo>
                        <a:cubicBezTo>
                          <a:pt x="17780" y="0"/>
                          <a:pt x="19685" y="0"/>
                          <a:pt x="222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4" name="Freeform: Shape 163">
                    <a:extLst>
                      <a:ext uri="{FF2B5EF4-FFF2-40B4-BE49-F238E27FC236}">
                        <a16:creationId xmlns:a16="http://schemas.microsoft.com/office/drawing/2014/main" id="{9C03C3A6-562A-46A6-82C0-D2CBADC84794}"/>
                      </a:ext>
                    </a:extLst>
                  </p:cNvPr>
                  <p:cNvSpPr/>
                  <p:nvPr/>
                </p:nvSpPr>
                <p:spPr>
                  <a:xfrm>
                    <a:off x="2523489" y="1671320"/>
                    <a:ext cx="36830" cy="10159"/>
                  </a:xfrm>
                  <a:custGeom>
                    <a:avLst/>
                    <a:gdLst>
                      <a:gd name="connsiteX0" fmla="*/ 36830 w 36830"/>
                      <a:gd name="connsiteY0" fmla="*/ 0 h 10159"/>
                      <a:gd name="connsiteX1" fmla="*/ 30480 w 36830"/>
                      <a:gd name="connsiteY1" fmla="*/ 1905 h 10159"/>
                      <a:gd name="connsiteX2" fmla="*/ 0 w 36830"/>
                      <a:gd name="connsiteY2" fmla="*/ 10160 h 10159"/>
                      <a:gd name="connsiteX3" fmla="*/ 30480 w 36830"/>
                      <a:gd name="connsiteY3" fmla="*/ 1270 h 10159"/>
                      <a:gd name="connsiteX4" fmla="*/ 36830 w 36830"/>
                      <a:gd name="connsiteY4" fmla="*/ 0 h 10159"/>
                      <a:gd name="connsiteX5" fmla="*/ 36830 w 36830"/>
                      <a:gd name="connsiteY5" fmla="*/ 0 h 10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6830" h="10159">
                        <a:moveTo>
                          <a:pt x="36830" y="0"/>
                        </a:moveTo>
                        <a:cubicBezTo>
                          <a:pt x="34925" y="635"/>
                          <a:pt x="33020" y="1270"/>
                          <a:pt x="30480" y="1905"/>
                        </a:cubicBezTo>
                        <a:cubicBezTo>
                          <a:pt x="20320" y="4445"/>
                          <a:pt x="10160" y="7620"/>
                          <a:pt x="0" y="10160"/>
                        </a:cubicBezTo>
                        <a:cubicBezTo>
                          <a:pt x="10160" y="6985"/>
                          <a:pt x="20955" y="3175"/>
                          <a:pt x="30480" y="1270"/>
                        </a:cubicBezTo>
                        <a:cubicBezTo>
                          <a:pt x="32385" y="635"/>
                          <a:pt x="34290" y="635"/>
                          <a:pt x="36830" y="0"/>
                        </a:cubicBezTo>
                        <a:lnTo>
                          <a:pt x="36830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5" name="Freeform: Shape 164">
                    <a:extLst>
                      <a:ext uri="{FF2B5EF4-FFF2-40B4-BE49-F238E27FC236}">
                        <a16:creationId xmlns:a16="http://schemas.microsoft.com/office/drawing/2014/main" id="{DD5F91B3-0EB3-4F34-8DB0-0F73DBAD6C7D}"/>
                      </a:ext>
                    </a:extLst>
                  </p:cNvPr>
                  <p:cNvSpPr/>
                  <p:nvPr/>
                </p:nvSpPr>
                <p:spPr>
                  <a:xfrm>
                    <a:off x="2169160" y="1722120"/>
                    <a:ext cx="28575" cy="8254"/>
                  </a:xfrm>
                  <a:custGeom>
                    <a:avLst/>
                    <a:gdLst>
                      <a:gd name="connsiteX0" fmla="*/ 28575 w 28575"/>
                      <a:gd name="connsiteY0" fmla="*/ 635 h 8254"/>
                      <a:gd name="connsiteX1" fmla="*/ 0 w 28575"/>
                      <a:gd name="connsiteY1" fmla="*/ 8255 h 8254"/>
                      <a:gd name="connsiteX2" fmla="*/ 27940 w 28575"/>
                      <a:gd name="connsiteY2" fmla="*/ 0 h 8254"/>
                      <a:gd name="connsiteX3" fmla="*/ 28575 w 28575"/>
                      <a:gd name="connsiteY3" fmla="*/ 635 h 8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575" h="8254">
                        <a:moveTo>
                          <a:pt x="28575" y="635"/>
                        </a:moveTo>
                        <a:cubicBezTo>
                          <a:pt x="19050" y="3175"/>
                          <a:pt x="9525" y="6985"/>
                          <a:pt x="0" y="8255"/>
                        </a:cubicBezTo>
                        <a:cubicBezTo>
                          <a:pt x="8890" y="3810"/>
                          <a:pt x="19050" y="3175"/>
                          <a:pt x="27940" y="0"/>
                        </a:cubicBezTo>
                        <a:cubicBezTo>
                          <a:pt x="28575" y="0"/>
                          <a:pt x="28575" y="635"/>
                          <a:pt x="2857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6" name="Freeform: Shape 165">
                    <a:extLst>
                      <a:ext uri="{FF2B5EF4-FFF2-40B4-BE49-F238E27FC236}">
                        <a16:creationId xmlns:a16="http://schemas.microsoft.com/office/drawing/2014/main" id="{7E848491-3725-4C7B-B4D2-E086BB856B22}"/>
                      </a:ext>
                    </a:extLst>
                  </p:cNvPr>
                  <p:cNvSpPr/>
                  <p:nvPr/>
                </p:nvSpPr>
                <p:spPr>
                  <a:xfrm>
                    <a:off x="2593339" y="1610360"/>
                    <a:ext cx="34925" cy="7267"/>
                  </a:xfrm>
                  <a:custGeom>
                    <a:avLst/>
                    <a:gdLst>
                      <a:gd name="connsiteX0" fmla="*/ 0 w 34925"/>
                      <a:gd name="connsiteY0" fmla="*/ 6985 h 7267"/>
                      <a:gd name="connsiteX1" fmla="*/ 34925 w 34925"/>
                      <a:gd name="connsiteY1" fmla="*/ 0 h 7267"/>
                      <a:gd name="connsiteX2" fmla="*/ 0 w 34925"/>
                      <a:gd name="connsiteY2" fmla="*/ 6985 h 7267"/>
                      <a:gd name="connsiteX3" fmla="*/ 0 w 34925"/>
                      <a:gd name="connsiteY3" fmla="*/ 6985 h 7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925" h="7267">
                        <a:moveTo>
                          <a:pt x="0" y="6985"/>
                        </a:moveTo>
                        <a:cubicBezTo>
                          <a:pt x="12065" y="5080"/>
                          <a:pt x="22860" y="3175"/>
                          <a:pt x="34925" y="0"/>
                        </a:cubicBezTo>
                        <a:cubicBezTo>
                          <a:pt x="23495" y="4445"/>
                          <a:pt x="12065" y="4445"/>
                          <a:pt x="0" y="6985"/>
                        </a:cubicBezTo>
                        <a:cubicBezTo>
                          <a:pt x="0" y="7620"/>
                          <a:pt x="0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7" name="Freeform: Shape 166">
                    <a:extLst>
                      <a:ext uri="{FF2B5EF4-FFF2-40B4-BE49-F238E27FC236}">
                        <a16:creationId xmlns:a16="http://schemas.microsoft.com/office/drawing/2014/main" id="{4DEC899F-83B6-490D-8709-064A9F782CEA}"/>
                      </a:ext>
                    </a:extLst>
                  </p:cNvPr>
                  <p:cNvSpPr/>
                  <p:nvPr/>
                </p:nvSpPr>
                <p:spPr>
                  <a:xfrm>
                    <a:off x="2421254" y="1612900"/>
                    <a:ext cx="28575" cy="6350"/>
                  </a:xfrm>
                  <a:custGeom>
                    <a:avLst/>
                    <a:gdLst>
                      <a:gd name="connsiteX0" fmla="*/ 0 w 28575"/>
                      <a:gd name="connsiteY0" fmla="*/ 6350 h 6350"/>
                      <a:gd name="connsiteX1" fmla="*/ 28575 w 28575"/>
                      <a:gd name="connsiteY1" fmla="*/ 0 h 6350"/>
                      <a:gd name="connsiteX2" fmla="*/ 6350 w 28575"/>
                      <a:gd name="connsiteY2" fmla="*/ 5715 h 6350"/>
                      <a:gd name="connsiteX3" fmla="*/ 0 w 28575"/>
                      <a:gd name="connsiteY3" fmla="*/ 635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575" h="6350">
                        <a:moveTo>
                          <a:pt x="0" y="6350"/>
                        </a:moveTo>
                        <a:cubicBezTo>
                          <a:pt x="9525" y="3810"/>
                          <a:pt x="19050" y="1270"/>
                          <a:pt x="28575" y="0"/>
                        </a:cubicBezTo>
                        <a:cubicBezTo>
                          <a:pt x="20955" y="3810"/>
                          <a:pt x="13335" y="3810"/>
                          <a:pt x="6350" y="5715"/>
                        </a:cubicBezTo>
                        <a:cubicBezTo>
                          <a:pt x="4445" y="5715"/>
                          <a:pt x="2540" y="6350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A25F8030-F909-4058-B6A3-64655D26E83F}"/>
                      </a:ext>
                    </a:extLst>
                  </p:cNvPr>
                  <p:cNvSpPr/>
                  <p:nvPr/>
                </p:nvSpPr>
                <p:spPr>
                  <a:xfrm>
                    <a:off x="2456814" y="1637029"/>
                    <a:ext cx="29845" cy="8890"/>
                  </a:xfrm>
                  <a:custGeom>
                    <a:avLst/>
                    <a:gdLst>
                      <a:gd name="connsiteX0" fmla="*/ 0 w 29845"/>
                      <a:gd name="connsiteY0" fmla="*/ 8255 h 8890"/>
                      <a:gd name="connsiteX1" fmla="*/ 29845 w 29845"/>
                      <a:gd name="connsiteY1" fmla="*/ 0 h 8890"/>
                      <a:gd name="connsiteX2" fmla="*/ 0 w 29845"/>
                      <a:gd name="connsiteY2" fmla="*/ 8890 h 8890"/>
                      <a:gd name="connsiteX3" fmla="*/ 0 w 29845"/>
                      <a:gd name="connsiteY3" fmla="*/ 8255 h 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845" h="8890">
                        <a:moveTo>
                          <a:pt x="0" y="8255"/>
                        </a:moveTo>
                        <a:cubicBezTo>
                          <a:pt x="8890" y="5715"/>
                          <a:pt x="18415" y="3175"/>
                          <a:pt x="29845" y="0"/>
                        </a:cubicBezTo>
                        <a:cubicBezTo>
                          <a:pt x="19685" y="4445"/>
                          <a:pt x="9525" y="6350"/>
                          <a:pt x="0" y="8890"/>
                        </a:cubicBezTo>
                        <a:cubicBezTo>
                          <a:pt x="0" y="8890"/>
                          <a:pt x="0" y="8890"/>
                          <a:pt x="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9" name="Freeform: Shape 168">
                    <a:extLst>
                      <a:ext uri="{FF2B5EF4-FFF2-40B4-BE49-F238E27FC236}">
                        <a16:creationId xmlns:a16="http://schemas.microsoft.com/office/drawing/2014/main" id="{12121E7E-C54D-4153-BDD7-B2BD2726BF2A}"/>
                      </a:ext>
                    </a:extLst>
                  </p:cNvPr>
                  <p:cNvSpPr/>
                  <p:nvPr/>
                </p:nvSpPr>
                <p:spPr>
                  <a:xfrm>
                    <a:off x="2597785" y="1659254"/>
                    <a:ext cx="26035" cy="6350"/>
                  </a:xfrm>
                  <a:custGeom>
                    <a:avLst/>
                    <a:gdLst>
                      <a:gd name="connsiteX0" fmla="*/ 26035 w 26035"/>
                      <a:gd name="connsiteY0" fmla="*/ 0 h 6350"/>
                      <a:gd name="connsiteX1" fmla="*/ 0 w 26035"/>
                      <a:gd name="connsiteY1" fmla="*/ 6350 h 6350"/>
                      <a:gd name="connsiteX2" fmla="*/ 18415 w 26035"/>
                      <a:gd name="connsiteY2" fmla="*/ 1905 h 6350"/>
                      <a:gd name="connsiteX3" fmla="*/ 26035 w 26035"/>
                      <a:gd name="connsiteY3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35" h="6350">
                        <a:moveTo>
                          <a:pt x="26035" y="0"/>
                        </a:moveTo>
                        <a:cubicBezTo>
                          <a:pt x="17145" y="2540"/>
                          <a:pt x="8890" y="4445"/>
                          <a:pt x="0" y="6350"/>
                        </a:cubicBezTo>
                        <a:cubicBezTo>
                          <a:pt x="6350" y="4445"/>
                          <a:pt x="12065" y="3175"/>
                          <a:pt x="18415" y="1905"/>
                        </a:cubicBezTo>
                        <a:cubicBezTo>
                          <a:pt x="20955" y="635"/>
                          <a:pt x="23495" y="635"/>
                          <a:pt x="260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0" name="Freeform: Shape 169">
                    <a:extLst>
                      <a:ext uri="{FF2B5EF4-FFF2-40B4-BE49-F238E27FC236}">
                        <a16:creationId xmlns:a16="http://schemas.microsoft.com/office/drawing/2014/main" id="{C8FDA776-BC3E-4AC3-9575-C6E3FEC0E915}"/>
                      </a:ext>
                    </a:extLst>
                  </p:cNvPr>
                  <p:cNvSpPr/>
                  <p:nvPr/>
                </p:nvSpPr>
                <p:spPr>
                  <a:xfrm>
                    <a:off x="2520314" y="1628775"/>
                    <a:ext cx="21589" cy="5714"/>
                  </a:xfrm>
                  <a:custGeom>
                    <a:avLst/>
                    <a:gdLst>
                      <a:gd name="connsiteX0" fmla="*/ 0 w 21589"/>
                      <a:gd name="connsiteY0" fmla="*/ 5715 h 5714"/>
                      <a:gd name="connsiteX1" fmla="*/ 21590 w 21589"/>
                      <a:gd name="connsiteY1" fmla="*/ 0 h 5714"/>
                      <a:gd name="connsiteX2" fmla="*/ 0 w 21589"/>
                      <a:gd name="connsiteY2" fmla="*/ 5715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1589" h="5714">
                        <a:moveTo>
                          <a:pt x="0" y="5715"/>
                        </a:moveTo>
                        <a:cubicBezTo>
                          <a:pt x="7620" y="3810"/>
                          <a:pt x="14605" y="1905"/>
                          <a:pt x="21590" y="0"/>
                        </a:cubicBezTo>
                        <a:cubicBezTo>
                          <a:pt x="9525" y="5080"/>
                          <a:pt x="9525" y="5080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67B594DB-EB2C-436A-AA5B-AFCC743110B6}"/>
                      </a:ext>
                    </a:extLst>
                  </p:cNvPr>
                  <p:cNvSpPr/>
                  <p:nvPr/>
                </p:nvSpPr>
                <p:spPr>
                  <a:xfrm>
                    <a:off x="2453004" y="1605280"/>
                    <a:ext cx="32385" cy="9525"/>
                  </a:xfrm>
                  <a:custGeom>
                    <a:avLst/>
                    <a:gdLst>
                      <a:gd name="connsiteX0" fmla="*/ 32385 w 32385"/>
                      <a:gd name="connsiteY0" fmla="*/ 0 h 9525"/>
                      <a:gd name="connsiteX1" fmla="*/ 0 w 32385"/>
                      <a:gd name="connsiteY1" fmla="*/ 9525 h 9525"/>
                      <a:gd name="connsiteX2" fmla="*/ 32385 w 32385"/>
                      <a:gd name="connsiteY2" fmla="*/ 0 h 9525"/>
                      <a:gd name="connsiteX3" fmla="*/ 32385 w 32385"/>
                      <a:gd name="connsiteY3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" h="9525">
                        <a:moveTo>
                          <a:pt x="32385" y="0"/>
                        </a:moveTo>
                        <a:cubicBezTo>
                          <a:pt x="22225" y="4445"/>
                          <a:pt x="10795" y="6350"/>
                          <a:pt x="0" y="9525"/>
                        </a:cubicBezTo>
                        <a:cubicBezTo>
                          <a:pt x="10795" y="5715"/>
                          <a:pt x="21590" y="1905"/>
                          <a:pt x="32385" y="0"/>
                        </a:cubicBezTo>
                        <a:lnTo>
                          <a:pt x="32385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E51B7065-B187-4317-908E-1D97637CB299}"/>
                      </a:ext>
                    </a:extLst>
                  </p:cNvPr>
                  <p:cNvSpPr/>
                  <p:nvPr/>
                </p:nvSpPr>
                <p:spPr>
                  <a:xfrm>
                    <a:off x="2202179" y="1802764"/>
                    <a:ext cx="34925" cy="8889"/>
                  </a:xfrm>
                  <a:custGeom>
                    <a:avLst/>
                    <a:gdLst>
                      <a:gd name="connsiteX0" fmla="*/ 34925 w 34925"/>
                      <a:gd name="connsiteY0" fmla="*/ 0 h 8889"/>
                      <a:gd name="connsiteX1" fmla="*/ 0 w 34925"/>
                      <a:gd name="connsiteY1" fmla="*/ 8890 h 8889"/>
                      <a:gd name="connsiteX2" fmla="*/ 34925 w 34925"/>
                      <a:gd name="connsiteY2" fmla="*/ 0 h 8889"/>
                      <a:gd name="connsiteX3" fmla="*/ 34925 w 34925"/>
                      <a:gd name="connsiteY3" fmla="*/ 0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925" h="8889">
                        <a:moveTo>
                          <a:pt x="34925" y="0"/>
                        </a:moveTo>
                        <a:cubicBezTo>
                          <a:pt x="23495" y="5715"/>
                          <a:pt x="11430" y="5080"/>
                          <a:pt x="0" y="8890"/>
                        </a:cubicBezTo>
                        <a:cubicBezTo>
                          <a:pt x="11430" y="5715"/>
                          <a:pt x="23495" y="2540"/>
                          <a:pt x="34925" y="0"/>
                        </a:cubicBezTo>
                        <a:cubicBezTo>
                          <a:pt x="34925" y="0"/>
                          <a:pt x="34925" y="0"/>
                          <a:pt x="349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3" name="Freeform: Shape 172">
                    <a:extLst>
                      <a:ext uri="{FF2B5EF4-FFF2-40B4-BE49-F238E27FC236}">
                        <a16:creationId xmlns:a16="http://schemas.microsoft.com/office/drawing/2014/main" id="{E5D2F74A-BBB0-4F9D-8CED-221320D1872B}"/>
                      </a:ext>
                    </a:extLst>
                  </p:cNvPr>
                  <p:cNvSpPr/>
                  <p:nvPr/>
                </p:nvSpPr>
                <p:spPr>
                  <a:xfrm>
                    <a:off x="2590164" y="1661160"/>
                    <a:ext cx="33655" cy="7822"/>
                  </a:xfrm>
                  <a:custGeom>
                    <a:avLst/>
                    <a:gdLst>
                      <a:gd name="connsiteX0" fmla="*/ 33655 w 33655"/>
                      <a:gd name="connsiteY0" fmla="*/ 635 h 7822"/>
                      <a:gd name="connsiteX1" fmla="*/ 27940 w 33655"/>
                      <a:gd name="connsiteY1" fmla="*/ 1905 h 7822"/>
                      <a:gd name="connsiteX2" fmla="*/ 22225 w 33655"/>
                      <a:gd name="connsiteY2" fmla="*/ 3175 h 7822"/>
                      <a:gd name="connsiteX3" fmla="*/ 0 w 33655"/>
                      <a:gd name="connsiteY3" fmla="*/ 7620 h 7822"/>
                      <a:gd name="connsiteX4" fmla="*/ 21590 w 33655"/>
                      <a:gd name="connsiteY4" fmla="*/ 2540 h 7822"/>
                      <a:gd name="connsiteX5" fmla="*/ 27305 w 33655"/>
                      <a:gd name="connsiteY5" fmla="*/ 1270 h 7822"/>
                      <a:gd name="connsiteX6" fmla="*/ 33020 w 33655"/>
                      <a:gd name="connsiteY6" fmla="*/ 0 h 7822"/>
                      <a:gd name="connsiteX7" fmla="*/ 33655 w 33655"/>
                      <a:gd name="connsiteY7" fmla="*/ 635 h 7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3655" h="7822">
                        <a:moveTo>
                          <a:pt x="33655" y="635"/>
                        </a:moveTo>
                        <a:cubicBezTo>
                          <a:pt x="31750" y="1270"/>
                          <a:pt x="29845" y="1905"/>
                          <a:pt x="27940" y="1905"/>
                        </a:cubicBezTo>
                        <a:cubicBezTo>
                          <a:pt x="26035" y="2540"/>
                          <a:pt x="24130" y="3175"/>
                          <a:pt x="22225" y="3175"/>
                        </a:cubicBezTo>
                        <a:cubicBezTo>
                          <a:pt x="14605" y="3810"/>
                          <a:pt x="6985" y="8890"/>
                          <a:pt x="0" y="7620"/>
                        </a:cubicBezTo>
                        <a:cubicBezTo>
                          <a:pt x="7620" y="5715"/>
                          <a:pt x="14605" y="5715"/>
                          <a:pt x="21590" y="2540"/>
                        </a:cubicBezTo>
                        <a:cubicBezTo>
                          <a:pt x="23495" y="1905"/>
                          <a:pt x="25400" y="1905"/>
                          <a:pt x="27305" y="1270"/>
                        </a:cubicBezTo>
                        <a:cubicBezTo>
                          <a:pt x="29210" y="635"/>
                          <a:pt x="31115" y="0"/>
                          <a:pt x="33020" y="0"/>
                        </a:cubicBezTo>
                        <a:cubicBezTo>
                          <a:pt x="33020" y="635"/>
                          <a:pt x="33655" y="635"/>
                          <a:pt x="3365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1678C286-A2BE-41CE-BBB2-B996AB26E128}"/>
                      </a:ext>
                    </a:extLst>
                  </p:cNvPr>
                  <p:cNvSpPr/>
                  <p:nvPr/>
                </p:nvSpPr>
                <p:spPr>
                  <a:xfrm>
                    <a:off x="2266950" y="1734185"/>
                    <a:ext cx="33020" cy="6985"/>
                  </a:xfrm>
                  <a:custGeom>
                    <a:avLst/>
                    <a:gdLst>
                      <a:gd name="connsiteX0" fmla="*/ 33020 w 33020"/>
                      <a:gd name="connsiteY0" fmla="*/ 635 h 6985"/>
                      <a:gd name="connsiteX1" fmla="*/ 27940 w 33020"/>
                      <a:gd name="connsiteY1" fmla="*/ 1270 h 6985"/>
                      <a:gd name="connsiteX2" fmla="*/ 0 w 33020"/>
                      <a:gd name="connsiteY2" fmla="*/ 6985 h 6985"/>
                      <a:gd name="connsiteX3" fmla="*/ 27940 w 33020"/>
                      <a:gd name="connsiteY3" fmla="*/ 0 h 6985"/>
                      <a:gd name="connsiteX4" fmla="*/ 33020 w 33020"/>
                      <a:gd name="connsiteY4" fmla="*/ 635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020" h="6985">
                        <a:moveTo>
                          <a:pt x="33020" y="635"/>
                        </a:moveTo>
                        <a:cubicBezTo>
                          <a:pt x="31750" y="1270"/>
                          <a:pt x="29845" y="1270"/>
                          <a:pt x="27940" y="1270"/>
                        </a:cubicBezTo>
                        <a:cubicBezTo>
                          <a:pt x="18415" y="1905"/>
                          <a:pt x="9525" y="4445"/>
                          <a:pt x="0" y="6985"/>
                        </a:cubicBezTo>
                        <a:cubicBezTo>
                          <a:pt x="8890" y="2540"/>
                          <a:pt x="19050" y="635"/>
                          <a:pt x="27940" y="0"/>
                        </a:cubicBezTo>
                        <a:cubicBezTo>
                          <a:pt x="29845" y="635"/>
                          <a:pt x="31750" y="635"/>
                          <a:pt x="33020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4B626A0A-D799-4BC4-B9B1-5B803DB070FA}"/>
                      </a:ext>
                    </a:extLst>
                  </p:cNvPr>
                  <p:cNvSpPr/>
                  <p:nvPr/>
                </p:nvSpPr>
                <p:spPr>
                  <a:xfrm>
                    <a:off x="2378710" y="1784985"/>
                    <a:ext cx="27304" cy="5079"/>
                  </a:xfrm>
                  <a:custGeom>
                    <a:avLst/>
                    <a:gdLst>
                      <a:gd name="connsiteX0" fmla="*/ 0 w 27304"/>
                      <a:gd name="connsiteY0" fmla="*/ 5080 h 5079"/>
                      <a:gd name="connsiteX1" fmla="*/ 27305 w 27304"/>
                      <a:gd name="connsiteY1" fmla="*/ 0 h 5079"/>
                      <a:gd name="connsiteX2" fmla="*/ 0 w 27304"/>
                      <a:gd name="connsiteY2" fmla="*/ 5080 h 5079"/>
                      <a:gd name="connsiteX3" fmla="*/ 0 w 27304"/>
                      <a:gd name="connsiteY3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304" h="5079">
                        <a:moveTo>
                          <a:pt x="0" y="5080"/>
                        </a:moveTo>
                        <a:cubicBezTo>
                          <a:pt x="9525" y="5080"/>
                          <a:pt x="18415" y="635"/>
                          <a:pt x="27305" y="0"/>
                        </a:cubicBezTo>
                        <a:cubicBezTo>
                          <a:pt x="18415" y="3810"/>
                          <a:pt x="9525" y="3810"/>
                          <a:pt x="0" y="5080"/>
                        </a:cubicBezTo>
                        <a:cubicBezTo>
                          <a:pt x="0" y="5080"/>
                          <a:pt x="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6" name="Freeform: Shape 175">
                    <a:extLst>
                      <a:ext uri="{FF2B5EF4-FFF2-40B4-BE49-F238E27FC236}">
                        <a16:creationId xmlns:a16="http://schemas.microsoft.com/office/drawing/2014/main" id="{D0A84D30-AA87-474A-B733-E314B3121661}"/>
                      </a:ext>
                    </a:extLst>
                  </p:cNvPr>
                  <p:cNvSpPr/>
                  <p:nvPr/>
                </p:nvSpPr>
                <p:spPr>
                  <a:xfrm>
                    <a:off x="2418079" y="1673383"/>
                    <a:ext cx="33937" cy="8096"/>
                  </a:xfrm>
                  <a:custGeom>
                    <a:avLst/>
                    <a:gdLst>
                      <a:gd name="connsiteX0" fmla="*/ 33655 w 33937"/>
                      <a:gd name="connsiteY0" fmla="*/ 476 h 8096"/>
                      <a:gd name="connsiteX1" fmla="*/ 0 w 33937"/>
                      <a:gd name="connsiteY1" fmla="*/ 8096 h 8096"/>
                      <a:gd name="connsiteX2" fmla="*/ 33655 w 33937"/>
                      <a:gd name="connsiteY2" fmla="*/ 476 h 8096"/>
                      <a:gd name="connsiteX3" fmla="*/ 33655 w 33937"/>
                      <a:gd name="connsiteY3" fmla="*/ 47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937" h="8096">
                        <a:moveTo>
                          <a:pt x="33655" y="476"/>
                        </a:moveTo>
                        <a:cubicBezTo>
                          <a:pt x="22225" y="3016"/>
                          <a:pt x="11430" y="7461"/>
                          <a:pt x="0" y="8096"/>
                        </a:cubicBezTo>
                        <a:cubicBezTo>
                          <a:pt x="11430" y="3651"/>
                          <a:pt x="22860" y="3016"/>
                          <a:pt x="33655" y="476"/>
                        </a:cubicBezTo>
                        <a:cubicBezTo>
                          <a:pt x="34290" y="-159"/>
                          <a:pt x="33655" y="-159"/>
                          <a:pt x="33655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26161D03-C5F1-40C2-91BC-443CBE0FE363}"/>
                      </a:ext>
                    </a:extLst>
                  </p:cNvPr>
                  <p:cNvSpPr/>
                  <p:nvPr/>
                </p:nvSpPr>
                <p:spPr>
                  <a:xfrm>
                    <a:off x="2300604" y="1803400"/>
                    <a:ext cx="34290" cy="9525"/>
                  </a:xfrm>
                  <a:custGeom>
                    <a:avLst/>
                    <a:gdLst>
                      <a:gd name="connsiteX0" fmla="*/ 34290 w 34290"/>
                      <a:gd name="connsiteY0" fmla="*/ 0 h 9525"/>
                      <a:gd name="connsiteX1" fmla="*/ 0 w 34290"/>
                      <a:gd name="connsiteY1" fmla="*/ 9525 h 9525"/>
                      <a:gd name="connsiteX2" fmla="*/ 33655 w 34290"/>
                      <a:gd name="connsiteY2" fmla="*/ 0 h 9525"/>
                      <a:gd name="connsiteX3" fmla="*/ 34290 w 34290"/>
                      <a:gd name="connsiteY3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290" h="9525">
                        <a:moveTo>
                          <a:pt x="34290" y="0"/>
                        </a:moveTo>
                        <a:cubicBezTo>
                          <a:pt x="23495" y="1905"/>
                          <a:pt x="11430" y="8255"/>
                          <a:pt x="0" y="9525"/>
                        </a:cubicBezTo>
                        <a:cubicBezTo>
                          <a:pt x="11430" y="7620"/>
                          <a:pt x="22225" y="635"/>
                          <a:pt x="33655" y="0"/>
                        </a:cubicBezTo>
                        <a:cubicBezTo>
                          <a:pt x="33655" y="0"/>
                          <a:pt x="33655" y="0"/>
                          <a:pt x="3429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8" name="Freeform: Shape 177">
                    <a:extLst>
                      <a:ext uri="{FF2B5EF4-FFF2-40B4-BE49-F238E27FC236}">
                        <a16:creationId xmlns:a16="http://schemas.microsoft.com/office/drawing/2014/main" id="{7EABBBED-4A1F-44E5-832A-C5414187A18E}"/>
                      </a:ext>
                    </a:extLst>
                  </p:cNvPr>
                  <p:cNvSpPr/>
                  <p:nvPr/>
                </p:nvSpPr>
                <p:spPr>
                  <a:xfrm>
                    <a:off x="2329179" y="1658620"/>
                    <a:ext cx="35560" cy="10159"/>
                  </a:xfrm>
                  <a:custGeom>
                    <a:avLst/>
                    <a:gdLst>
                      <a:gd name="connsiteX0" fmla="*/ 35560 w 35560"/>
                      <a:gd name="connsiteY0" fmla="*/ 0 h 10159"/>
                      <a:gd name="connsiteX1" fmla="*/ 23495 w 35560"/>
                      <a:gd name="connsiteY1" fmla="*/ 3175 h 10159"/>
                      <a:gd name="connsiteX2" fmla="*/ 17780 w 35560"/>
                      <a:gd name="connsiteY2" fmla="*/ 5080 h 10159"/>
                      <a:gd name="connsiteX3" fmla="*/ 0 w 35560"/>
                      <a:gd name="connsiteY3" fmla="*/ 10160 h 10159"/>
                      <a:gd name="connsiteX4" fmla="*/ 0 w 35560"/>
                      <a:gd name="connsiteY4" fmla="*/ 9525 h 10159"/>
                      <a:gd name="connsiteX5" fmla="*/ 17780 w 35560"/>
                      <a:gd name="connsiteY5" fmla="*/ 4445 h 10159"/>
                      <a:gd name="connsiteX6" fmla="*/ 23495 w 35560"/>
                      <a:gd name="connsiteY6" fmla="*/ 2540 h 10159"/>
                      <a:gd name="connsiteX7" fmla="*/ 35560 w 35560"/>
                      <a:gd name="connsiteY7" fmla="*/ 0 h 10159"/>
                      <a:gd name="connsiteX8" fmla="*/ 35560 w 35560"/>
                      <a:gd name="connsiteY8" fmla="*/ 0 h 101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560" h="10159">
                        <a:moveTo>
                          <a:pt x="35560" y="0"/>
                        </a:moveTo>
                        <a:cubicBezTo>
                          <a:pt x="31750" y="1270"/>
                          <a:pt x="27305" y="2540"/>
                          <a:pt x="23495" y="3175"/>
                        </a:cubicBezTo>
                        <a:cubicBezTo>
                          <a:pt x="21590" y="3810"/>
                          <a:pt x="19685" y="4445"/>
                          <a:pt x="17780" y="5080"/>
                        </a:cubicBezTo>
                        <a:cubicBezTo>
                          <a:pt x="12065" y="6985"/>
                          <a:pt x="5715" y="8255"/>
                          <a:pt x="0" y="10160"/>
                        </a:cubicBezTo>
                        <a:cubicBezTo>
                          <a:pt x="0" y="10160"/>
                          <a:pt x="0" y="10160"/>
                          <a:pt x="0" y="9525"/>
                        </a:cubicBezTo>
                        <a:cubicBezTo>
                          <a:pt x="5715" y="7620"/>
                          <a:pt x="12065" y="6350"/>
                          <a:pt x="17780" y="4445"/>
                        </a:cubicBezTo>
                        <a:cubicBezTo>
                          <a:pt x="19685" y="3810"/>
                          <a:pt x="21590" y="3175"/>
                          <a:pt x="23495" y="2540"/>
                        </a:cubicBezTo>
                        <a:cubicBezTo>
                          <a:pt x="27305" y="1905"/>
                          <a:pt x="32385" y="635"/>
                          <a:pt x="35560" y="0"/>
                        </a:cubicBezTo>
                        <a:cubicBezTo>
                          <a:pt x="35560" y="0"/>
                          <a:pt x="35560" y="0"/>
                          <a:pt x="355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9" name="Freeform: Shape 178">
                    <a:extLst>
                      <a:ext uri="{FF2B5EF4-FFF2-40B4-BE49-F238E27FC236}">
                        <a16:creationId xmlns:a16="http://schemas.microsoft.com/office/drawing/2014/main" id="{FDD5CE02-EA18-4078-AE8E-1F476D874D4C}"/>
                      </a:ext>
                    </a:extLst>
                  </p:cNvPr>
                  <p:cNvSpPr/>
                  <p:nvPr/>
                </p:nvSpPr>
                <p:spPr>
                  <a:xfrm>
                    <a:off x="2484120" y="1667510"/>
                    <a:ext cx="29209" cy="8254"/>
                  </a:xfrm>
                  <a:custGeom>
                    <a:avLst/>
                    <a:gdLst>
                      <a:gd name="connsiteX0" fmla="*/ 29210 w 29209"/>
                      <a:gd name="connsiteY0" fmla="*/ 0 h 8254"/>
                      <a:gd name="connsiteX1" fmla="*/ 0 w 29209"/>
                      <a:gd name="connsiteY1" fmla="*/ 8255 h 8254"/>
                      <a:gd name="connsiteX2" fmla="*/ 0 w 29209"/>
                      <a:gd name="connsiteY2" fmla="*/ 7620 h 8254"/>
                      <a:gd name="connsiteX3" fmla="*/ 29210 w 29209"/>
                      <a:gd name="connsiteY3" fmla="*/ 0 h 8254"/>
                      <a:gd name="connsiteX4" fmla="*/ 29210 w 29209"/>
                      <a:gd name="connsiteY4" fmla="*/ 0 h 8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09" h="8254">
                        <a:moveTo>
                          <a:pt x="29210" y="0"/>
                        </a:moveTo>
                        <a:cubicBezTo>
                          <a:pt x="19685" y="2540"/>
                          <a:pt x="9525" y="5080"/>
                          <a:pt x="0" y="8255"/>
                        </a:cubicBezTo>
                        <a:cubicBezTo>
                          <a:pt x="0" y="8255"/>
                          <a:pt x="0" y="8255"/>
                          <a:pt x="0" y="7620"/>
                        </a:cubicBezTo>
                        <a:cubicBezTo>
                          <a:pt x="9525" y="5080"/>
                          <a:pt x="19685" y="2540"/>
                          <a:pt x="29210" y="0"/>
                        </a:cubicBezTo>
                        <a:cubicBezTo>
                          <a:pt x="29210" y="0"/>
                          <a:pt x="29210" y="0"/>
                          <a:pt x="2921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0" name="Freeform: Shape 179">
                    <a:extLst>
                      <a:ext uri="{FF2B5EF4-FFF2-40B4-BE49-F238E27FC236}">
                        <a16:creationId xmlns:a16="http://schemas.microsoft.com/office/drawing/2014/main" id="{09ABEC5B-24B5-4ACF-88F4-357F01700A81}"/>
                      </a:ext>
                    </a:extLst>
                  </p:cNvPr>
                  <p:cNvSpPr/>
                  <p:nvPr/>
                </p:nvSpPr>
                <p:spPr>
                  <a:xfrm>
                    <a:off x="2267585" y="1658620"/>
                    <a:ext cx="31114" cy="8254"/>
                  </a:xfrm>
                  <a:custGeom>
                    <a:avLst/>
                    <a:gdLst>
                      <a:gd name="connsiteX0" fmla="*/ 0 w 31114"/>
                      <a:gd name="connsiteY0" fmla="*/ 8255 h 8254"/>
                      <a:gd name="connsiteX1" fmla="*/ 31115 w 31114"/>
                      <a:gd name="connsiteY1" fmla="*/ 0 h 8254"/>
                      <a:gd name="connsiteX2" fmla="*/ 31115 w 31114"/>
                      <a:gd name="connsiteY2" fmla="*/ 635 h 8254"/>
                      <a:gd name="connsiteX3" fmla="*/ 0 w 31114"/>
                      <a:gd name="connsiteY3" fmla="*/ 8255 h 8254"/>
                      <a:gd name="connsiteX4" fmla="*/ 0 w 31114"/>
                      <a:gd name="connsiteY4" fmla="*/ 8255 h 8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114" h="8254">
                        <a:moveTo>
                          <a:pt x="0" y="8255"/>
                        </a:moveTo>
                        <a:cubicBezTo>
                          <a:pt x="10160" y="5715"/>
                          <a:pt x="20955" y="2540"/>
                          <a:pt x="31115" y="0"/>
                        </a:cubicBezTo>
                        <a:cubicBezTo>
                          <a:pt x="31115" y="0"/>
                          <a:pt x="31115" y="0"/>
                          <a:pt x="31115" y="635"/>
                        </a:cubicBezTo>
                        <a:cubicBezTo>
                          <a:pt x="20955" y="3175"/>
                          <a:pt x="10160" y="5715"/>
                          <a:pt x="0" y="8255"/>
                        </a:cubicBezTo>
                        <a:cubicBezTo>
                          <a:pt x="0" y="8255"/>
                          <a:pt x="0" y="8255"/>
                          <a:pt x="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1" name="Freeform: Shape 180">
                    <a:extLst>
                      <a:ext uri="{FF2B5EF4-FFF2-40B4-BE49-F238E27FC236}">
                        <a16:creationId xmlns:a16="http://schemas.microsoft.com/office/drawing/2014/main" id="{B88B4476-7D4A-4423-ABB2-06B43185FF5C}"/>
                      </a:ext>
                    </a:extLst>
                  </p:cNvPr>
                  <p:cNvSpPr/>
                  <p:nvPr/>
                </p:nvSpPr>
                <p:spPr>
                  <a:xfrm>
                    <a:off x="2567304" y="1631314"/>
                    <a:ext cx="29845" cy="9525"/>
                  </a:xfrm>
                  <a:custGeom>
                    <a:avLst/>
                    <a:gdLst>
                      <a:gd name="connsiteX0" fmla="*/ 29845 w 29845"/>
                      <a:gd name="connsiteY0" fmla="*/ 0 h 9525"/>
                      <a:gd name="connsiteX1" fmla="*/ 0 w 29845"/>
                      <a:gd name="connsiteY1" fmla="*/ 9525 h 9525"/>
                      <a:gd name="connsiteX2" fmla="*/ 29845 w 29845"/>
                      <a:gd name="connsiteY2" fmla="*/ 0 h 9525"/>
                      <a:gd name="connsiteX3" fmla="*/ 29845 w 29845"/>
                      <a:gd name="connsiteY3" fmla="*/ 0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845" h="9525">
                        <a:moveTo>
                          <a:pt x="29845" y="0"/>
                        </a:moveTo>
                        <a:cubicBezTo>
                          <a:pt x="19685" y="4445"/>
                          <a:pt x="10160" y="5715"/>
                          <a:pt x="0" y="9525"/>
                        </a:cubicBezTo>
                        <a:cubicBezTo>
                          <a:pt x="10160" y="5080"/>
                          <a:pt x="20320" y="1905"/>
                          <a:pt x="29845" y="0"/>
                        </a:cubicBezTo>
                        <a:cubicBezTo>
                          <a:pt x="29845" y="0"/>
                          <a:pt x="29845" y="0"/>
                          <a:pt x="2984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: Shape 181">
                    <a:extLst>
                      <a:ext uri="{FF2B5EF4-FFF2-40B4-BE49-F238E27FC236}">
                        <a16:creationId xmlns:a16="http://schemas.microsoft.com/office/drawing/2014/main" id="{BF62FEBD-5BBE-46AE-92DB-30A7801292E9}"/>
                      </a:ext>
                    </a:extLst>
                  </p:cNvPr>
                  <p:cNvSpPr/>
                  <p:nvPr/>
                </p:nvSpPr>
                <p:spPr>
                  <a:xfrm>
                    <a:off x="2613025" y="1694814"/>
                    <a:ext cx="28575" cy="6985"/>
                  </a:xfrm>
                  <a:custGeom>
                    <a:avLst/>
                    <a:gdLst>
                      <a:gd name="connsiteX0" fmla="*/ 28575 w 28575"/>
                      <a:gd name="connsiteY0" fmla="*/ 0 h 6985"/>
                      <a:gd name="connsiteX1" fmla="*/ 0 w 28575"/>
                      <a:gd name="connsiteY1" fmla="*/ 6985 h 6985"/>
                      <a:gd name="connsiteX2" fmla="*/ 28575 w 28575"/>
                      <a:gd name="connsiteY2" fmla="*/ 0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8575" h="6985">
                        <a:moveTo>
                          <a:pt x="28575" y="0"/>
                        </a:moveTo>
                        <a:cubicBezTo>
                          <a:pt x="18415" y="3175"/>
                          <a:pt x="8255" y="6985"/>
                          <a:pt x="0" y="6985"/>
                        </a:cubicBezTo>
                        <a:cubicBezTo>
                          <a:pt x="11430" y="4445"/>
                          <a:pt x="20320" y="1905"/>
                          <a:pt x="2857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: Shape 182">
                    <a:extLst>
                      <a:ext uri="{FF2B5EF4-FFF2-40B4-BE49-F238E27FC236}">
                        <a16:creationId xmlns:a16="http://schemas.microsoft.com/office/drawing/2014/main" id="{419BBA5C-EB8B-4F46-8CA2-52D356001D64}"/>
                      </a:ext>
                    </a:extLst>
                  </p:cNvPr>
                  <p:cNvSpPr/>
                  <p:nvPr/>
                </p:nvSpPr>
                <p:spPr>
                  <a:xfrm>
                    <a:off x="2496185" y="1623060"/>
                    <a:ext cx="30479" cy="8889"/>
                  </a:xfrm>
                  <a:custGeom>
                    <a:avLst/>
                    <a:gdLst>
                      <a:gd name="connsiteX0" fmla="*/ 1270 w 30479"/>
                      <a:gd name="connsiteY0" fmla="*/ 8255 h 8889"/>
                      <a:gd name="connsiteX1" fmla="*/ 30480 w 30479"/>
                      <a:gd name="connsiteY1" fmla="*/ 0 h 8889"/>
                      <a:gd name="connsiteX2" fmla="*/ 30480 w 30479"/>
                      <a:gd name="connsiteY2" fmla="*/ 635 h 8889"/>
                      <a:gd name="connsiteX3" fmla="*/ 0 w 30479"/>
                      <a:gd name="connsiteY3" fmla="*/ 8890 h 8889"/>
                      <a:gd name="connsiteX4" fmla="*/ 1270 w 30479"/>
                      <a:gd name="connsiteY4" fmla="*/ 8255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479" h="8889">
                        <a:moveTo>
                          <a:pt x="1270" y="8255"/>
                        </a:moveTo>
                        <a:cubicBezTo>
                          <a:pt x="10795" y="5715"/>
                          <a:pt x="20955" y="3175"/>
                          <a:pt x="30480" y="0"/>
                        </a:cubicBezTo>
                        <a:cubicBezTo>
                          <a:pt x="30480" y="0"/>
                          <a:pt x="30480" y="0"/>
                          <a:pt x="30480" y="635"/>
                        </a:cubicBezTo>
                        <a:cubicBezTo>
                          <a:pt x="20320" y="3175"/>
                          <a:pt x="10160" y="6350"/>
                          <a:pt x="0" y="8890"/>
                        </a:cubicBezTo>
                        <a:cubicBezTo>
                          <a:pt x="635" y="8255"/>
                          <a:pt x="1270" y="8255"/>
                          <a:pt x="127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: Shape 183">
                    <a:extLst>
                      <a:ext uri="{FF2B5EF4-FFF2-40B4-BE49-F238E27FC236}">
                        <a16:creationId xmlns:a16="http://schemas.microsoft.com/office/drawing/2014/main" id="{F354620F-E693-429D-B897-AC484CC5EDBE}"/>
                      </a:ext>
                    </a:extLst>
                  </p:cNvPr>
                  <p:cNvSpPr/>
                  <p:nvPr/>
                </p:nvSpPr>
                <p:spPr>
                  <a:xfrm>
                    <a:off x="2400671" y="1699260"/>
                    <a:ext cx="30742" cy="11429"/>
                  </a:xfrm>
                  <a:custGeom>
                    <a:avLst/>
                    <a:gdLst>
                      <a:gd name="connsiteX0" fmla="*/ 898 w 30742"/>
                      <a:gd name="connsiteY0" fmla="*/ 9525 h 11429"/>
                      <a:gd name="connsiteX1" fmla="*/ 10423 w 30742"/>
                      <a:gd name="connsiteY1" fmla="*/ 6350 h 11429"/>
                      <a:gd name="connsiteX2" fmla="*/ 15503 w 30742"/>
                      <a:gd name="connsiteY2" fmla="*/ 4445 h 11429"/>
                      <a:gd name="connsiteX3" fmla="*/ 23123 w 30742"/>
                      <a:gd name="connsiteY3" fmla="*/ 1905 h 11429"/>
                      <a:gd name="connsiteX4" fmla="*/ 30743 w 30742"/>
                      <a:gd name="connsiteY4" fmla="*/ 0 h 11429"/>
                      <a:gd name="connsiteX5" fmla="*/ 25663 w 30742"/>
                      <a:gd name="connsiteY5" fmla="*/ 1905 h 11429"/>
                      <a:gd name="connsiteX6" fmla="*/ 20583 w 30742"/>
                      <a:gd name="connsiteY6" fmla="*/ 3810 h 11429"/>
                      <a:gd name="connsiteX7" fmla="*/ 15503 w 30742"/>
                      <a:gd name="connsiteY7" fmla="*/ 5715 h 11429"/>
                      <a:gd name="connsiteX8" fmla="*/ 7883 w 30742"/>
                      <a:gd name="connsiteY8" fmla="*/ 8890 h 11429"/>
                      <a:gd name="connsiteX9" fmla="*/ 263 w 30742"/>
                      <a:gd name="connsiteY9" fmla="*/ 11430 h 11429"/>
                      <a:gd name="connsiteX10" fmla="*/ 898 w 30742"/>
                      <a:gd name="connsiteY10" fmla="*/ 9525 h 11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0742" h="11429">
                        <a:moveTo>
                          <a:pt x="898" y="9525"/>
                        </a:moveTo>
                        <a:cubicBezTo>
                          <a:pt x="4073" y="8890"/>
                          <a:pt x="7883" y="8890"/>
                          <a:pt x="10423" y="6350"/>
                        </a:cubicBezTo>
                        <a:cubicBezTo>
                          <a:pt x="12328" y="5715"/>
                          <a:pt x="13598" y="5080"/>
                          <a:pt x="15503" y="4445"/>
                        </a:cubicBezTo>
                        <a:cubicBezTo>
                          <a:pt x="18043" y="3175"/>
                          <a:pt x="20583" y="2540"/>
                          <a:pt x="23123" y="1905"/>
                        </a:cubicBezTo>
                        <a:cubicBezTo>
                          <a:pt x="25663" y="1270"/>
                          <a:pt x="28203" y="635"/>
                          <a:pt x="30743" y="0"/>
                        </a:cubicBezTo>
                        <a:cubicBezTo>
                          <a:pt x="28838" y="635"/>
                          <a:pt x="26933" y="1270"/>
                          <a:pt x="25663" y="1905"/>
                        </a:cubicBezTo>
                        <a:cubicBezTo>
                          <a:pt x="23758" y="2540"/>
                          <a:pt x="22488" y="3175"/>
                          <a:pt x="20583" y="3810"/>
                        </a:cubicBezTo>
                        <a:cubicBezTo>
                          <a:pt x="18678" y="4445"/>
                          <a:pt x="17408" y="5080"/>
                          <a:pt x="15503" y="5715"/>
                        </a:cubicBezTo>
                        <a:cubicBezTo>
                          <a:pt x="12963" y="6350"/>
                          <a:pt x="10423" y="7620"/>
                          <a:pt x="7883" y="8890"/>
                        </a:cubicBezTo>
                        <a:cubicBezTo>
                          <a:pt x="5343" y="10160"/>
                          <a:pt x="2803" y="10795"/>
                          <a:pt x="263" y="11430"/>
                        </a:cubicBezTo>
                        <a:cubicBezTo>
                          <a:pt x="-372" y="10160"/>
                          <a:pt x="263" y="10160"/>
                          <a:pt x="898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: Shape 184">
                    <a:extLst>
                      <a:ext uri="{FF2B5EF4-FFF2-40B4-BE49-F238E27FC236}">
                        <a16:creationId xmlns:a16="http://schemas.microsoft.com/office/drawing/2014/main" id="{86CAA71C-BC8F-4BFC-880E-8854B5B9F1D8}"/>
                      </a:ext>
                    </a:extLst>
                  </p:cNvPr>
                  <p:cNvSpPr/>
                  <p:nvPr/>
                </p:nvSpPr>
                <p:spPr>
                  <a:xfrm>
                    <a:off x="2589529" y="1578610"/>
                    <a:ext cx="29210" cy="6984"/>
                  </a:xfrm>
                  <a:custGeom>
                    <a:avLst/>
                    <a:gdLst>
                      <a:gd name="connsiteX0" fmla="*/ 0 w 29210"/>
                      <a:gd name="connsiteY0" fmla="*/ 6985 h 6984"/>
                      <a:gd name="connsiteX1" fmla="*/ 29210 w 29210"/>
                      <a:gd name="connsiteY1" fmla="*/ 0 h 6984"/>
                      <a:gd name="connsiteX2" fmla="*/ 0 w 29210"/>
                      <a:gd name="connsiteY2" fmla="*/ 6985 h 6984"/>
                      <a:gd name="connsiteX3" fmla="*/ 0 w 29210"/>
                      <a:gd name="connsiteY3" fmla="*/ 6985 h 6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210" h="6984">
                        <a:moveTo>
                          <a:pt x="0" y="6985"/>
                        </a:moveTo>
                        <a:cubicBezTo>
                          <a:pt x="9525" y="5715"/>
                          <a:pt x="19050" y="0"/>
                          <a:pt x="29210" y="0"/>
                        </a:cubicBezTo>
                        <a:cubicBezTo>
                          <a:pt x="19050" y="2540"/>
                          <a:pt x="10160" y="3810"/>
                          <a:pt x="0" y="6985"/>
                        </a:cubicBezTo>
                        <a:cubicBezTo>
                          <a:pt x="0" y="6985"/>
                          <a:pt x="0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6" name="Freeform: Shape 185">
                    <a:extLst>
                      <a:ext uri="{FF2B5EF4-FFF2-40B4-BE49-F238E27FC236}">
                        <a16:creationId xmlns:a16="http://schemas.microsoft.com/office/drawing/2014/main" id="{7457EBB5-A141-499A-AEAB-047E17000F9E}"/>
                      </a:ext>
                    </a:extLst>
                  </p:cNvPr>
                  <p:cNvSpPr/>
                  <p:nvPr/>
                </p:nvSpPr>
                <p:spPr>
                  <a:xfrm>
                    <a:off x="2219960" y="1818004"/>
                    <a:ext cx="31114" cy="8890"/>
                  </a:xfrm>
                  <a:custGeom>
                    <a:avLst/>
                    <a:gdLst>
                      <a:gd name="connsiteX0" fmla="*/ 1905 w 31114"/>
                      <a:gd name="connsiteY0" fmla="*/ 7620 h 8890"/>
                      <a:gd name="connsiteX1" fmla="*/ 6985 w 31114"/>
                      <a:gd name="connsiteY1" fmla="*/ 6350 h 8890"/>
                      <a:gd name="connsiteX2" fmla="*/ 31115 w 31114"/>
                      <a:gd name="connsiteY2" fmla="*/ 0 h 8890"/>
                      <a:gd name="connsiteX3" fmla="*/ 5080 w 31114"/>
                      <a:gd name="connsiteY3" fmla="*/ 6985 h 8890"/>
                      <a:gd name="connsiteX4" fmla="*/ 0 w 31114"/>
                      <a:gd name="connsiteY4" fmla="*/ 8890 h 8890"/>
                      <a:gd name="connsiteX5" fmla="*/ 1905 w 31114"/>
                      <a:gd name="connsiteY5" fmla="*/ 7620 h 88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1114" h="8890">
                        <a:moveTo>
                          <a:pt x="1905" y="7620"/>
                        </a:moveTo>
                        <a:cubicBezTo>
                          <a:pt x="3810" y="6985"/>
                          <a:pt x="5080" y="6985"/>
                          <a:pt x="6985" y="6350"/>
                        </a:cubicBezTo>
                        <a:cubicBezTo>
                          <a:pt x="15240" y="3810"/>
                          <a:pt x="23495" y="1270"/>
                          <a:pt x="31115" y="0"/>
                        </a:cubicBezTo>
                        <a:cubicBezTo>
                          <a:pt x="22225" y="3175"/>
                          <a:pt x="13970" y="4445"/>
                          <a:pt x="5080" y="6985"/>
                        </a:cubicBezTo>
                        <a:cubicBezTo>
                          <a:pt x="3175" y="7620"/>
                          <a:pt x="1270" y="8255"/>
                          <a:pt x="0" y="8890"/>
                        </a:cubicBezTo>
                        <a:cubicBezTo>
                          <a:pt x="635" y="8890"/>
                          <a:pt x="1270" y="8255"/>
                          <a:pt x="1905" y="76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7" name="Freeform: Shape 186">
                    <a:extLst>
                      <a:ext uri="{FF2B5EF4-FFF2-40B4-BE49-F238E27FC236}">
                        <a16:creationId xmlns:a16="http://schemas.microsoft.com/office/drawing/2014/main" id="{446F2325-0686-4195-86BF-7E7EA44D0D73}"/>
                      </a:ext>
                    </a:extLst>
                  </p:cNvPr>
                  <p:cNvSpPr/>
                  <p:nvPr/>
                </p:nvSpPr>
                <p:spPr>
                  <a:xfrm>
                    <a:off x="2583814" y="1604997"/>
                    <a:ext cx="27305" cy="5997"/>
                  </a:xfrm>
                  <a:custGeom>
                    <a:avLst/>
                    <a:gdLst>
                      <a:gd name="connsiteX0" fmla="*/ 27305 w 27305"/>
                      <a:gd name="connsiteY0" fmla="*/ 282 h 5997"/>
                      <a:gd name="connsiteX1" fmla="*/ 0 w 27305"/>
                      <a:gd name="connsiteY1" fmla="*/ 5997 h 5997"/>
                      <a:gd name="connsiteX2" fmla="*/ 27305 w 27305"/>
                      <a:gd name="connsiteY2" fmla="*/ 282 h 5997"/>
                      <a:gd name="connsiteX3" fmla="*/ 27305 w 27305"/>
                      <a:gd name="connsiteY3" fmla="*/ 282 h 5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305" h="5997">
                        <a:moveTo>
                          <a:pt x="27305" y="282"/>
                        </a:moveTo>
                        <a:cubicBezTo>
                          <a:pt x="18415" y="2187"/>
                          <a:pt x="9525" y="2822"/>
                          <a:pt x="0" y="5997"/>
                        </a:cubicBezTo>
                        <a:cubicBezTo>
                          <a:pt x="8890" y="3457"/>
                          <a:pt x="18415" y="-988"/>
                          <a:pt x="27305" y="282"/>
                        </a:cubicBezTo>
                        <a:cubicBezTo>
                          <a:pt x="27305" y="-353"/>
                          <a:pt x="27305" y="282"/>
                          <a:pt x="27305" y="28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: Shape 187">
                    <a:extLst>
                      <a:ext uri="{FF2B5EF4-FFF2-40B4-BE49-F238E27FC236}">
                        <a16:creationId xmlns:a16="http://schemas.microsoft.com/office/drawing/2014/main" id="{C04AF498-9810-4DFA-B45A-68186A288C0F}"/>
                      </a:ext>
                    </a:extLst>
                  </p:cNvPr>
                  <p:cNvSpPr/>
                  <p:nvPr/>
                </p:nvSpPr>
                <p:spPr>
                  <a:xfrm>
                    <a:off x="2308225" y="1703070"/>
                    <a:ext cx="29845" cy="6984"/>
                  </a:xfrm>
                  <a:custGeom>
                    <a:avLst/>
                    <a:gdLst>
                      <a:gd name="connsiteX0" fmla="*/ 0 w 29845"/>
                      <a:gd name="connsiteY0" fmla="*/ 6985 h 6984"/>
                      <a:gd name="connsiteX1" fmla="*/ 29845 w 29845"/>
                      <a:gd name="connsiteY1" fmla="*/ 0 h 6984"/>
                      <a:gd name="connsiteX2" fmla="*/ 0 w 29845"/>
                      <a:gd name="connsiteY2" fmla="*/ 6985 h 6984"/>
                      <a:gd name="connsiteX3" fmla="*/ 0 w 29845"/>
                      <a:gd name="connsiteY3" fmla="*/ 6985 h 6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845" h="6984">
                        <a:moveTo>
                          <a:pt x="0" y="6985"/>
                        </a:moveTo>
                        <a:cubicBezTo>
                          <a:pt x="9525" y="5715"/>
                          <a:pt x="20320" y="2540"/>
                          <a:pt x="29845" y="0"/>
                        </a:cubicBezTo>
                        <a:cubicBezTo>
                          <a:pt x="20320" y="4445"/>
                          <a:pt x="10795" y="6350"/>
                          <a:pt x="0" y="6985"/>
                        </a:cubicBezTo>
                        <a:cubicBezTo>
                          <a:pt x="635" y="6985"/>
                          <a:pt x="635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: Shape 188">
                    <a:extLst>
                      <a:ext uri="{FF2B5EF4-FFF2-40B4-BE49-F238E27FC236}">
                        <a16:creationId xmlns:a16="http://schemas.microsoft.com/office/drawing/2014/main" id="{52CA73EA-4D0D-4AA0-A5ED-88719801A824}"/>
                      </a:ext>
                    </a:extLst>
                  </p:cNvPr>
                  <p:cNvSpPr/>
                  <p:nvPr/>
                </p:nvSpPr>
                <p:spPr>
                  <a:xfrm>
                    <a:off x="2580798" y="1598294"/>
                    <a:ext cx="29686" cy="7902"/>
                  </a:xfrm>
                  <a:custGeom>
                    <a:avLst/>
                    <a:gdLst>
                      <a:gd name="connsiteX0" fmla="*/ 476 w 29686"/>
                      <a:gd name="connsiteY0" fmla="*/ 7620 h 7902"/>
                      <a:gd name="connsiteX1" fmla="*/ 29686 w 29686"/>
                      <a:gd name="connsiteY1" fmla="*/ 0 h 7902"/>
                      <a:gd name="connsiteX2" fmla="*/ 476 w 29686"/>
                      <a:gd name="connsiteY2" fmla="*/ 7620 h 7902"/>
                      <a:gd name="connsiteX3" fmla="*/ 476 w 29686"/>
                      <a:gd name="connsiteY3" fmla="*/ 7620 h 79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686" h="7902">
                        <a:moveTo>
                          <a:pt x="476" y="7620"/>
                        </a:moveTo>
                        <a:cubicBezTo>
                          <a:pt x="10001" y="3175"/>
                          <a:pt x="20161" y="3175"/>
                          <a:pt x="29686" y="0"/>
                        </a:cubicBezTo>
                        <a:cubicBezTo>
                          <a:pt x="19526" y="2540"/>
                          <a:pt x="10001" y="5080"/>
                          <a:pt x="476" y="7620"/>
                        </a:cubicBezTo>
                        <a:cubicBezTo>
                          <a:pt x="-159" y="8255"/>
                          <a:pt x="-159" y="7620"/>
                          <a:pt x="476" y="76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0" name="Freeform: Shape 189">
                    <a:extLst>
                      <a:ext uri="{FF2B5EF4-FFF2-40B4-BE49-F238E27FC236}">
                        <a16:creationId xmlns:a16="http://schemas.microsoft.com/office/drawing/2014/main" id="{4B80C94A-A2C2-4DCD-8BCD-CB97DC7E6988}"/>
                      </a:ext>
                    </a:extLst>
                  </p:cNvPr>
                  <p:cNvSpPr/>
                  <p:nvPr/>
                </p:nvSpPr>
                <p:spPr>
                  <a:xfrm>
                    <a:off x="2399664" y="1700529"/>
                    <a:ext cx="31114" cy="11430"/>
                  </a:xfrm>
                  <a:custGeom>
                    <a:avLst/>
                    <a:gdLst>
                      <a:gd name="connsiteX0" fmla="*/ 29845 w 31114"/>
                      <a:gd name="connsiteY0" fmla="*/ 1270 h 11430"/>
                      <a:gd name="connsiteX1" fmla="*/ 15240 w 31114"/>
                      <a:gd name="connsiteY1" fmla="*/ 6985 h 11430"/>
                      <a:gd name="connsiteX2" fmla="*/ 10160 w 31114"/>
                      <a:gd name="connsiteY2" fmla="*/ 8890 h 11430"/>
                      <a:gd name="connsiteX3" fmla="*/ 0 w 31114"/>
                      <a:gd name="connsiteY3" fmla="*/ 11430 h 11430"/>
                      <a:gd name="connsiteX4" fmla="*/ 10160 w 31114"/>
                      <a:gd name="connsiteY4" fmla="*/ 7620 h 11430"/>
                      <a:gd name="connsiteX5" fmla="*/ 15240 w 31114"/>
                      <a:gd name="connsiteY5" fmla="*/ 5715 h 11430"/>
                      <a:gd name="connsiteX6" fmla="*/ 31115 w 31114"/>
                      <a:gd name="connsiteY6" fmla="*/ 0 h 11430"/>
                      <a:gd name="connsiteX7" fmla="*/ 29845 w 31114"/>
                      <a:gd name="connsiteY7" fmla="*/ 1270 h 11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1114" h="11430">
                        <a:moveTo>
                          <a:pt x="29845" y="1270"/>
                        </a:moveTo>
                        <a:cubicBezTo>
                          <a:pt x="24765" y="2540"/>
                          <a:pt x="20320" y="4445"/>
                          <a:pt x="15240" y="6985"/>
                        </a:cubicBezTo>
                        <a:cubicBezTo>
                          <a:pt x="13335" y="7620"/>
                          <a:pt x="12065" y="8255"/>
                          <a:pt x="10160" y="8890"/>
                        </a:cubicBezTo>
                        <a:cubicBezTo>
                          <a:pt x="6985" y="9525"/>
                          <a:pt x="3175" y="10795"/>
                          <a:pt x="0" y="11430"/>
                        </a:cubicBezTo>
                        <a:cubicBezTo>
                          <a:pt x="3810" y="8255"/>
                          <a:pt x="6985" y="8890"/>
                          <a:pt x="10160" y="7620"/>
                        </a:cubicBezTo>
                        <a:cubicBezTo>
                          <a:pt x="12065" y="6985"/>
                          <a:pt x="13335" y="6350"/>
                          <a:pt x="15240" y="5715"/>
                        </a:cubicBezTo>
                        <a:cubicBezTo>
                          <a:pt x="20320" y="3810"/>
                          <a:pt x="25400" y="2540"/>
                          <a:pt x="31115" y="0"/>
                        </a:cubicBezTo>
                        <a:cubicBezTo>
                          <a:pt x="31115" y="635"/>
                          <a:pt x="30480" y="635"/>
                          <a:pt x="2984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: Shape 190">
                    <a:extLst>
                      <a:ext uri="{FF2B5EF4-FFF2-40B4-BE49-F238E27FC236}">
                        <a16:creationId xmlns:a16="http://schemas.microsoft.com/office/drawing/2014/main" id="{B5AA2041-2206-4211-9461-A0030921E273}"/>
                      </a:ext>
                    </a:extLst>
                  </p:cNvPr>
                  <p:cNvSpPr/>
                  <p:nvPr/>
                </p:nvSpPr>
                <p:spPr>
                  <a:xfrm>
                    <a:off x="2580639" y="1678939"/>
                    <a:ext cx="29845" cy="7620"/>
                  </a:xfrm>
                  <a:custGeom>
                    <a:avLst/>
                    <a:gdLst>
                      <a:gd name="connsiteX0" fmla="*/ 0 w 29845"/>
                      <a:gd name="connsiteY0" fmla="*/ 7620 h 7620"/>
                      <a:gd name="connsiteX1" fmla="*/ 20320 w 29845"/>
                      <a:gd name="connsiteY1" fmla="*/ 1905 h 7620"/>
                      <a:gd name="connsiteX2" fmla="*/ 29845 w 29845"/>
                      <a:gd name="connsiteY2" fmla="*/ 0 h 7620"/>
                      <a:gd name="connsiteX3" fmla="*/ 20320 w 29845"/>
                      <a:gd name="connsiteY3" fmla="*/ 2540 h 7620"/>
                      <a:gd name="connsiteX4" fmla="*/ 0 w 29845"/>
                      <a:gd name="connsiteY4" fmla="*/ 7620 h 7620"/>
                      <a:gd name="connsiteX5" fmla="*/ 0 w 29845"/>
                      <a:gd name="connsiteY5" fmla="*/ 7620 h 7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845" h="7620">
                        <a:moveTo>
                          <a:pt x="0" y="7620"/>
                        </a:moveTo>
                        <a:cubicBezTo>
                          <a:pt x="6350" y="5715"/>
                          <a:pt x="13335" y="3810"/>
                          <a:pt x="20320" y="1905"/>
                        </a:cubicBezTo>
                        <a:cubicBezTo>
                          <a:pt x="23495" y="1270"/>
                          <a:pt x="26670" y="635"/>
                          <a:pt x="29845" y="0"/>
                        </a:cubicBezTo>
                        <a:cubicBezTo>
                          <a:pt x="26670" y="635"/>
                          <a:pt x="23495" y="1905"/>
                          <a:pt x="20320" y="2540"/>
                        </a:cubicBezTo>
                        <a:cubicBezTo>
                          <a:pt x="13335" y="4445"/>
                          <a:pt x="6985" y="6350"/>
                          <a:pt x="0" y="7620"/>
                        </a:cubicBezTo>
                        <a:cubicBezTo>
                          <a:pt x="0" y="7620"/>
                          <a:pt x="0" y="7620"/>
                          <a:pt x="0" y="76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2" name="Freeform: Shape 191">
                    <a:extLst>
                      <a:ext uri="{FF2B5EF4-FFF2-40B4-BE49-F238E27FC236}">
                        <a16:creationId xmlns:a16="http://schemas.microsoft.com/office/drawing/2014/main" id="{B7E28D98-09B5-478F-BA3B-623D97879083}"/>
                      </a:ext>
                    </a:extLst>
                  </p:cNvPr>
                  <p:cNvSpPr/>
                  <p:nvPr/>
                </p:nvSpPr>
                <p:spPr>
                  <a:xfrm>
                    <a:off x="2614929" y="1615439"/>
                    <a:ext cx="20320" cy="5080"/>
                  </a:xfrm>
                  <a:custGeom>
                    <a:avLst/>
                    <a:gdLst>
                      <a:gd name="connsiteX0" fmla="*/ 0 w 20320"/>
                      <a:gd name="connsiteY0" fmla="*/ 5080 h 5080"/>
                      <a:gd name="connsiteX1" fmla="*/ 20320 w 20320"/>
                      <a:gd name="connsiteY1" fmla="*/ 0 h 5080"/>
                      <a:gd name="connsiteX2" fmla="*/ 5080 w 20320"/>
                      <a:gd name="connsiteY2" fmla="*/ 3810 h 5080"/>
                      <a:gd name="connsiteX3" fmla="*/ 0 w 20320"/>
                      <a:gd name="connsiteY3" fmla="*/ 508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0" h="5080">
                        <a:moveTo>
                          <a:pt x="0" y="5080"/>
                        </a:moveTo>
                        <a:cubicBezTo>
                          <a:pt x="6350" y="3810"/>
                          <a:pt x="13335" y="0"/>
                          <a:pt x="20320" y="0"/>
                        </a:cubicBezTo>
                        <a:cubicBezTo>
                          <a:pt x="15240" y="1270"/>
                          <a:pt x="10795" y="2540"/>
                          <a:pt x="5080" y="3810"/>
                        </a:cubicBezTo>
                        <a:cubicBezTo>
                          <a:pt x="2540" y="4445"/>
                          <a:pt x="127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3" name="Freeform: Shape 192">
                    <a:extLst>
                      <a:ext uri="{FF2B5EF4-FFF2-40B4-BE49-F238E27FC236}">
                        <a16:creationId xmlns:a16="http://schemas.microsoft.com/office/drawing/2014/main" id="{32F3335E-DEFD-4B4A-B511-C368CFCA7D23}"/>
                      </a:ext>
                    </a:extLst>
                  </p:cNvPr>
                  <p:cNvSpPr/>
                  <p:nvPr/>
                </p:nvSpPr>
                <p:spPr>
                  <a:xfrm>
                    <a:off x="2369185" y="1703070"/>
                    <a:ext cx="30479" cy="7619"/>
                  </a:xfrm>
                  <a:custGeom>
                    <a:avLst/>
                    <a:gdLst>
                      <a:gd name="connsiteX0" fmla="*/ 1270 w 30479"/>
                      <a:gd name="connsiteY0" fmla="*/ 6985 h 7619"/>
                      <a:gd name="connsiteX1" fmla="*/ 30480 w 30479"/>
                      <a:gd name="connsiteY1" fmla="*/ 0 h 7619"/>
                      <a:gd name="connsiteX2" fmla="*/ 0 w 30479"/>
                      <a:gd name="connsiteY2" fmla="*/ 7620 h 7619"/>
                      <a:gd name="connsiteX3" fmla="*/ 1270 w 30479"/>
                      <a:gd name="connsiteY3" fmla="*/ 6985 h 7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479" h="7619">
                        <a:moveTo>
                          <a:pt x="1270" y="6985"/>
                        </a:moveTo>
                        <a:cubicBezTo>
                          <a:pt x="10795" y="5715"/>
                          <a:pt x="20955" y="0"/>
                          <a:pt x="30480" y="0"/>
                        </a:cubicBezTo>
                        <a:cubicBezTo>
                          <a:pt x="20320" y="635"/>
                          <a:pt x="10160" y="5715"/>
                          <a:pt x="0" y="7620"/>
                        </a:cubicBezTo>
                        <a:cubicBezTo>
                          <a:pt x="635" y="7620"/>
                          <a:pt x="1270" y="7620"/>
                          <a:pt x="127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: Shape 193">
                    <a:extLst>
                      <a:ext uri="{FF2B5EF4-FFF2-40B4-BE49-F238E27FC236}">
                        <a16:creationId xmlns:a16="http://schemas.microsoft.com/office/drawing/2014/main" id="{935079B5-624B-4E1D-B840-FB3266D7DFB9}"/>
                      </a:ext>
                    </a:extLst>
                  </p:cNvPr>
                  <p:cNvSpPr/>
                  <p:nvPr/>
                </p:nvSpPr>
                <p:spPr>
                  <a:xfrm>
                    <a:off x="2334260" y="1642110"/>
                    <a:ext cx="29210" cy="8537"/>
                  </a:xfrm>
                  <a:custGeom>
                    <a:avLst/>
                    <a:gdLst>
                      <a:gd name="connsiteX0" fmla="*/ 0 w 29210"/>
                      <a:gd name="connsiteY0" fmla="*/ 8255 h 8537"/>
                      <a:gd name="connsiteX1" fmla="*/ 29210 w 29210"/>
                      <a:gd name="connsiteY1" fmla="*/ 0 h 8537"/>
                      <a:gd name="connsiteX2" fmla="*/ 29210 w 29210"/>
                      <a:gd name="connsiteY2" fmla="*/ 635 h 8537"/>
                      <a:gd name="connsiteX3" fmla="*/ 0 w 29210"/>
                      <a:gd name="connsiteY3" fmla="*/ 8255 h 8537"/>
                      <a:gd name="connsiteX4" fmla="*/ 0 w 29210"/>
                      <a:gd name="connsiteY4" fmla="*/ 8255 h 85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10" h="8537">
                        <a:moveTo>
                          <a:pt x="0" y="8255"/>
                        </a:moveTo>
                        <a:cubicBezTo>
                          <a:pt x="9525" y="5715"/>
                          <a:pt x="19685" y="3175"/>
                          <a:pt x="29210" y="0"/>
                        </a:cubicBezTo>
                        <a:cubicBezTo>
                          <a:pt x="29210" y="0"/>
                          <a:pt x="29210" y="0"/>
                          <a:pt x="29210" y="635"/>
                        </a:cubicBezTo>
                        <a:cubicBezTo>
                          <a:pt x="19685" y="3175"/>
                          <a:pt x="10160" y="6350"/>
                          <a:pt x="0" y="8255"/>
                        </a:cubicBezTo>
                        <a:cubicBezTo>
                          <a:pt x="0" y="8890"/>
                          <a:pt x="0" y="8255"/>
                          <a:pt x="0" y="825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5" name="Freeform: Shape 194">
                    <a:extLst>
                      <a:ext uri="{FF2B5EF4-FFF2-40B4-BE49-F238E27FC236}">
                        <a16:creationId xmlns:a16="http://schemas.microsoft.com/office/drawing/2014/main" id="{73E802D4-E257-489C-B9EC-97F0EDC33900}"/>
                      </a:ext>
                    </a:extLst>
                  </p:cNvPr>
                  <p:cNvSpPr/>
                  <p:nvPr/>
                </p:nvSpPr>
                <p:spPr>
                  <a:xfrm>
                    <a:off x="2277110" y="1784985"/>
                    <a:ext cx="26669" cy="7619"/>
                  </a:xfrm>
                  <a:custGeom>
                    <a:avLst/>
                    <a:gdLst>
                      <a:gd name="connsiteX0" fmla="*/ 24765 w 26669"/>
                      <a:gd name="connsiteY0" fmla="*/ 635 h 7619"/>
                      <a:gd name="connsiteX1" fmla="*/ 0 w 26669"/>
                      <a:gd name="connsiteY1" fmla="*/ 7620 h 7619"/>
                      <a:gd name="connsiteX2" fmla="*/ 0 w 26669"/>
                      <a:gd name="connsiteY2" fmla="*/ 6985 h 7619"/>
                      <a:gd name="connsiteX3" fmla="*/ 26670 w 26669"/>
                      <a:gd name="connsiteY3" fmla="*/ 0 h 7619"/>
                      <a:gd name="connsiteX4" fmla="*/ 24765 w 26669"/>
                      <a:gd name="connsiteY4" fmla="*/ 635 h 7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669" h="7619">
                        <a:moveTo>
                          <a:pt x="24765" y="635"/>
                        </a:moveTo>
                        <a:cubicBezTo>
                          <a:pt x="16510" y="3175"/>
                          <a:pt x="8255" y="5080"/>
                          <a:pt x="0" y="7620"/>
                        </a:cubicBezTo>
                        <a:cubicBezTo>
                          <a:pt x="0" y="7620"/>
                          <a:pt x="0" y="7620"/>
                          <a:pt x="0" y="6985"/>
                        </a:cubicBezTo>
                        <a:cubicBezTo>
                          <a:pt x="8890" y="4445"/>
                          <a:pt x="17780" y="1905"/>
                          <a:pt x="26670" y="0"/>
                        </a:cubicBezTo>
                        <a:cubicBezTo>
                          <a:pt x="26035" y="0"/>
                          <a:pt x="25400" y="0"/>
                          <a:pt x="2476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6" name="Freeform: Shape 195">
                    <a:extLst>
                      <a:ext uri="{FF2B5EF4-FFF2-40B4-BE49-F238E27FC236}">
                        <a16:creationId xmlns:a16="http://schemas.microsoft.com/office/drawing/2014/main" id="{EB65010D-400C-40C0-96F8-538464D29F6C}"/>
                      </a:ext>
                    </a:extLst>
                  </p:cNvPr>
                  <p:cNvSpPr/>
                  <p:nvPr/>
                </p:nvSpPr>
                <p:spPr>
                  <a:xfrm>
                    <a:off x="2343785" y="1798954"/>
                    <a:ext cx="26035" cy="6985"/>
                  </a:xfrm>
                  <a:custGeom>
                    <a:avLst/>
                    <a:gdLst>
                      <a:gd name="connsiteX0" fmla="*/ 26035 w 26035"/>
                      <a:gd name="connsiteY0" fmla="*/ 0 h 6985"/>
                      <a:gd name="connsiteX1" fmla="*/ 10160 w 26035"/>
                      <a:gd name="connsiteY1" fmla="*/ 4445 h 6985"/>
                      <a:gd name="connsiteX2" fmla="*/ 5080 w 26035"/>
                      <a:gd name="connsiteY2" fmla="*/ 6350 h 6985"/>
                      <a:gd name="connsiteX3" fmla="*/ 0 w 26035"/>
                      <a:gd name="connsiteY3" fmla="*/ 6985 h 6985"/>
                      <a:gd name="connsiteX4" fmla="*/ 5080 w 26035"/>
                      <a:gd name="connsiteY4" fmla="*/ 5080 h 6985"/>
                      <a:gd name="connsiteX5" fmla="*/ 10160 w 26035"/>
                      <a:gd name="connsiteY5" fmla="*/ 3810 h 6985"/>
                      <a:gd name="connsiteX6" fmla="*/ 26035 w 26035"/>
                      <a:gd name="connsiteY6" fmla="*/ 0 h 6985"/>
                      <a:gd name="connsiteX7" fmla="*/ 26035 w 26035"/>
                      <a:gd name="connsiteY7" fmla="*/ 0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035" h="6985">
                        <a:moveTo>
                          <a:pt x="26035" y="0"/>
                        </a:moveTo>
                        <a:cubicBezTo>
                          <a:pt x="20955" y="1270"/>
                          <a:pt x="15240" y="635"/>
                          <a:pt x="10160" y="4445"/>
                        </a:cubicBezTo>
                        <a:cubicBezTo>
                          <a:pt x="8255" y="5080"/>
                          <a:pt x="6350" y="5715"/>
                          <a:pt x="5080" y="6350"/>
                        </a:cubicBezTo>
                        <a:cubicBezTo>
                          <a:pt x="3175" y="6985"/>
                          <a:pt x="1270" y="6985"/>
                          <a:pt x="0" y="6985"/>
                        </a:cubicBezTo>
                        <a:cubicBezTo>
                          <a:pt x="1905" y="6350"/>
                          <a:pt x="3175" y="5715"/>
                          <a:pt x="5080" y="5080"/>
                        </a:cubicBezTo>
                        <a:cubicBezTo>
                          <a:pt x="6985" y="4445"/>
                          <a:pt x="8255" y="4445"/>
                          <a:pt x="10160" y="3810"/>
                        </a:cubicBezTo>
                        <a:cubicBezTo>
                          <a:pt x="15240" y="2540"/>
                          <a:pt x="20955" y="1270"/>
                          <a:pt x="26035" y="0"/>
                        </a:cubicBezTo>
                        <a:cubicBezTo>
                          <a:pt x="26035" y="0"/>
                          <a:pt x="26035" y="0"/>
                          <a:pt x="260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7" name="Freeform: Shape 196">
                    <a:extLst>
                      <a:ext uri="{FF2B5EF4-FFF2-40B4-BE49-F238E27FC236}">
                        <a16:creationId xmlns:a16="http://schemas.microsoft.com/office/drawing/2014/main" id="{5021F7EF-B598-4AD3-84D8-021DD3DA1892}"/>
                      </a:ext>
                    </a:extLst>
                  </p:cNvPr>
                  <p:cNvSpPr/>
                  <p:nvPr/>
                </p:nvSpPr>
                <p:spPr>
                  <a:xfrm>
                    <a:off x="2172335" y="1726723"/>
                    <a:ext cx="25400" cy="6245"/>
                  </a:xfrm>
                  <a:custGeom>
                    <a:avLst/>
                    <a:gdLst>
                      <a:gd name="connsiteX0" fmla="*/ 25400 w 25400"/>
                      <a:gd name="connsiteY0" fmla="*/ 476 h 6245"/>
                      <a:gd name="connsiteX1" fmla="*/ 0 w 25400"/>
                      <a:gd name="connsiteY1" fmla="*/ 6191 h 6245"/>
                      <a:gd name="connsiteX2" fmla="*/ 25400 w 25400"/>
                      <a:gd name="connsiteY2" fmla="*/ 476 h 6245"/>
                      <a:gd name="connsiteX3" fmla="*/ 25400 w 25400"/>
                      <a:gd name="connsiteY3" fmla="*/ 476 h 62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00" h="6245">
                        <a:moveTo>
                          <a:pt x="25400" y="476"/>
                        </a:moveTo>
                        <a:cubicBezTo>
                          <a:pt x="17145" y="1746"/>
                          <a:pt x="8255" y="6826"/>
                          <a:pt x="0" y="6191"/>
                        </a:cubicBezTo>
                        <a:cubicBezTo>
                          <a:pt x="8255" y="3651"/>
                          <a:pt x="17145" y="3651"/>
                          <a:pt x="25400" y="476"/>
                        </a:cubicBezTo>
                        <a:cubicBezTo>
                          <a:pt x="25400" y="-159"/>
                          <a:pt x="25400" y="-159"/>
                          <a:pt x="2540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8" name="Freeform: Shape 197">
                    <a:extLst>
                      <a:ext uri="{FF2B5EF4-FFF2-40B4-BE49-F238E27FC236}">
                        <a16:creationId xmlns:a16="http://schemas.microsoft.com/office/drawing/2014/main" id="{A2AEB421-6CED-4D5E-8D48-E27EC51ECB6C}"/>
                      </a:ext>
                    </a:extLst>
                  </p:cNvPr>
                  <p:cNvSpPr/>
                  <p:nvPr/>
                </p:nvSpPr>
                <p:spPr>
                  <a:xfrm>
                    <a:off x="2171700" y="1837689"/>
                    <a:ext cx="21589" cy="6985"/>
                  </a:xfrm>
                  <a:custGeom>
                    <a:avLst/>
                    <a:gdLst>
                      <a:gd name="connsiteX0" fmla="*/ 0 w 21589"/>
                      <a:gd name="connsiteY0" fmla="*/ 6350 h 6985"/>
                      <a:gd name="connsiteX1" fmla="*/ 21590 w 21589"/>
                      <a:gd name="connsiteY1" fmla="*/ 0 h 6985"/>
                      <a:gd name="connsiteX2" fmla="*/ 635 w 21589"/>
                      <a:gd name="connsiteY2" fmla="*/ 6985 h 6985"/>
                      <a:gd name="connsiteX3" fmla="*/ 0 w 21589"/>
                      <a:gd name="connsiteY3" fmla="*/ 6350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89" h="6985">
                        <a:moveTo>
                          <a:pt x="0" y="6350"/>
                        </a:moveTo>
                        <a:cubicBezTo>
                          <a:pt x="6985" y="3175"/>
                          <a:pt x="14605" y="3175"/>
                          <a:pt x="21590" y="0"/>
                        </a:cubicBezTo>
                        <a:cubicBezTo>
                          <a:pt x="14605" y="5080"/>
                          <a:pt x="6985" y="3810"/>
                          <a:pt x="635" y="6985"/>
                        </a:cubicBezTo>
                        <a:cubicBezTo>
                          <a:pt x="0" y="6985"/>
                          <a:pt x="0" y="6350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: Shape 198">
                    <a:extLst>
                      <a:ext uri="{FF2B5EF4-FFF2-40B4-BE49-F238E27FC236}">
                        <a16:creationId xmlns:a16="http://schemas.microsoft.com/office/drawing/2014/main" id="{5064400D-D152-4AAC-961C-B8D6B9A9AAEF}"/>
                      </a:ext>
                    </a:extLst>
                  </p:cNvPr>
                  <p:cNvSpPr/>
                  <p:nvPr/>
                </p:nvSpPr>
                <p:spPr>
                  <a:xfrm>
                    <a:off x="2306954" y="1750060"/>
                    <a:ext cx="28575" cy="5834"/>
                  </a:xfrm>
                  <a:custGeom>
                    <a:avLst/>
                    <a:gdLst>
                      <a:gd name="connsiteX0" fmla="*/ 28575 w 28575"/>
                      <a:gd name="connsiteY0" fmla="*/ 0 h 5834"/>
                      <a:gd name="connsiteX1" fmla="*/ 0 w 28575"/>
                      <a:gd name="connsiteY1" fmla="*/ 5715 h 5834"/>
                      <a:gd name="connsiteX2" fmla="*/ 20955 w 28575"/>
                      <a:gd name="connsiteY2" fmla="*/ 2540 h 5834"/>
                      <a:gd name="connsiteX3" fmla="*/ 28575 w 28575"/>
                      <a:gd name="connsiteY3" fmla="*/ 0 h 5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575" h="5834">
                        <a:moveTo>
                          <a:pt x="28575" y="0"/>
                        </a:moveTo>
                        <a:cubicBezTo>
                          <a:pt x="18415" y="4445"/>
                          <a:pt x="8890" y="6350"/>
                          <a:pt x="0" y="5715"/>
                        </a:cubicBezTo>
                        <a:cubicBezTo>
                          <a:pt x="6985" y="5080"/>
                          <a:pt x="14605" y="5080"/>
                          <a:pt x="20955" y="2540"/>
                        </a:cubicBezTo>
                        <a:cubicBezTo>
                          <a:pt x="23495" y="2540"/>
                          <a:pt x="26035" y="1270"/>
                          <a:pt x="2857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0" name="Freeform: Shape 199">
                    <a:extLst>
                      <a:ext uri="{FF2B5EF4-FFF2-40B4-BE49-F238E27FC236}">
                        <a16:creationId xmlns:a16="http://schemas.microsoft.com/office/drawing/2014/main" id="{D2932EE1-846A-4C38-B9C5-04382CDA617D}"/>
                      </a:ext>
                    </a:extLst>
                  </p:cNvPr>
                  <p:cNvSpPr/>
                  <p:nvPr/>
                </p:nvSpPr>
                <p:spPr>
                  <a:xfrm>
                    <a:off x="2373629" y="1732279"/>
                    <a:ext cx="26670" cy="6985"/>
                  </a:xfrm>
                  <a:custGeom>
                    <a:avLst/>
                    <a:gdLst>
                      <a:gd name="connsiteX0" fmla="*/ 0 w 26670"/>
                      <a:gd name="connsiteY0" fmla="*/ 6985 h 6985"/>
                      <a:gd name="connsiteX1" fmla="*/ 26670 w 26670"/>
                      <a:gd name="connsiteY1" fmla="*/ 0 h 6985"/>
                      <a:gd name="connsiteX2" fmla="*/ 0 w 26670"/>
                      <a:gd name="connsiteY2" fmla="*/ 6985 h 6985"/>
                      <a:gd name="connsiteX3" fmla="*/ 0 w 26670"/>
                      <a:gd name="connsiteY3" fmla="*/ 6985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670" h="6985">
                        <a:moveTo>
                          <a:pt x="0" y="6985"/>
                        </a:moveTo>
                        <a:cubicBezTo>
                          <a:pt x="8890" y="4445"/>
                          <a:pt x="17145" y="2540"/>
                          <a:pt x="26670" y="0"/>
                        </a:cubicBezTo>
                        <a:cubicBezTo>
                          <a:pt x="17145" y="1905"/>
                          <a:pt x="8890" y="4445"/>
                          <a:pt x="0" y="6985"/>
                        </a:cubicBezTo>
                        <a:cubicBezTo>
                          <a:pt x="0" y="6985"/>
                          <a:pt x="0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1" name="Freeform: Shape 200">
                    <a:extLst>
                      <a:ext uri="{FF2B5EF4-FFF2-40B4-BE49-F238E27FC236}">
                        <a16:creationId xmlns:a16="http://schemas.microsoft.com/office/drawing/2014/main" id="{25A80045-19A3-49B1-A6C5-B353CBD0A603}"/>
                      </a:ext>
                    </a:extLst>
                  </p:cNvPr>
                  <p:cNvSpPr/>
                  <p:nvPr/>
                </p:nvSpPr>
                <p:spPr>
                  <a:xfrm>
                    <a:off x="2228850" y="1680845"/>
                    <a:ext cx="25400" cy="7619"/>
                  </a:xfrm>
                  <a:custGeom>
                    <a:avLst/>
                    <a:gdLst>
                      <a:gd name="connsiteX0" fmla="*/ 0 w 25400"/>
                      <a:gd name="connsiteY0" fmla="*/ 7620 h 7619"/>
                      <a:gd name="connsiteX1" fmla="*/ 25400 w 25400"/>
                      <a:gd name="connsiteY1" fmla="*/ 0 h 7619"/>
                      <a:gd name="connsiteX2" fmla="*/ 0 w 25400"/>
                      <a:gd name="connsiteY2" fmla="*/ 7620 h 7619"/>
                      <a:gd name="connsiteX3" fmla="*/ 0 w 25400"/>
                      <a:gd name="connsiteY3" fmla="*/ 7620 h 7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400" h="7619">
                        <a:moveTo>
                          <a:pt x="0" y="7620"/>
                        </a:moveTo>
                        <a:cubicBezTo>
                          <a:pt x="8255" y="5080"/>
                          <a:pt x="17145" y="2540"/>
                          <a:pt x="25400" y="0"/>
                        </a:cubicBezTo>
                        <a:cubicBezTo>
                          <a:pt x="17145" y="3175"/>
                          <a:pt x="8255" y="5715"/>
                          <a:pt x="0" y="7620"/>
                        </a:cubicBezTo>
                        <a:cubicBezTo>
                          <a:pt x="0" y="7620"/>
                          <a:pt x="0" y="7620"/>
                          <a:pt x="0" y="762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2" name="Freeform: Shape 201">
                    <a:extLst>
                      <a:ext uri="{FF2B5EF4-FFF2-40B4-BE49-F238E27FC236}">
                        <a16:creationId xmlns:a16="http://schemas.microsoft.com/office/drawing/2014/main" id="{4803A2BD-BCD1-4465-99D9-5910B9CE68B4}"/>
                      </a:ext>
                    </a:extLst>
                  </p:cNvPr>
                  <p:cNvSpPr/>
                  <p:nvPr/>
                </p:nvSpPr>
                <p:spPr>
                  <a:xfrm>
                    <a:off x="2536825" y="1709420"/>
                    <a:ext cx="26035" cy="6350"/>
                  </a:xfrm>
                  <a:custGeom>
                    <a:avLst/>
                    <a:gdLst>
                      <a:gd name="connsiteX0" fmla="*/ 0 w 26035"/>
                      <a:gd name="connsiteY0" fmla="*/ 6350 h 6350"/>
                      <a:gd name="connsiteX1" fmla="*/ 26035 w 26035"/>
                      <a:gd name="connsiteY1" fmla="*/ 0 h 6350"/>
                      <a:gd name="connsiteX2" fmla="*/ 0 w 26035"/>
                      <a:gd name="connsiteY2" fmla="*/ 6350 h 6350"/>
                      <a:gd name="connsiteX3" fmla="*/ 0 w 26035"/>
                      <a:gd name="connsiteY3" fmla="*/ 635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6035" h="6350">
                        <a:moveTo>
                          <a:pt x="0" y="6350"/>
                        </a:moveTo>
                        <a:cubicBezTo>
                          <a:pt x="8890" y="4445"/>
                          <a:pt x="17780" y="0"/>
                          <a:pt x="26035" y="0"/>
                        </a:cubicBezTo>
                        <a:cubicBezTo>
                          <a:pt x="17780" y="1905"/>
                          <a:pt x="8890" y="4445"/>
                          <a:pt x="0" y="6350"/>
                        </a:cubicBezTo>
                        <a:cubicBezTo>
                          <a:pt x="0" y="6350"/>
                          <a:pt x="0" y="6350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3" name="Freeform: Shape 202">
                    <a:extLst>
                      <a:ext uri="{FF2B5EF4-FFF2-40B4-BE49-F238E27FC236}">
                        <a16:creationId xmlns:a16="http://schemas.microsoft.com/office/drawing/2014/main" id="{ACA3EC03-CC36-4208-B038-46B6FC2E5C5F}"/>
                      </a:ext>
                    </a:extLst>
                  </p:cNvPr>
                  <p:cNvSpPr/>
                  <p:nvPr/>
                </p:nvSpPr>
                <p:spPr>
                  <a:xfrm>
                    <a:off x="2216150" y="1831498"/>
                    <a:ext cx="25400" cy="8096"/>
                  </a:xfrm>
                  <a:custGeom>
                    <a:avLst/>
                    <a:gdLst>
                      <a:gd name="connsiteX0" fmla="*/ 25400 w 25400"/>
                      <a:gd name="connsiteY0" fmla="*/ 476 h 8096"/>
                      <a:gd name="connsiteX1" fmla="*/ 6350 w 25400"/>
                      <a:gd name="connsiteY1" fmla="*/ 6191 h 8096"/>
                      <a:gd name="connsiteX2" fmla="*/ 0 w 25400"/>
                      <a:gd name="connsiteY2" fmla="*/ 8096 h 8096"/>
                      <a:gd name="connsiteX3" fmla="*/ 6350 w 25400"/>
                      <a:gd name="connsiteY3" fmla="*/ 5556 h 8096"/>
                      <a:gd name="connsiteX4" fmla="*/ 25400 w 25400"/>
                      <a:gd name="connsiteY4" fmla="*/ 476 h 8096"/>
                      <a:gd name="connsiteX5" fmla="*/ 25400 w 25400"/>
                      <a:gd name="connsiteY5" fmla="*/ 47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5400" h="8096">
                        <a:moveTo>
                          <a:pt x="25400" y="476"/>
                        </a:moveTo>
                        <a:cubicBezTo>
                          <a:pt x="19685" y="1111"/>
                          <a:pt x="12700" y="3651"/>
                          <a:pt x="6350" y="6191"/>
                        </a:cubicBezTo>
                        <a:cubicBezTo>
                          <a:pt x="4445" y="6826"/>
                          <a:pt x="1905" y="7461"/>
                          <a:pt x="0" y="8096"/>
                        </a:cubicBezTo>
                        <a:cubicBezTo>
                          <a:pt x="1905" y="6826"/>
                          <a:pt x="4445" y="6191"/>
                          <a:pt x="6350" y="5556"/>
                        </a:cubicBezTo>
                        <a:cubicBezTo>
                          <a:pt x="12700" y="3016"/>
                          <a:pt x="19685" y="2381"/>
                          <a:pt x="25400" y="476"/>
                        </a:cubicBezTo>
                        <a:cubicBezTo>
                          <a:pt x="25400" y="-159"/>
                          <a:pt x="25400" y="-159"/>
                          <a:pt x="2540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4" name="Freeform: Shape 203">
                    <a:extLst>
                      <a:ext uri="{FF2B5EF4-FFF2-40B4-BE49-F238E27FC236}">
                        <a16:creationId xmlns:a16="http://schemas.microsoft.com/office/drawing/2014/main" id="{323D414A-B7F8-4505-A1AF-C6D86F858B38}"/>
                      </a:ext>
                    </a:extLst>
                  </p:cNvPr>
                  <p:cNvSpPr/>
                  <p:nvPr/>
                </p:nvSpPr>
                <p:spPr>
                  <a:xfrm>
                    <a:off x="2376170" y="1642039"/>
                    <a:ext cx="26034" cy="7055"/>
                  </a:xfrm>
                  <a:custGeom>
                    <a:avLst/>
                    <a:gdLst>
                      <a:gd name="connsiteX0" fmla="*/ 0 w 26034"/>
                      <a:gd name="connsiteY0" fmla="*/ 7056 h 7055"/>
                      <a:gd name="connsiteX1" fmla="*/ 6350 w 26034"/>
                      <a:gd name="connsiteY1" fmla="*/ 4516 h 7055"/>
                      <a:gd name="connsiteX2" fmla="*/ 26035 w 26034"/>
                      <a:gd name="connsiteY2" fmla="*/ 71 h 7055"/>
                      <a:gd name="connsiteX3" fmla="*/ 7620 w 26034"/>
                      <a:gd name="connsiteY3" fmla="*/ 5151 h 7055"/>
                      <a:gd name="connsiteX4" fmla="*/ 0 w 26034"/>
                      <a:gd name="connsiteY4" fmla="*/ 7056 h 7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34" h="7055">
                        <a:moveTo>
                          <a:pt x="0" y="7056"/>
                        </a:moveTo>
                        <a:cubicBezTo>
                          <a:pt x="1905" y="6421"/>
                          <a:pt x="4445" y="5151"/>
                          <a:pt x="6350" y="4516"/>
                        </a:cubicBezTo>
                        <a:cubicBezTo>
                          <a:pt x="12700" y="3246"/>
                          <a:pt x="19050" y="-564"/>
                          <a:pt x="26035" y="71"/>
                        </a:cubicBezTo>
                        <a:cubicBezTo>
                          <a:pt x="19685" y="706"/>
                          <a:pt x="13970" y="6421"/>
                          <a:pt x="7620" y="5151"/>
                        </a:cubicBezTo>
                        <a:cubicBezTo>
                          <a:pt x="5080" y="5786"/>
                          <a:pt x="2540" y="6421"/>
                          <a:pt x="0" y="705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5" name="Freeform: Shape 204">
                    <a:extLst>
                      <a:ext uri="{FF2B5EF4-FFF2-40B4-BE49-F238E27FC236}">
                        <a16:creationId xmlns:a16="http://schemas.microsoft.com/office/drawing/2014/main" id="{7BB4CA2A-BBF7-4E6F-A043-FCF74772CD29}"/>
                      </a:ext>
                    </a:extLst>
                  </p:cNvPr>
                  <p:cNvSpPr/>
                  <p:nvPr/>
                </p:nvSpPr>
                <p:spPr>
                  <a:xfrm>
                    <a:off x="2355214" y="1663064"/>
                    <a:ext cx="22860" cy="6350"/>
                  </a:xfrm>
                  <a:custGeom>
                    <a:avLst/>
                    <a:gdLst>
                      <a:gd name="connsiteX0" fmla="*/ 22860 w 22860"/>
                      <a:gd name="connsiteY0" fmla="*/ 0 h 6350"/>
                      <a:gd name="connsiteX1" fmla="*/ 0 w 22860"/>
                      <a:gd name="connsiteY1" fmla="*/ 6350 h 6350"/>
                      <a:gd name="connsiteX2" fmla="*/ 13970 w 22860"/>
                      <a:gd name="connsiteY2" fmla="*/ 1905 h 6350"/>
                      <a:gd name="connsiteX3" fmla="*/ 22860 w 22860"/>
                      <a:gd name="connsiteY3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860" h="6350">
                        <a:moveTo>
                          <a:pt x="22860" y="0"/>
                        </a:moveTo>
                        <a:cubicBezTo>
                          <a:pt x="15240" y="1905"/>
                          <a:pt x="7620" y="3810"/>
                          <a:pt x="0" y="6350"/>
                        </a:cubicBezTo>
                        <a:cubicBezTo>
                          <a:pt x="4445" y="5080"/>
                          <a:pt x="8890" y="3810"/>
                          <a:pt x="13970" y="1905"/>
                        </a:cubicBezTo>
                        <a:cubicBezTo>
                          <a:pt x="16510" y="635"/>
                          <a:pt x="19050" y="635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6" name="Freeform: Shape 205">
                    <a:extLst>
                      <a:ext uri="{FF2B5EF4-FFF2-40B4-BE49-F238E27FC236}">
                        <a16:creationId xmlns:a16="http://schemas.microsoft.com/office/drawing/2014/main" id="{E4359F46-47DE-4950-A7A4-CBCBE9998AC9}"/>
                      </a:ext>
                    </a:extLst>
                  </p:cNvPr>
                  <p:cNvSpPr/>
                  <p:nvPr/>
                </p:nvSpPr>
                <p:spPr>
                  <a:xfrm>
                    <a:off x="2531745" y="1617344"/>
                    <a:ext cx="26034" cy="7461"/>
                  </a:xfrm>
                  <a:custGeom>
                    <a:avLst/>
                    <a:gdLst>
                      <a:gd name="connsiteX0" fmla="*/ 0 w 26034"/>
                      <a:gd name="connsiteY0" fmla="*/ 6985 h 7461"/>
                      <a:gd name="connsiteX1" fmla="*/ 19685 w 26034"/>
                      <a:gd name="connsiteY1" fmla="*/ 1905 h 7461"/>
                      <a:gd name="connsiteX2" fmla="*/ 26035 w 26034"/>
                      <a:gd name="connsiteY2" fmla="*/ 0 h 7461"/>
                      <a:gd name="connsiteX3" fmla="*/ 26035 w 26034"/>
                      <a:gd name="connsiteY3" fmla="*/ 635 h 7461"/>
                      <a:gd name="connsiteX4" fmla="*/ 19685 w 26034"/>
                      <a:gd name="connsiteY4" fmla="*/ 2540 h 7461"/>
                      <a:gd name="connsiteX5" fmla="*/ 0 w 26034"/>
                      <a:gd name="connsiteY5" fmla="*/ 6985 h 7461"/>
                      <a:gd name="connsiteX6" fmla="*/ 0 w 26034"/>
                      <a:gd name="connsiteY6" fmla="*/ 6985 h 74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34" h="7461">
                        <a:moveTo>
                          <a:pt x="0" y="6985"/>
                        </a:moveTo>
                        <a:cubicBezTo>
                          <a:pt x="6350" y="5080"/>
                          <a:pt x="13335" y="3175"/>
                          <a:pt x="19685" y="1905"/>
                        </a:cubicBezTo>
                        <a:cubicBezTo>
                          <a:pt x="21590" y="1270"/>
                          <a:pt x="24130" y="635"/>
                          <a:pt x="26035" y="0"/>
                        </a:cubicBezTo>
                        <a:cubicBezTo>
                          <a:pt x="26035" y="0"/>
                          <a:pt x="26035" y="0"/>
                          <a:pt x="26035" y="635"/>
                        </a:cubicBezTo>
                        <a:cubicBezTo>
                          <a:pt x="24130" y="1270"/>
                          <a:pt x="21590" y="1905"/>
                          <a:pt x="19685" y="2540"/>
                        </a:cubicBezTo>
                        <a:cubicBezTo>
                          <a:pt x="13335" y="3810"/>
                          <a:pt x="6350" y="5715"/>
                          <a:pt x="0" y="6985"/>
                        </a:cubicBezTo>
                        <a:cubicBezTo>
                          <a:pt x="0" y="7620"/>
                          <a:pt x="0" y="7620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7" name="Freeform: Shape 206">
                    <a:extLst>
                      <a:ext uri="{FF2B5EF4-FFF2-40B4-BE49-F238E27FC236}">
                        <a16:creationId xmlns:a16="http://schemas.microsoft.com/office/drawing/2014/main" id="{383606B3-78CB-4CC7-B9A1-66CA89B5A5DC}"/>
                      </a:ext>
                    </a:extLst>
                  </p:cNvPr>
                  <p:cNvSpPr/>
                  <p:nvPr/>
                </p:nvSpPr>
                <p:spPr>
                  <a:xfrm>
                    <a:off x="2235835" y="1696085"/>
                    <a:ext cx="16510" cy="6350"/>
                  </a:xfrm>
                  <a:custGeom>
                    <a:avLst/>
                    <a:gdLst>
                      <a:gd name="connsiteX0" fmla="*/ 15875 w 16510"/>
                      <a:gd name="connsiteY0" fmla="*/ 635 h 6350"/>
                      <a:gd name="connsiteX1" fmla="*/ 0 w 16510"/>
                      <a:gd name="connsiteY1" fmla="*/ 6350 h 6350"/>
                      <a:gd name="connsiteX2" fmla="*/ 16510 w 16510"/>
                      <a:gd name="connsiteY2" fmla="*/ 0 h 6350"/>
                      <a:gd name="connsiteX3" fmla="*/ 15875 w 16510"/>
                      <a:gd name="connsiteY3" fmla="*/ 635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10" h="6350">
                        <a:moveTo>
                          <a:pt x="15875" y="635"/>
                        </a:moveTo>
                        <a:cubicBezTo>
                          <a:pt x="10160" y="3175"/>
                          <a:pt x="5080" y="4445"/>
                          <a:pt x="0" y="6350"/>
                        </a:cubicBezTo>
                        <a:cubicBezTo>
                          <a:pt x="5080" y="3175"/>
                          <a:pt x="11430" y="2540"/>
                          <a:pt x="16510" y="0"/>
                        </a:cubicBezTo>
                        <a:cubicBezTo>
                          <a:pt x="16510" y="0"/>
                          <a:pt x="15875" y="635"/>
                          <a:pt x="1587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8" name="Freeform: Shape 207">
                    <a:extLst>
                      <a:ext uri="{FF2B5EF4-FFF2-40B4-BE49-F238E27FC236}">
                        <a16:creationId xmlns:a16="http://schemas.microsoft.com/office/drawing/2014/main" id="{32F4BA2B-8DAE-4606-B9AB-40D60114BF47}"/>
                      </a:ext>
                    </a:extLst>
                  </p:cNvPr>
                  <p:cNvSpPr/>
                  <p:nvPr/>
                </p:nvSpPr>
                <p:spPr>
                  <a:xfrm>
                    <a:off x="2501900" y="1702593"/>
                    <a:ext cx="26035" cy="8096"/>
                  </a:xfrm>
                  <a:custGeom>
                    <a:avLst/>
                    <a:gdLst>
                      <a:gd name="connsiteX0" fmla="*/ 26035 w 26035"/>
                      <a:gd name="connsiteY0" fmla="*/ 476 h 8096"/>
                      <a:gd name="connsiteX1" fmla="*/ 12700 w 26035"/>
                      <a:gd name="connsiteY1" fmla="*/ 4286 h 8096"/>
                      <a:gd name="connsiteX2" fmla="*/ 6350 w 26035"/>
                      <a:gd name="connsiteY2" fmla="*/ 6191 h 8096"/>
                      <a:gd name="connsiteX3" fmla="*/ 0 w 26035"/>
                      <a:gd name="connsiteY3" fmla="*/ 8096 h 8096"/>
                      <a:gd name="connsiteX4" fmla="*/ 0 w 26035"/>
                      <a:gd name="connsiteY4" fmla="*/ 7461 h 8096"/>
                      <a:gd name="connsiteX5" fmla="*/ 6350 w 26035"/>
                      <a:gd name="connsiteY5" fmla="*/ 5556 h 8096"/>
                      <a:gd name="connsiteX6" fmla="*/ 12700 w 26035"/>
                      <a:gd name="connsiteY6" fmla="*/ 3651 h 8096"/>
                      <a:gd name="connsiteX7" fmla="*/ 26035 w 26035"/>
                      <a:gd name="connsiteY7" fmla="*/ 476 h 8096"/>
                      <a:gd name="connsiteX8" fmla="*/ 26035 w 26035"/>
                      <a:gd name="connsiteY8" fmla="*/ 476 h 80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035" h="8096">
                        <a:moveTo>
                          <a:pt x="26035" y="476"/>
                        </a:moveTo>
                        <a:cubicBezTo>
                          <a:pt x="20955" y="476"/>
                          <a:pt x="17145" y="3651"/>
                          <a:pt x="12700" y="4286"/>
                        </a:cubicBezTo>
                        <a:cubicBezTo>
                          <a:pt x="10795" y="4921"/>
                          <a:pt x="8255" y="5556"/>
                          <a:pt x="6350" y="6191"/>
                        </a:cubicBezTo>
                        <a:cubicBezTo>
                          <a:pt x="4445" y="6826"/>
                          <a:pt x="1905" y="7461"/>
                          <a:pt x="0" y="8096"/>
                        </a:cubicBezTo>
                        <a:cubicBezTo>
                          <a:pt x="0" y="8096"/>
                          <a:pt x="0" y="8096"/>
                          <a:pt x="0" y="7461"/>
                        </a:cubicBezTo>
                        <a:cubicBezTo>
                          <a:pt x="1905" y="6826"/>
                          <a:pt x="4445" y="6191"/>
                          <a:pt x="6350" y="5556"/>
                        </a:cubicBezTo>
                        <a:cubicBezTo>
                          <a:pt x="8255" y="4921"/>
                          <a:pt x="10795" y="4286"/>
                          <a:pt x="12700" y="3651"/>
                        </a:cubicBezTo>
                        <a:cubicBezTo>
                          <a:pt x="17145" y="2381"/>
                          <a:pt x="20955" y="1111"/>
                          <a:pt x="26035" y="476"/>
                        </a:cubicBezTo>
                        <a:cubicBezTo>
                          <a:pt x="26035" y="-159"/>
                          <a:pt x="26035" y="-159"/>
                          <a:pt x="26035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9" name="Freeform: Shape 208">
                    <a:extLst>
                      <a:ext uri="{FF2B5EF4-FFF2-40B4-BE49-F238E27FC236}">
                        <a16:creationId xmlns:a16="http://schemas.microsoft.com/office/drawing/2014/main" id="{A98648C7-0C5F-4EB9-8B10-6111C868DE99}"/>
                      </a:ext>
                    </a:extLst>
                  </p:cNvPr>
                  <p:cNvSpPr/>
                  <p:nvPr/>
                </p:nvSpPr>
                <p:spPr>
                  <a:xfrm>
                    <a:off x="2612389" y="1678939"/>
                    <a:ext cx="20955" cy="6350"/>
                  </a:xfrm>
                  <a:custGeom>
                    <a:avLst/>
                    <a:gdLst>
                      <a:gd name="connsiteX0" fmla="*/ 0 w 20955"/>
                      <a:gd name="connsiteY0" fmla="*/ 6350 h 6350"/>
                      <a:gd name="connsiteX1" fmla="*/ 20955 w 20955"/>
                      <a:gd name="connsiteY1" fmla="*/ 0 h 6350"/>
                      <a:gd name="connsiteX2" fmla="*/ 0 w 20955"/>
                      <a:gd name="connsiteY2" fmla="*/ 635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955" h="6350">
                        <a:moveTo>
                          <a:pt x="0" y="6350"/>
                        </a:moveTo>
                        <a:cubicBezTo>
                          <a:pt x="7620" y="3810"/>
                          <a:pt x="13970" y="2540"/>
                          <a:pt x="20955" y="0"/>
                        </a:cubicBezTo>
                        <a:cubicBezTo>
                          <a:pt x="12065" y="4445"/>
                          <a:pt x="12065" y="4445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" name="Freeform: Shape 209">
                    <a:extLst>
                      <a:ext uri="{FF2B5EF4-FFF2-40B4-BE49-F238E27FC236}">
                        <a16:creationId xmlns:a16="http://schemas.microsoft.com/office/drawing/2014/main" id="{2F8FDFAB-6C00-4FE0-B717-326C16258BDA}"/>
                      </a:ext>
                    </a:extLst>
                  </p:cNvPr>
                  <p:cNvSpPr/>
                  <p:nvPr/>
                </p:nvSpPr>
                <p:spPr>
                  <a:xfrm>
                    <a:off x="2223770" y="1783714"/>
                    <a:ext cx="29209" cy="8889"/>
                  </a:xfrm>
                  <a:custGeom>
                    <a:avLst/>
                    <a:gdLst>
                      <a:gd name="connsiteX0" fmla="*/ 29210 w 29209"/>
                      <a:gd name="connsiteY0" fmla="*/ 0 h 8889"/>
                      <a:gd name="connsiteX1" fmla="*/ 0 w 29209"/>
                      <a:gd name="connsiteY1" fmla="*/ 8890 h 8889"/>
                      <a:gd name="connsiteX2" fmla="*/ 29210 w 29209"/>
                      <a:gd name="connsiteY2" fmla="*/ 0 h 8889"/>
                      <a:gd name="connsiteX3" fmla="*/ 29210 w 29209"/>
                      <a:gd name="connsiteY3" fmla="*/ 0 h 8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209" h="8889">
                        <a:moveTo>
                          <a:pt x="29210" y="0"/>
                        </a:moveTo>
                        <a:cubicBezTo>
                          <a:pt x="19050" y="5080"/>
                          <a:pt x="10160" y="6350"/>
                          <a:pt x="0" y="8890"/>
                        </a:cubicBezTo>
                        <a:cubicBezTo>
                          <a:pt x="9525" y="6350"/>
                          <a:pt x="19685" y="1905"/>
                          <a:pt x="29210" y="0"/>
                        </a:cubicBezTo>
                        <a:lnTo>
                          <a:pt x="29210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1" name="Freeform: Shape 210">
                    <a:extLst>
                      <a:ext uri="{FF2B5EF4-FFF2-40B4-BE49-F238E27FC236}">
                        <a16:creationId xmlns:a16="http://schemas.microsoft.com/office/drawing/2014/main" id="{87BCEA8C-4F01-4D94-A380-FF917C6C9079}"/>
                      </a:ext>
                    </a:extLst>
                  </p:cNvPr>
                  <p:cNvSpPr/>
                  <p:nvPr/>
                </p:nvSpPr>
                <p:spPr>
                  <a:xfrm>
                    <a:off x="2453004" y="1674495"/>
                    <a:ext cx="26670" cy="6984"/>
                  </a:xfrm>
                  <a:custGeom>
                    <a:avLst/>
                    <a:gdLst>
                      <a:gd name="connsiteX0" fmla="*/ 0 w 26670"/>
                      <a:gd name="connsiteY0" fmla="*/ 6985 h 6984"/>
                      <a:gd name="connsiteX1" fmla="*/ 13335 w 26670"/>
                      <a:gd name="connsiteY1" fmla="*/ 3810 h 6984"/>
                      <a:gd name="connsiteX2" fmla="*/ 26670 w 26670"/>
                      <a:gd name="connsiteY2" fmla="*/ 0 h 6984"/>
                      <a:gd name="connsiteX3" fmla="*/ 26670 w 26670"/>
                      <a:gd name="connsiteY3" fmla="*/ 635 h 6984"/>
                      <a:gd name="connsiteX4" fmla="*/ 13335 w 26670"/>
                      <a:gd name="connsiteY4" fmla="*/ 4445 h 6984"/>
                      <a:gd name="connsiteX5" fmla="*/ 0 w 26670"/>
                      <a:gd name="connsiteY5" fmla="*/ 6985 h 6984"/>
                      <a:gd name="connsiteX6" fmla="*/ 0 w 26670"/>
                      <a:gd name="connsiteY6" fmla="*/ 6985 h 6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670" h="6984">
                        <a:moveTo>
                          <a:pt x="0" y="6985"/>
                        </a:moveTo>
                        <a:cubicBezTo>
                          <a:pt x="4445" y="6350"/>
                          <a:pt x="8890" y="5080"/>
                          <a:pt x="13335" y="3810"/>
                        </a:cubicBezTo>
                        <a:cubicBezTo>
                          <a:pt x="17780" y="2540"/>
                          <a:pt x="22225" y="1270"/>
                          <a:pt x="26670" y="0"/>
                        </a:cubicBezTo>
                        <a:cubicBezTo>
                          <a:pt x="26670" y="0"/>
                          <a:pt x="26670" y="0"/>
                          <a:pt x="26670" y="635"/>
                        </a:cubicBezTo>
                        <a:cubicBezTo>
                          <a:pt x="22225" y="1905"/>
                          <a:pt x="17780" y="3175"/>
                          <a:pt x="13335" y="4445"/>
                        </a:cubicBezTo>
                        <a:cubicBezTo>
                          <a:pt x="8255" y="5080"/>
                          <a:pt x="3810" y="6350"/>
                          <a:pt x="0" y="6985"/>
                        </a:cubicBezTo>
                        <a:cubicBezTo>
                          <a:pt x="0" y="6985"/>
                          <a:pt x="0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2" name="Freeform: Shape 211">
                    <a:extLst>
                      <a:ext uri="{FF2B5EF4-FFF2-40B4-BE49-F238E27FC236}">
                        <a16:creationId xmlns:a16="http://schemas.microsoft.com/office/drawing/2014/main" id="{1E78B408-8E35-4F8F-B22E-EB6125202091}"/>
                      </a:ext>
                    </a:extLst>
                  </p:cNvPr>
                  <p:cNvSpPr/>
                  <p:nvPr/>
                </p:nvSpPr>
                <p:spPr>
                  <a:xfrm>
                    <a:off x="2233295" y="1835785"/>
                    <a:ext cx="22225" cy="5079"/>
                  </a:xfrm>
                  <a:custGeom>
                    <a:avLst/>
                    <a:gdLst>
                      <a:gd name="connsiteX0" fmla="*/ 22225 w 22225"/>
                      <a:gd name="connsiteY0" fmla="*/ 0 h 5079"/>
                      <a:gd name="connsiteX1" fmla="*/ 0 w 22225"/>
                      <a:gd name="connsiteY1" fmla="*/ 5080 h 5079"/>
                      <a:gd name="connsiteX2" fmla="*/ 22225 w 22225"/>
                      <a:gd name="connsiteY2" fmla="*/ 0 h 5079"/>
                      <a:gd name="connsiteX3" fmla="*/ 22225 w 22225"/>
                      <a:gd name="connsiteY3" fmla="*/ 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5079">
                        <a:moveTo>
                          <a:pt x="22225" y="0"/>
                        </a:moveTo>
                        <a:cubicBezTo>
                          <a:pt x="15240" y="1270"/>
                          <a:pt x="7620" y="3175"/>
                          <a:pt x="0" y="5080"/>
                        </a:cubicBezTo>
                        <a:cubicBezTo>
                          <a:pt x="6985" y="3175"/>
                          <a:pt x="14605" y="1270"/>
                          <a:pt x="22225" y="0"/>
                        </a:cubicBezTo>
                        <a:cubicBezTo>
                          <a:pt x="22225" y="0"/>
                          <a:pt x="22225" y="0"/>
                          <a:pt x="222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3" name="Freeform: Shape 212">
                    <a:extLst>
                      <a:ext uri="{FF2B5EF4-FFF2-40B4-BE49-F238E27FC236}">
                        <a16:creationId xmlns:a16="http://schemas.microsoft.com/office/drawing/2014/main" id="{FACB4821-3035-4E9C-9F2A-B736B94CE436}"/>
                      </a:ext>
                    </a:extLst>
                  </p:cNvPr>
                  <p:cNvSpPr/>
                  <p:nvPr/>
                </p:nvSpPr>
                <p:spPr>
                  <a:xfrm>
                    <a:off x="2237104" y="1749425"/>
                    <a:ext cx="21590" cy="9525"/>
                  </a:xfrm>
                  <a:custGeom>
                    <a:avLst/>
                    <a:gdLst>
                      <a:gd name="connsiteX0" fmla="*/ 0 w 21590"/>
                      <a:gd name="connsiteY0" fmla="*/ 9525 h 9525"/>
                      <a:gd name="connsiteX1" fmla="*/ 21590 w 21590"/>
                      <a:gd name="connsiteY1" fmla="*/ 0 h 9525"/>
                      <a:gd name="connsiteX2" fmla="*/ 635 w 21590"/>
                      <a:gd name="connsiteY2" fmla="*/ 9525 h 9525"/>
                      <a:gd name="connsiteX3" fmla="*/ 0 w 21590"/>
                      <a:gd name="connsiteY3" fmla="*/ 9525 h 9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90" h="9525">
                        <a:moveTo>
                          <a:pt x="0" y="9525"/>
                        </a:moveTo>
                        <a:cubicBezTo>
                          <a:pt x="6985" y="5715"/>
                          <a:pt x="13970" y="5080"/>
                          <a:pt x="21590" y="0"/>
                        </a:cubicBezTo>
                        <a:cubicBezTo>
                          <a:pt x="14605" y="3810"/>
                          <a:pt x="8255" y="6985"/>
                          <a:pt x="635" y="9525"/>
                        </a:cubicBezTo>
                        <a:cubicBezTo>
                          <a:pt x="0" y="9525"/>
                          <a:pt x="0" y="9525"/>
                          <a:pt x="0" y="952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4" name="Freeform: Shape 213">
                    <a:extLst>
                      <a:ext uri="{FF2B5EF4-FFF2-40B4-BE49-F238E27FC236}">
                        <a16:creationId xmlns:a16="http://schemas.microsoft.com/office/drawing/2014/main" id="{69686E6D-A7A0-4676-8677-8A36F0DA9475}"/>
                      </a:ext>
                    </a:extLst>
                  </p:cNvPr>
                  <p:cNvSpPr/>
                  <p:nvPr/>
                </p:nvSpPr>
                <p:spPr>
                  <a:xfrm>
                    <a:off x="2241550" y="1762659"/>
                    <a:ext cx="24129" cy="8990"/>
                  </a:xfrm>
                  <a:custGeom>
                    <a:avLst/>
                    <a:gdLst>
                      <a:gd name="connsiteX0" fmla="*/ 24130 w 24129"/>
                      <a:gd name="connsiteY0" fmla="*/ 100 h 8990"/>
                      <a:gd name="connsiteX1" fmla="*/ 12065 w 24129"/>
                      <a:gd name="connsiteY1" fmla="*/ 4545 h 8990"/>
                      <a:gd name="connsiteX2" fmla="*/ 6350 w 24129"/>
                      <a:gd name="connsiteY2" fmla="*/ 7085 h 8990"/>
                      <a:gd name="connsiteX3" fmla="*/ 0 w 24129"/>
                      <a:gd name="connsiteY3" fmla="*/ 8990 h 8990"/>
                      <a:gd name="connsiteX4" fmla="*/ 5715 w 24129"/>
                      <a:gd name="connsiteY4" fmla="*/ 6450 h 8990"/>
                      <a:gd name="connsiteX5" fmla="*/ 11430 w 24129"/>
                      <a:gd name="connsiteY5" fmla="*/ 3275 h 8990"/>
                      <a:gd name="connsiteX6" fmla="*/ 24130 w 24129"/>
                      <a:gd name="connsiteY6" fmla="*/ 100 h 8990"/>
                      <a:gd name="connsiteX7" fmla="*/ 24130 w 24129"/>
                      <a:gd name="connsiteY7" fmla="*/ 100 h 89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4129" h="8990">
                        <a:moveTo>
                          <a:pt x="24130" y="100"/>
                        </a:moveTo>
                        <a:cubicBezTo>
                          <a:pt x="20320" y="1370"/>
                          <a:pt x="15875" y="1370"/>
                          <a:pt x="12065" y="4545"/>
                        </a:cubicBezTo>
                        <a:cubicBezTo>
                          <a:pt x="10160" y="5180"/>
                          <a:pt x="8255" y="6450"/>
                          <a:pt x="6350" y="7085"/>
                        </a:cubicBezTo>
                        <a:cubicBezTo>
                          <a:pt x="4445" y="7720"/>
                          <a:pt x="2540" y="8355"/>
                          <a:pt x="0" y="8990"/>
                        </a:cubicBezTo>
                        <a:cubicBezTo>
                          <a:pt x="1905" y="8355"/>
                          <a:pt x="3810" y="7085"/>
                          <a:pt x="5715" y="6450"/>
                        </a:cubicBezTo>
                        <a:cubicBezTo>
                          <a:pt x="7620" y="5180"/>
                          <a:pt x="9525" y="4545"/>
                          <a:pt x="11430" y="3275"/>
                        </a:cubicBezTo>
                        <a:cubicBezTo>
                          <a:pt x="15240" y="2005"/>
                          <a:pt x="19685" y="-535"/>
                          <a:pt x="24130" y="100"/>
                        </a:cubicBezTo>
                        <a:lnTo>
                          <a:pt x="24130" y="10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5" name="Freeform: Shape 214">
                    <a:extLst>
                      <a:ext uri="{FF2B5EF4-FFF2-40B4-BE49-F238E27FC236}">
                        <a16:creationId xmlns:a16="http://schemas.microsoft.com/office/drawing/2014/main" id="{837DCE2A-CF18-4B34-BE1E-350D83747B75}"/>
                      </a:ext>
                    </a:extLst>
                  </p:cNvPr>
                  <p:cNvSpPr/>
                  <p:nvPr/>
                </p:nvSpPr>
                <p:spPr>
                  <a:xfrm>
                    <a:off x="2246629" y="1687195"/>
                    <a:ext cx="19050" cy="5079"/>
                  </a:xfrm>
                  <a:custGeom>
                    <a:avLst/>
                    <a:gdLst>
                      <a:gd name="connsiteX0" fmla="*/ 0 w 19050"/>
                      <a:gd name="connsiteY0" fmla="*/ 5080 h 5079"/>
                      <a:gd name="connsiteX1" fmla="*/ 19050 w 19050"/>
                      <a:gd name="connsiteY1" fmla="*/ 0 h 5079"/>
                      <a:gd name="connsiteX2" fmla="*/ 8255 w 19050"/>
                      <a:gd name="connsiteY2" fmla="*/ 3175 h 5079"/>
                      <a:gd name="connsiteX3" fmla="*/ 0 w 19050"/>
                      <a:gd name="connsiteY3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050" h="5079">
                        <a:moveTo>
                          <a:pt x="0" y="5080"/>
                        </a:moveTo>
                        <a:cubicBezTo>
                          <a:pt x="6350" y="3810"/>
                          <a:pt x="13335" y="1905"/>
                          <a:pt x="19050" y="0"/>
                        </a:cubicBezTo>
                        <a:cubicBezTo>
                          <a:pt x="15240" y="1270"/>
                          <a:pt x="12065" y="1905"/>
                          <a:pt x="8255" y="3175"/>
                        </a:cubicBezTo>
                        <a:cubicBezTo>
                          <a:pt x="6350" y="3810"/>
                          <a:pt x="3810" y="4445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6" name="Freeform: Shape 215">
                    <a:extLst>
                      <a:ext uri="{FF2B5EF4-FFF2-40B4-BE49-F238E27FC236}">
                        <a16:creationId xmlns:a16="http://schemas.microsoft.com/office/drawing/2014/main" id="{EE62E067-713D-45D9-BEC1-C11DF0623BEF}"/>
                      </a:ext>
                    </a:extLst>
                  </p:cNvPr>
                  <p:cNvSpPr/>
                  <p:nvPr/>
                </p:nvSpPr>
                <p:spPr>
                  <a:xfrm>
                    <a:off x="2254250" y="1745614"/>
                    <a:ext cx="22225" cy="7461"/>
                  </a:xfrm>
                  <a:custGeom>
                    <a:avLst/>
                    <a:gdLst>
                      <a:gd name="connsiteX0" fmla="*/ 0 w 22225"/>
                      <a:gd name="connsiteY0" fmla="*/ 6985 h 7461"/>
                      <a:gd name="connsiteX1" fmla="*/ 22225 w 22225"/>
                      <a:gd name="connsiteY1" fmla="*/ 0 h 7461"/>
                      <a:gd name="connsiteX2" fmla="*/ 0 w 22225"/>
                      <a:gd name="connsiteY2" fmla="*/ 6985 h 7461"/>
                      <a:gd name="connsiteX3" fmla="*/ 0 w 22225"/>
                      <a:gd name="connsiteY3" fmla="*/ 6985 h 74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7461">
                        <a:moveTo>
                          <a:pt x="0" y="6985"/>
                        </a:moveTo>
                        <a:cubicBezTo>
                          <a:pt x="7620" y="3175"/>
                          <a:pt x="14605" y="3175"/>
                          <a:pt x="22225" y="0"/>
                        </a:cubicBezTo>
                        <a:cubicBezTo>
                          <a:pt x="14605" y="2540"/>
                          <a:pt x="8255" y="4445"/>
                          <a:pt x="0" y="6985"/>
                        </a:cubicBezTo>
                        <a:cubicBezTo>
                          <a:pt x="0" y="7620"/>
                          <a:pt x="0" y="7620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7" name="Freeform: Shape 216">
                    <a:extLst>
                      <a:ext uri="{FF2B5EF4-FFF2-40B4-BE49-F238E27FC236}">
                        <a16:creationId xmlns:a16="http://schemas.microsoft.com/office/drawing/2014/main" id="{A659AEC4-AE4E-464B-B596-1277E5566DEC}"/>
                      </a:ext>
                    </a:extLst>
                  </p:cNvPr>
                  <p:cNvSpPr/>
                  <p:nvPr/>
                </p:nvSpPr>
                <p:spPr>
                  <a:xfrm>
                    <a:off x="2268854" y="1826260"/>
                    <a:ext cx="20320" cy="5556"/>
                  </a:xfrm>
                  <a:custGeom>
                    <a:avLst/>
                    <a:gdLst>
                      <a:gd name="connsiteX0" fmla="*/ 0 w 20320"/>
                      <a:gd name="connsiteY0" fmla="*/ 5080 h 5556"/>
                      <a:gd name="connsiteX1" fmla="*/ 5080 w 20320"/>
                      <a:gd name="connsiteY1" fmla="*/ 3810 h 5556"/>
                      <a:gd name="connsiteX2" fmla="*/ 12700 w 20320"/>
                      <a:gd name="connsiteY2" fmla="*/ 1905 h 5556"/>
                      <a:gd name="connsiteX3" fmla="*/ 20320 w 20320"/>
                      <a:gd name="connsiteY3" fmla="*/ 0 h 5556"/>
                      <a:gd name="connsiteX4" fmla="*/ 20320 w 20320"/>
                      <a:gd name="connsiteY4" fmla="*/ 635 h 5556"/>
                      <a:gd name="connsiteX5" fmla="*/ 12700 w 20320"/>
                      <a:gd name="connsiteY5" fmla="*/ 2540 h 5556"/>
                      <a:gd name="connsiteX6" fmla="*/ 5080 w 20320"/>
                      <a:gd name="connsiteY6" fmla="*/ 4445 h 5556"/>
                      <a:gd name="connsiteX7" fmla="*/ 0 w 20320"/>
                      <a:gd name="connsiteY7" fmla="*/ 5080 h 5556"/>
                      <a:gd name="connsiteX8" fmla="*/ 0 w 20320"/>
                      <a:gd name="connsiteY8" fmla="*/ 5080 h 5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320" h="5556">
                        <a:moveTo>
                          <a:pt x="0" y="5080"/>
                        </a:moveTo>
                        <a:cubicBezTo>
                          <a:pt x="1905" y="4445"/>
                          <a:pt x="3175" y="4445"/>
                          <a:pt x="5080" y="3810"/>
                        </a:cubicBezTo>
                        <a:cubicBezTo>
                          <a:pt x="7620" y="3175"/>
                          <a:pt x="10160" y="2540"/>
                          <a:pt x="12700" y="1905"/>
                        </a:cubicBezTo>
                        <a:cubicBezTo>
                          <a:pt x="15240" y="1270"/>
                          <a:pt x="17780" y="635"/>
                          <a:pt x="20320" y="0"/>
                        </a:cubicBezTo>
                        <a:cubicBezTo>
                          <a:pt x="20320" y="0"/>
                          <a:pt x="20320" y="0"/>
                          <a:pt x="20320" y="635"/>
                        </a:cubicBezTo>
                        <a:cubicBezTo>
                          <a:pt x="17780" y="1270"/>
                          <a:pt x="15240" y="1905"/>
                          <a:pt x="12700" y="2540"/>
                        </a:cubicBezTo>
                        <a:cubicBezTo>
                          <a:pt x="10160" y="3175"/>
                          <a:pt x="7620" y="3810"/>
                          <a:pt x="5080" y="4445"/>
                        </a:cubicBezTo>
                        <a:cubicBezTo>
                          <a:pt x="3175" y="5080"/>
                          <a:pt x="1270" y="5080"/>
                          <a:pt x="0" y="5080"/>
                        </a:cubicBezTo>
                        <a:cubicBezTo>
                          <a:pt x="0" y="5715"/>
                          <a:pt x="0" y="5715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8" name="Freeform: Shape 217">
                    <a:extLst>
                      <a:ext uri="{FF2B5EF4-FFF2-40B4-BE49-F238E27FC236}">
                        <a16:creationId xmlns:a16="http://schemas.microsoft.com/office/drawing/2014/main" id="{2CD3D144-7330-4B62-A995-D5C15A8169D1}"/>
                      </a:ext>
                    </a:extLst>
                  </p:cNvPr>
                  <p:cNvSpPr/>
                  <p:nvPr/>
                </p:nvSpPr>
                <p:spPr>
                  <a:xfrm>
                    <a:off x="2277110" y="1822450"/>
                    <a:ext cx="22860" cy="5556"/>
                  </a:xfrm>
                  <a:custGeom>
                    <a:avLst/>
                    <a:gdLst>
                      <a:gd name="connsiteX0" fmla="*/ 0 w 22860"/>
                      <a:gd name="connsiteY0" fmla="*/ 5080 h 5556"/>
                      <a:gd name="connsiteX1" fmla="*/ 5715 w 22860"/>
                      <a:gd name="connsiteY1" fmla="*/ 3810 h 5556"/>
                      <a:gd name="connsiteX2" fmla="*/ 11430 w 22860"/>
                      <a:gd name="connsiteY2" fmla="*/ 2540 h 5556"/>
                      <a:gd name="connsiteX3" fmla="*/ 22860 w 22860"/>
                      <a:gd name="connsiteY3" fmla="*/ 0 h 5556"/>
                      <a:gd name="connsiteX4" fmla="*/ 11430 w 22860"/>
                      <a:gd name="connsiteY4" fmla="*/ 3175 h 5556"/>
                      <a:gd name="connsiteX5" fmla="*/ 5715 w 22860"/>
                      <a:gd name="connsiteY5" fmla="*/ 4445 h 5556"/>
                      <a:gd name="connsiteX6" fmla="*/ 0 w 22860"/>
                      <a:gd name="connsiteY6" fmla="*/ 5080 h 5556"/>
                      <a:gd name="connsiteX7" fmla="*/ 0 w 22860"/>
                      <a:gd name="connsiteY7" fmla="*/ 5080 h 5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2860" h="5556">
                        <a:moveTo>
                          <a:pt x="0" y="5080"/>
                        </a:moveTo>
                        <a:cubicBezTo>
                          <a:pt x="1905" y="4445"/>
                          <a:pt x="3810" y="3810"/>
                          <a:pt x="5715" y="3810"/>
                        </a:cubicBezTo>
                        <a:cubicBezTo>
                          <a:pt x="7620" y="3175"/>
                          <a:pt x="9525" y="2540"/>
                          <a:pt x="11430" y="2540"/>
                        </a:cubicBezTo>
                        <a:cubicBezTo>
                          <a:pt x="15240" y="1905"/>
                          <a:pt x="19050" y="635"/>
                          <a:pt x="22860" y="0"/>
                        </a:cubicBezTo>
                        <a:cubicBezTo>
                          <a:pt x="19050" y="1270"/>
                          <a:pt x="15240" y="1905"/>
                          <a:pt x="11430" y="3175"/>
                        </a:cubicBezTo>
                        <a:cubicBezTo>
                          <a:pt x="9525" y="3810"/>
                          <a:pt x="7620" y="4445"/>
                          <a:pt x="5715" y="4445"/>
                        </a:cubicBezTo>
                        <a:cubicBezTo>
                          <a:pt x="3175" y="4445"/>
                          <a:pt x="1905" y="5080"/>
                          <a:pt x="0" y="5080"/>
                        </a:cubicBezTo>
                        <a:cubicBezTo>
                          <a:pt x="0" y="5715"/>
                          <a:pt x="0" y="5715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9" name="Freeform: Shape 218">
                    <a:extLst>
                      <a:ext uri="{FF2B5EF4-FFF2-40B4-BE49-F238E27FC236}">
                        <a16:creationId xmlns:a16="http://schemas.microsoft.com/office/drawing/2014/main" id="{0583B613-E528-48EA-87B3-21129104B864}"/>
                      </a:ext>
                    </a:extLst>
                  </p:cNvPr>
                  <p:cNvSpPr/>
                  <p:nvPr/>
                </p:nvSpPr>
                <p:spPr>
                  <a:xfrm>
                    <a:off x="2329814" y="1651000"/>
                    <a:ext cx="20955" cy="6350"/>
                  </a:xfrm>
                  <a:custGeom>
                    <a:avLst/>
                    <a:gdLst>
                      <a:gd name="connsiteX0" fmla="*/ 0 w 20955"/>
                      <a:gd name="connsiteY0" fmla="*/ 5715 h 6350"/>
                      <a:gd name="connsiteX1" fmla="*/ 20955 w 20955"/>
                      <a:gd name="connsiteY1" fmla="*/ 0 h 6350"/>
                      <a:gd name="connsiteX2" fmla="*/ 20955 w 20955"/>
                      <a:gd name="connsiteY2" fmla="*/ 635 h 6350"/>
                      <a:gd name="connsiteX3" fmla="*/ 635 w 20955"/>
                      <a:gd name="connsiteY3" fmla="*/ 6350 h 6350"/>
                      <a:gd name="connsiteX4" fmla="*/ 0 w 20955"/>
                      <a:gd name="connsiteY4" fmla="*/ 5715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55" h="6350">
                        <a:moveTo>
                          <a:pt x="0" y="5715"/>
                        </a:moveTo>
                        <a:cubicBezTo>
                          <a:pt x="6985" y="3810"/>
                          <a:pt x="13970" y="1905"/>
                          <a:pt x="20955" y="0"/>
                        </a:cubicBezTo>
                        <a:cubicBezTo>
                          <a:pt x="20955" y="0"/>
                          <a:pt x="20955" y="0"/>
                          <a:pt x="20955" y="635"/>
                        </a:cubicBezTo>
                        <a:cubicBezTo>
                          <a:pt x="13970" y="2540"/>
                          <a:pt x="7620" y="4445"/>
                          <a:pt x="635" y="6350"/>
                        </a:cubicBezTo>
                        <a:cubicBezTo>
                          <a:pt x="0" y="6350"/>
                          <a:pt x="0" y="5715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0" name="Freeform: Shape 219">
                    <a:extLst>
                      <a:ext uri="{FF2B5EF4-FFF2-40B4-BE49-F238E27FC236}">
                        <a16:creationId xmlns:a16="http://schemas.microsoft.com/office/drawing/2014/main" id="{AE4480CE-3A29-4476-BF19-B411AF861E95}"/>
                      </a:ext>
                    </a:extLst>
                  </p:cNvPr>
                  <p:cNvSpPr/>
                  <p:nvPr/>
                </p:nvSpPr>
                <p:spPr>
                  <a:xfrm>
                    <a:off x="2335529" y="1730375"/>
                    <a:ext cx="20320" cy="11271"/>
                  </a:xfrm>
                  <a:custGeom>
                    <a:avLst/>
                    <a:gdLst>
                      <a:gd name="connsiteX0" fmla="*/ 0 w 20320"/>
                      <a:gd name="connsiteY0" fmla="*/ 10795 h 11271"/>
                      <a:gd name="connsiteX1" fmla="*/ 10160 w 20320"/>
                      <a:gd name="connsiteY1" fmla="*/ 5715 h 11271"/>
                      <a:gd name="connsiteX2" fmla="*/ 15240 w 20320"/>
                      <a:gd name="connsiteY2" fmla="*/ 3175 h 11271"/>
                      <a:gd name="connsiteX3" fmla="*/ 20320 w 20320"/>
                      <a:gd name="connsiteY3" fmla="*/ 0 h 11271"/>
                      <a:gd name="connsiteX4" fmla="*/ 15240 w 20320"/>
                      <a:gd name="connsiteY4" fmla="*/ 3175 h 11271"/>
                      <a:gd name="connsiteX5" fmla="*/ 10160 w 20320"/>
                      <a:gd name="connsiteY5" fmla="*/ 5715 h 11271"/>
                      <a:gd name="connsiteX6" fmla="*/ 0 w 20320"/>
                      <a:gd name="connsiteY6" fmla="*/ 10795 h 11271"/>
                      <a:gd name="connsiteX7" fmla="*/ 0 w 20320"/>
                      <a:gd name="connsiteY7" fmla="*/ 10795 h 112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320" h="11271">
                        <a:moveTo>
                          <a:pt x="0" y="10795"/>
                        </a:moveTo>
                        <a:cubicBezTo>
                          <a:pt x="3175" y="9525"/>
                          <a:pt x="6985" y="7620"/>
                          <a:pt x="10160" y="5715"/>
                        </a:cubicBezTo>
                        <a:cubicBezTo>
                          <a:pt x="12065" y="5080"/>
                          <a:pt x="13335" y="3810"/>
                          <a:pt x="15240" y="3175"/>
                        </a:cubicBezTo>
                        <a:cubicBezTo>
                          <a:pt x="17145" y="1905"/>
                          <a:pt x="18415" y="1270"/>
                          <a:pt x="20320" y="0"/>
                        </a:cubicBezTo>
                        <a:cubicBezTo>
                          <a:pt x="18415" y="1270"/>
                          <a:pt x="17145" y="2540"/>
                          <a:pt x="15240" y="3175"/>
                        </a:cubicBezTo>
                        <a:cubicBezTo>
                          <a:pt x="13335" y="4445"/>
                          <a:pt x="12065" y="5080"/>
                          <a:pt x="10160" y="5715"/>
                        </a:cubicBezTo>
                        <a:cubicBezTo>
                          <a:pt x="6985" y="8255"/>
                          <a:pt x="3810" y="9525"/>
                          <a:pt x="0" y="10795"/>
                        </a:cubicBezTo>
                        <a:cubicBezTo>
                          <a:pt x="0" y="11430"/>
                          <a:pt x="0" y="11430"/>
                          <a:pt x="0" y="1079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1" name="Freeform: Shape 220">
                    <a:extLst>
                      <a:ext uri="{FF2B5EF4-FFF2-40B4-BE49-F238E27FC236}">
                        <a16:creationId xmlns:a16="http://schemas.microsoft.com/office/drawing/2014/main" id="{04E75C8E-A22D-4316-ABF6-600D92C186C7}"/>
                      </a:ext>
                    </a:extLst>
                  </p:cNvPr>
                  <p:cNvSpPr/>
                  <p:nvPr/>
                </p:nvSpPr>
                <p:spPr>
                  <a:xfrm>
                    <a:off x="2348229" y="1802129"/>
                    <a:ext cx="20320" cy="5997"/>
                  </a:xfrm>
                  <a:custGeom>
                    <a:avLst/>
                    <a:gdLst>
                      <a:gd name="connsiteX0" fmla="*/ 0 w 20320"/>
                      <a:gd name="connsiteY0" fmla="*/ 5715 h 5997"/>
                      <a:gd name="connsiteX1" fmla="*/ 5080 w 20320"/>
                      <a:gd name="connsiteY1" fmla="*/ 5080 h 5997"/>
                      <a:gd name="connsiteX2" fmla="*/ 10160 w 20320"/>
                      <a:gd name="connsiteY2" fmla="*/ 3175 h 5997"/>
                      <a:gd name="connsiteX3" fmla="*/ 20320 w 20320"/>
                      <a:gd name="connsiteY3" fmla="*/ 0 h 5997"/>
                      <a:gd name="connsiteX4" fmla="*/ 10160 w 20320"/>
                      <a:gd name="connsiteY4" fmla="*/ 3810 h 5997"/>
                      <a:gd name="connsiteX5" fmla="*/ 5080 w 20320"/>
                      <a:gd name="connsiteY5" fmla="*/ 4445 h 5997"/>
                      <a:gd name="connsiteX6" fmla="*/ 0 w 20320"/>
                      <a:gd name="connsiteY6" fmla="*/ 5715 h 5997"/>
                      <a:gd name="connsiteX7" fmla="*/ 0 w 20320"/>
                      <a:gd name="connsiteY7" fmla="*/ 5715 h 59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320" h="5997">
                        <a:moveTo>
                          <a:pt x="0" y="5715"/>
                        </a:moveTo>
                        <a:cubicBezTo>
                          <a:pt x="1905" y="5715"/>
                          <a:pt x="3810" y="5715"/>
                          <a:pt x="5080" y="5080"/>
                        </a:cubicBezTo>
                        <a:cubicBezTo>
                          <a:pt x="6985" y="4445"/>
                          <a:pt x="8255" y="3810"/>
                          <a:pt x="10160" y="3175"/>
                        </a:cubicBezTo>
                        <a:cubicBezTo>
                          <a:pt x="13335" y="635"/>
                          <a:pt x="16510" y="635"/>
                          <a:pt x="20320" y="0"/>
                        </a:cubicBezTo>
                        <a:cubicBezTo>
                          <a:pt x="16510" y="3175"/>
                          <a:pt x="13335" y="2540"/>
                          <a:pt x="10160" y="3810"/>
                        </a:cubicBezTo>
                        <a:cubicBezTo>
                          <a:pt x="8255" y="4445"/>
                          <a:pt x="6985" y="4445"/>
                          <a:pt x="5080" y="4445"/>
                        </a:cubicBezTo>
                        <a:cubicBezTo>
                          <a:pt x="3810" y="5080"/>
                          <a:pt x="1905" y="5715"/>
                          <a:pt x="0" y="5715"/>
                        </a:cubicBezTo>
                        <a:cubicBezTo>
                          <a:pt x="0" y="6350"/>
                          <a:pt x="0" y="5715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2" name="Freeform: Shape 221">
                    <a:extLst>
                      <a:ext uri="{FF2B5EF4-FFF2-40B4-BE49-F238E27FC236}">
                        <a16:creationId xmlns:a16="http://schemas.microsoft.com/office/drawing/2014/main" id="{3D7CF2FB-B90F-496D-94AC-A0CD6675553E}"/>
                      </a:ext>
                    </a:extLst>
                  </p:cNvPr>
                  <p:cNvSpPr/>
                  <p:nvPr/>
                </p:nvSpPr>
                <p:spPr>
                  <a:xfrm>
                    <a:off x="2175510" y="1687094"/>
                    <a:ext cx="22860" cy="5816"/>
                  </a:xfrm>
                  <a:custGeom>
                    <a:avLst/>
                    <a:gdLst>
                      <a:gd name="connsiteX0" fmla="*/ 0 w 22860"/>
                      <a:gd name="connsiteY0" fmla="*/ 5816 h 5816"/>
                      <a:gd name="connsiteX1" fmla="*/ 11430 w 22860"/>
                      <a:gd name="connsiteY1" fmla="*/ 2641 h 5816"/>
                      <a:gd name="connsiteX2" fmla="*/ 22860 w 22860"/>
                      <a:gd name="connsiteY2" fmla="*/ 101 h 5816"/>
                      <a:gd name="connsiteX3" fmla="*/ 11430 w 22860"/>
                      <a:gd name="connsiteY3" fmla="*/ 2641 h 5816"/>
                      <a:gd name="connsiteX4" fmla="*/ 0 w 22860"/>
                      <a:gd name="connsiteY4" fmla="*/ 5816 h 5816"/>
                      <a:gd name="connsiteX5" fmla="*/ 0 w 22860"/>
                      <a:gd name="connsiteY5" fmla="*/ 5816 h 5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860" h="5816">
                        <a:moveTo>
                          <a:pt x="0" y="5816"/>
                        </a:moveTo>
                        <a:cubicBezTo>
                          <a:pt x="3810" y="4546"/>
                          <a:pt x="7620" y="3911"/>
                          <a:pt x="11430" y="2641"/>
                        </a:cubicBezTo>
                        <a:cubicBezTo>
                          <a:pt x="15240" y="2006"/>
                          <a:pt x="19050" y="-534"/>
                          <a:pt x="22860" y="101"/>
                        </a:cubicBezTo>
                        <a:cubicBezTo>
                          <a:pt x="19050" y="1371"/>
                          <a:pt x="15240" y="2006"/>
                          <a:pt x="11430" y="2641"/>
                        </a:cubicBezTo>
                        <a:cubicBezTo>
                          <a:pt x="6985" y="3911"/>
                          <a:pt x="3175" y="5181"/>
                          <a:pt x="0" y="5816"/>
                        </a:cubicBezTo>
                        <a:cubicBezTo>
                          <a:pt x="0" y="5816"/>
                          <a:pt x="0" y="5816"/>
                          <a:pt x="0" y="581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3" name="Freeform: Shape 222">
                    <a:extLst>
                      <a:ext uri="{FF2B5EF4-FFF2-40B4-BE49-F238E27FC236}">
                        <a16:creationId xmlns:a16="http://schemas.microsoft.com/office/drawing/2014/main" id="{25F8EC00-3DD3-443C-B57C-23021F066FD0}"/>
                      </a:ext>
                    </a:extLst>
                  </p:cNvPr>
                  <p:cNvSpPr/>
                  <p:nvPr/>
                </p:nvSpPr>
                <p:spPr>
                  <a:xfrm>
                    <a:off x="2211070" y="1805304"/>
                    <a:ext cx="22859" cy="5080"/>
                  </a:xfrm>
                  <a:custGeom>
                    <a:avLst/>
                    <a:gdLst>
                      <a:gd name="connsiteX0" fmla="*/ 22860 w 22859"/>
                      <a:gd name="connsiteY0" fmla="*/ 0 h 5080"/>
                      <a:gd name="connsiteX1" fmla="*/ 0 w 22859"/>
                      <a:gd name="connsiteY1" fmla="*/ 5080 h 5080"/>
                      <a:gd name="connsiteX2" fmla="*/ 22860 w 22859"/>
                      <a:gd name="connsiteY2" fmla="*/ 0 h 5080"/>
                      <a:gd name="connsiteX3" fmla="*/ 22860 w 22859"/>
                      <a:gd name="connsiteY3" fmla="*/ 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859" h="5080">
                        <a:moveTo>
                          <a:pt x="22860" y="0"/>
                        </a:moveTo>
                        <a:cubicBezTo>
                          <a:pt x="15240" y="1270"/>
                          <a:pt x="7620" y="5080"/>
                          <a:pt x="0" y="5080"/>
                        </a:cubicBezTo>
                        <a:cubicBezTo>
                          <a:pt x="7620" y="4445"/>
                          <a:pt x="14605" y="1905"/>
                          <a:pt x="22860" y="0"/>
                        </a:cubicBezTo>
                        <a:cubicBezTo>
                          <a:pt x="22860" y="0"/>
                          <a:pt x="22860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4" name="Freeform: Shape 223">
                    <a:extLst>
                      <a:ext uri="{FF2B5EF4-FFF2-40B4-BE49-F238E27FC236}">
                        <a16:creationId xmlns:a16="http://schemas.microsoft.com/office/drawing/2014/main" id="{0B4D605D-D6BF-49A2-B725-262F77E7330A}"/>
                      </a:ext>
                    </a:extLst>
                  </p:cNvPr>
                  <p:cNvSpPr/>
                  <p:nvPr/>
                </p:nvSpPr>
                <p:spPr>
                  <a:xfrm>
                    <a:off x="2437129" y="1773554"/>
                    <a:ext cx="22860" cy="4921"/>
                  </a:xfrm>
                  <a:custGeom>
                    <a:avLst/>
                    <a:gdLst>
                      <a:gd name="connsiteX0" fmla="*/ 0 w 22860"/>
                      <a:gd name="connsiteY0" fmla="*/ 4445 h 4921"/>
                      <a:gd name="connsiteX1" fmla="*/ 22860 w 22860"/>
                      <a:gd name="connsiteY1" fmla="*/ 0 h 4921"/>
                      <a:gd name="connsiteX2" fmla="*/ 0 w 22860"/>
                      <a:gd name="connsiteY2" fmla="*/ 4445 h 4921"/>
                      <a:gd name="connsiteX3" fmla="*/ 0 w 22860"/>
                      <a:gd name="connsiteY3" fmla="*/ 4445 h 4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860" h="4921">
                        <a:moveTo>
                          <a:pt x="0" y="4445"/>
                        </a:moveTo>
                        <a:cubicBezTo>
                          <a:pt x="7620" y="3810"/>
                          <a:pt x="15240" y="0"/>
                          <a:pt x="22860" y="0"/>
                        </a:cubicBezTo>
                        <a:cubicBezTo>
                          <a:pt x="15240" y="3175"/>
                          <a:pt x="7620" y="3175"/>
                          <a:pt x="0" y="4445"/>
                        </a:cubicBezTo>
                        <a:cubicBezTo>
                          <a:pt x="0" y="5080"/>
                          <a:pt x="0" y="5080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5" name="Freeform: Shape 224">
                    <a:extLst>
                      <a:ext uri="{FF2B5EF4-FFF2-40B4-BE49-F238E27FC236}">
                        <a16:creationId xmlns:a16="http://schemas.microsoft.com/office/drawing/2014/main" id="{AC2DB2C4-CB7E-4D10-82E2-96A16D993D41}"/>
                      </a:ext>
                    </a:extLst>
                  </p:cNvPr>
                  <p:cNvSpPr/>
                  <p:nvPr/>
                </p:nvSpPr>
                <p:spPr>
                  <a:xfrm>
                    <a:off x="2448560" y="1691639"/>
                    <a:ext cx="22225" cy="4445"/>
                  </a:xfrm>
                  <a:custGeom>
                    <a:avLst/>
                    <a:gdLst>
                      <a:gd name="connsiteX0" fmla="*/ 0 w 22225"/>
                      <a:gd name="connsiteY0" fmla="*/ 4445 h 4445"/>
                      <a:gd name="connsiteX1" fmla="*/ 22225 w 22225"/>
                      <a:gd name="connsiteY1" fmla="*/ 0 h 4445"/>
                      <a:gd name="connsiteX2" fmla="*/ 0 w 22225"/>
                      <a:gd name="connsiteY2" fmla="*/ 4445 h 4445"/>
                      <a:gd name="connsiteX3" fmla="*/ 0 w 22225"/>
                      <a:gd name="connsiteY3" fmla="*/ 4445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4445">
                        <a:moveTo>
                          <a:pt x="0" y="4445"/>
                        </a:moveTo>
                        <a:cubicBezTo>
                          <a:pt x="7620" y="3175"/>
                          <a:pt x="14605" y="1905"/>
                          <a:pt x="22225" y="0"/>
                        </a:cubicBezTo>
                        <a:cubicBezTo>
                          <a:pt x="14605" y="3175"/>
                          <a:pt x="7620" y="2540"/>
                          <a:pt x="0" y="4445"/>
                        </a:cubicBezTo>
                        <a:cubicBezTo>
                          <a:pt x="0" y="4445"/>
                          <a:pt x="0" y="4445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6" name="Freeform: Shape 225">
                    <a:extLst>
                      <a:ext uri="{FF2B5EF4-FFF2-40B4-BE49-F238E27FC236}">
                        <a16:creationId xmlns:a16="http://schemas.microsoft.com/office/drawing/2014/main" id="{BCEAFD1E-649A-4C3C-A5BB-10B02E2DEC61}"/>
                      </a:ext>
                    </a:extLst>
                  </p:cNvPr>
                  <p:cNvSpPr/>
                  <p:nvPr/>
                </p:nvSpPr>
                <p:spPr>
                  <a:xfrm>
                    <a:off x="2461895" y="1705610"/>
                    <a:ext cx="20319" cy="5079"/>
                  </a:xfrm>
                  <a:custGeom>
                    <a:avLst/>
                    <a:gdLst>
                      <a:gd name="connsiteX0" fmla="*/ 0 w 20319"/>
                      <a:gd name="connsiteY0" fmla="*/ 5080 h 5079"/>
                      <a:gd name="connsiteX1" fmla="*/ 10160 w 20319"/>
                      <a:gd name="connsiteY1" fmla="*/ 2540 h 5079"/>
                      <a:gd name="connsiteX2" fmla="*/ 20320 w 20319"/>
                      <a:gd name="connsiteY2" fmla="*/ 0 h 5079"/>
                      <a:gd name="connsiteX3" fmla="*/ 20320 w 20319"/>
                      <a:gd name="connsiteY3" fmla="*/ 635 h 5079"/>
                      <a:gd name="connsiteX4" fmla="*/ 10160 w 20319"/>
                      <a:gd name="connsiteY4" fmla="*/ 3175 h 5079"/>
                      <a:gd name="connsiteX5" fmla="*/ 0 w 20319"/>
                      <a:gd name="connsiteY5" fmla="*/ 5080 h 5079"/>
                      <a:gd name="connsiteX6" fmla="*/ 0 w 20319"/>
                      <a:gd name="connsiteY6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319" h="5079">
                        <a:moveTo>
                          <a:pt x="0" y="5080"/>
                        </a:moveTo>
                        <a:cubicBezTo>
                          <a:pt x="3175" y="4445"/>
                          <a:pt x="6985" y="3810"/>
                          <a:pt x="10160" y="2540"/>
                        </a:cubicBezTo>
                        <a:cubicBezTo>
                          <a:pt x="13335" y="1905"/>
                          <a:pt x="17145" y="635"/>
                          <a:pt x="20320" y="0"/>
                        </a:cubicBezTo>
                        <a:cubicBezTo>
                          <a:pt x="20320" y="0"/>
                          <a:pt x="20320" y="0"/>
                          <a:pt x="20320" y="635"/>
                        </a:cubicBezTo>
                        <a:cubicBezTo>
                          <a:pt x="17145" y="1270"/>
                          <a:pt x="13335" y="2540"/>
                          <a:pt x="10160" y="3175"/>
                        </a:cubicBezTo>
                        <a:cubicBezTo>
                          <a:pt x="6985" y="3810"/>
                          <a:pt x="3810" y="4445"/>
                          <a:pt x="0" y="5080"/>
                        </a:cubicBezTo>
                        <a:cubicBezTo>
                          <a:pt x="635" y="5080"/>
                          <a:pt x="635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7" name="Freeform: Shape 226">
                    <a:extLst>
                      <a:ext uri="{FF2B5EF4-FFF2-40B4-BE49-F238E27FC236}">
                        <a16:creationId xmlns:a16="http://schemas.microsoft.com/office/drawing/2014/main" id="{F027272A-E4CB-43D5-83D5-AFF74C3E2C59}"/>
                      </a:ext>
                    </a:extLst>
                  </p:cNvPr>
                  <p:cNvSpPr/>
                  <p:nvPr/>
                </p:nvSpPr>
                <p:spPr>
                  <a:xfrm>
                    <a:off x="2188210" y="1812925"/>
                    <a:ext cx="22860" cy="4445"/>
                  </a:xfrm>
                  <a:custGeom>
                    <a:avLst/>
                    <a:gdLst>
                      <a:gd name="connsiteX0" fmla="*/ 22860 w 22860"/>
                      <a:gd name="connsiteY0" fmla="*/ 0 h 4445"/>
                      <a:gd name="connsiteX1" fmla="*/ 0 w 22860"/>
                      <a:gd name="connsiteY1" fmla="*/ 4445 h 4445"/>
                      <a:gd name="connsiteX2" fmla="*/ 22860 w 22860"/>
                      <a:gd name="connsiteY2" fmla="*/ 0 h 4445"/>
                      <a:gd name="connsiteX3" fmla="*/ 22860 w 22860"/>
                      <a:gd name="connsiteY3" fmla="*/ 0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860" h="4445">
                        <a:moveTo>
                          <a:pt x="22860" y="0"/>
                        </a:moveTo>
                        <a:cubicBezTo>
                          <a:pt x="15875" y="2540"/>
                          <a:pt x="6985" y="4445"/>
                          <a:pt x="0" y="4445"/>
                        </a:cubicBezTo>
                        <a:cubicBezTo>
                          <a:pt x="7620" y="2540"/>
                          <a:pt x="15875" y="2540"/>
                          <a:pt x="22860" y="0"/>
                        </a:cubicBezTo>
                        <a:cubicBezTo>
                          <a:pt x="22860" y="0"/>
                          <a:pt x="22860" y="0"/>
                          <a:pt x="228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" name="Freeform: Shape 227">
                    <a:extLst>
                      <a:ext uri="{FF2B5EF4-FFF2-40B4-BE49-F238E27FC236}">
                        <a16:creationId xmlns:a16="http://schemas.microsoft.com/office/drawing/2014/main" id="{3CAADA68-6AEE-4935-9DCE-CE788854E1D9}"/>
                      </a:ext>
                    </a:extLst>
                  </p:cNvPr>
                  <p:cNvSpPr/>
                  <p:nvPr/>
                </p:nvSpPr>
                <p:spPr>
                  <a:xfrm>
                    <a:off x="2522854" y="1668145"/>
                    <a:ext cx="22225" cy="6350"/>
                  </a:xfrm>
                  <a:custGeom>
                    <a:avLst/>
                    <a:gdLst>
                      <a:gd name="connsiteX0" fmla="*/ 22225 w 22225"/>
                      <a:gd name="connsiteY0" fmla="*/ 0 h 6350"/>
                      <a:gd name="connsiteX1" fmla="*/ 0 w 22225"/>
                      <a:gd name="connsiteY1" fmla="*/ 6350 h 6350"/>
                      <a:gd name="connsiteX2" fmla="*/ 0 w 22225"/>
                      <a:gd name="connsiteY2" fmla="*/ 5715 h 6350"/>
                      <a:gd name="connsiteX3" fmla="*/ 22225 w 22225"/>
                      <a:gd name="connsiteY3" fmla="*/ 0 h 6350"/>
                      <a:gd name="connsiteX4" fmla="*/ 22225 w 22225"/>
                      <a:gd name="connsiteY4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225" h="6350">
                        <a:moveTo>
                          <a:pt x="22225" y="0"/>
                        </a:moveTo>
                        <a:cubicBezTo>
                          <a:pt x="14605" y="1905"/>
                          <a:pt x="7620" y="3810"/>
                          <a:pt x="0" y="6350"/>
                        </a:cubicBezTo>
                        <a:cubicBezTo>
                          <a:pt x="0" y="6350"/>
                          <a:pt x="0" y="6350"/>
                          <a:pt x="0" y="5715"/>
                        </a:cubicBezTo>
                        <a:cubicBezTo>
                          <a:pt x="7620" y="3810"/>
                          <a:pt x="14605" y="1905"/>
                          <a:pt x="22225" y="0"/>
                        </a:cubicBezTo>
                        <a:cubicBezTo>
                          <a:pt x="22225" y="0"/>
                          <a:pt x="22225" y="0"/>
                          <a:pt x="222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9" name="Freeform: Shape 228">
                    <a:extLst>
                      <a:ext uri="{FF2B5EF4-FFF2-40B4-BE49-F238E27FC236}">
                        <a16:creationId xmlns:a16="http://schemas.microsoft.com/office/drawing/2014/main" id="{61345F5C-9BD5-437D-A204-9B80BFF32197}"/>
                      </a:ext>
                    </a:extLst>
                  </p:cNvPr>
                  <p:cNvSpPr/>
                  <p:nvPr/>
                </p:nvSpPr>
                <p:spPr>
                  <a:xfrm>
                    <a:off x="2566670" y="1651793"/>
                    <a:ext cx="22859" cy="6826"/>
                  </a:xfrm>
                  <a:custGeom>
                    <a:avLst/>
                    <a:gdLst>
                      <a:gd name="connsiteX0" fmla="*/ 22860 w 22859"/>
                      <a:gd name="connsiteY0" fmla="*/ 476 h 6826"/>
                      <a:gd name="connsiteX1" fmla="*/ 11430 w 22859"/>
                      <a:gd name="connsiteY1" fmla="*/ 4286 h 6826"/>
                      <a:gd name="connsiteX2" fmla="*/ 5715 w 22859"/>
                      <a:gd name="connsiteY2" fmla="*/ 6191 h 6826"/>
                      <a:gd name="connsiteX3" fmla="*/ 0 w 22859"/>
                      <a:gd name="connsiteY3" fmla="*/ 6826 h 6826"/>
                      <a:gd name="connsiteX4" fmla="*/ 5715 w 22859"/>
                      <a:gd name="connsiteY4" fmla="*/ 4921 h 6826"/>
                      <a:gd name="connsiteX5" fmla="*/ 11430 w 22859"/>
                      <a:gd name="connsiteY5" fmla="*/ 3016 h 6826"/>
                      <a:gd name="connsiteX6" fmla="*/ 22860 w 22859"/>
                      <a:gd name="connsiteY6" fmla="*/ 476 h 6826"/>
                      <a:gd name="connsiteX7" fmla="*/ 22860 w 22859"/>
                      <a:gd name="connsiteY7" fmla="*/ 476 h 6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2859" h="6826">
                        <a:moveTo>
                          <a:pt x="22860" y="476"/>
                        </a:moveTo>
                        <a:cubicBezTo>
                          <a:pt x="19050" y="1746"/>
                          <a:pt x="15240" y="3016"/>
                          <a:pt x="11430" y="4286"/>
                        </a:cubicBezTo>
                        <a:cubicBezTo>
                          <a:pt x="9525" y="4921"/>
                          <a:pt x="7620" y="5556"/>
                          <a:pt x="5715" y="6191"/>
                        </a:cubicBezTo>
                        <a:cubicBezTo>
                          <a:pt x="3810" y="6826"/>
                          <a:pt x="1905" y="6826"/>
                          <a:pt x="0" y="6826"/>
                        </a:cubicBezTo>
                        <a:cubicBezTo>
                          <a:pt x="1905" y="6191"/>
                          <a:pt x="3810" y="5556"/>
                          <a:pt x="5715" y="4921"/>
                        </a:cubicBezTo>
                        <a:cubicBezTo>
                          <a:pt x="7620" y="4286"/>
                          <a:pt x="9525" y="3651"/>
                          <a:pt x="11430" y="3016"/>
                        </a:cubicBezTo>
                        <a:cubicBezTo>
                          <a:pt x="15240" y="476"/>
                          <a:pt x="19050" y="476"/>
                          <a:pt x="22860" y="476"/>
                        </a:cubicBezTo>
                        <a:cubicBezTo>
                          <a:pt x="22860" y="-159"/>
                          <a:pt x="22860" y="-159"/>
                          <a:pt x="2286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0" name="Freeform: Shape 229">
                    <a:extLst>
                      <a:ext uri="{FF2B5EF4-FFF2-40B4-BE49-F238E27FC236}">
                        <a16:creationId xmlns:a16="http://schemas.microsoft.com/office/drawing/2014/main" id="{70B89106-8808-4EAA-99C4-A651EEB97F86}"/>
                      </a:ext>
                    </a:extLst>
                  </p:cNvPr>
                  <p:cNvSpPr/>
                  <p:nvPr/>
                </p:nvSpPr>
                <p:spPr>
                  <a:xfrm>
                    <a:off x="2589529" y="1710689"/>
                    <a:ext cx="20955" cy="5714"/>
                  </a:xfrm>
                  <a:custGeom>
                    <a:avLst/>
                    <a:gdLst>
                      <a:gd name="connsiteX0" fmla="*/ 20955 w 20955"/>
                      <a:gd name="connsiteY0" fmla="*/ 0 h 5714"/>
                      <a:gd name="connsiteX1" fmla="*/ 0 w 20955"/>
                      <a:gd name="connsiteY1" fmla="*/ 5715 h 5714"/>
                      <a:gd name="connsiteX2" fmla="*/ 0 w 20955"/>
                      <a:gd name="connsiteY2" fmla="*/ 5080 h 5714"/>
                      <a:gd name="connsiteX3" fmla="*/ 20955 w 20955"/>
                      <a:gd name="connsiteY3" fmla="*/ 0 h 5714"/>
                      <a:gd name="connsiteX4" fmla="*/ 20955 w 20955"/>
                      <a:gd name="connsiteY4" fmla="*/ 0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55" h="5714">
                        <a:moveTo>
                          <a:pt x="20955" y="0"/>
                        </a:moveTo>
                        <a:cubicBezTo>
                          <a:pt x="13970" y="1905"/>
                          <a:pt x="6985" y="3810"/>
                          <a:pt x="0" y="5715"/>
                        </a:cubicBezTo>
                        <a:cubicBezTo>
                          <a:pt x="0" y="5715"/>
                          <a:pt x="0" y="5715"/>
                          <a:pt x="0" y="5080"/>
                        </a:cubicBezTo>
                        <a:cubicBezTo>
                          <a:pt x="6985" y="3175"/>
                          <a:pt x="13970" y="1270"/>
                          <a:pt x="20955" y="0"/>
                        </a:cubicBezTo>
                        <a:cubicBezTo>
                          <a:pt x="20955" y="0"/>
                          <a:pt x="20955" y="0"/>
                          <a:pt x="2095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1" name="Freeform: Shape 230">
                    <a:extLst>
                      <a:ext uri="{FF2B5EF4-FFF2-40B4-BE49-F238E27FC236}">
                        <a16:creationId xmlns:a16="http://schemas.microsoft.com/office/drawing/2014/main" id="{BC5059DD-6E2D-455E-AB1E-2A14484A7B48}"/>
                      </a:ext>
                    </a:extLst>
                  </p:cNvPr>
                  <p:cNvSpPr/>
                  <p:nvPr/>
                </p:nvSpPr>
                <p:spPr>
                  <a:xfrm>
                    <a:off x="2588895" y="1631950"/>
                    <a:ext cx="22225" cy="4727"/>
                  </a:xfrm>
                  <a:custGeom>
                    <a:avLst/>
                    <a:gdLst>
                      <a:gd name="connsiteX0" fmla="*/ 0 w 22225"/>
                      <a:gd name="connsiteY0" fmla="*/ 4445 h 4727"/>
                      <a:gd name="connsiteX1" fmla="*/ 22225 w 22225"/>
                      <a:gd name="connsiteY1" fmla="*/ 0 h 4727"/>
                      <a:gd name="connsiteX2" fmla="*/ 0 w 22225"/>
                      <a:gd name="connsiteY2" fmla="*/ 4445 h 4727"/>
                      <a:gd name="connsiteX3" fmla="*/ 0 w 22225"/>
                      <a:gd name="connsiteY3" fmla="*/ 4445 h 4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4727">
                        <a:moveTo>
                          <a:pt x="0" y="4445"/>
                        </a:moveTo>
                        <a:cubicBezTo>
                          <a:pt x="7620" y="3175"/>
                          <a:pt x="14605" y="0"/>
                          <a:pt x="22225" y="0"/>
                        </a:cubicBezTo>
                        <a:cubicBezTo>
                          <a:pt x="14605" y="2540"/>
                          <a:pt x="6985" y="0"/>
                          <a:pt x="0" y="4445"/>
                        </a:cubicBezTo>
                        <a:cubicBezTo>
                          <a:pt x="0" y="5080"/>
                          <a:pt x="0" y="4445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2" name="Freeform: Shape 231">
                    <a:extLst>
                      <a:ext uri="{FF2B5EF4-FFF2-40B4-BE49-F238E27FC236}">
                        <a16:creationId xmlns:a16="http://schemas.microsoft.com/office/drawing/2014/main" id="{A57BB0EB-77A2-49AD-AE02-BA519A9AF243}"/>
                      </a:ext>
                    </a:extLst>
                  </p:cNvPr>
                  <p:cNvSpPr/>
                  <p:nvPr/>
                </p:nvSpPr>
                <p:spPr>
                  <a:xfrm>
                    <a:off x="2606675" y="1700529"/>
                    <a:ext cx="20954" cy="6350"/>
                  </a:xfrm>
                  <a:custGeom>
                    <a:avLst/>
                    <a:gdLst>
                      <a:gd name="connsiteX0" fmla="*/ 0 w 20954"/>
                      <a:gd name="connsiteY0" fmla="*/ 5715 h 6350"/>
                      <a:gd name="connsiteX1" fmla="*/ 20955 w 20954"/>
                      <a:gd name="connsiteY1" fmla="*/ 0 h 6350"/>
                      <a:gd name="connsiteX2" fmla="*/ 20955 w 20954"/>
                      <a:gd name="connsiteY2" fmla="*/ 635 h 6350"/>
                      <a:gd name="connsiteX3" fmla="*/ 635 w 20954"/>
                      <a:gd name="connsiteY3" fmla="*/ 6350 h 6350"/>
                      <a:gd name="connsiteX4" fmla="*/ 0 w 20954"/>
                      <a:gd name="connsiteY4" fmla="*/ 5715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54" h="6350">
                        <a:moveTo>
                          <a:pt x="0" y="5715"/>
                        </a:moveTo>
                        <a:cubicBezTo>
                          <a:pt x="6985" y="3810"/>
                          <a:pt x="13970" y="1905"/>
                          <a:pt x="20955" y="0"/>
                        </a:cubicBezTo>
                        <a:cubicBezTo>
                          <a:pt x="20955" y="0"/>
                          <a:pt x="20955" y="0"/>
                          <a:pt x="20955" y="635"/>
                        </a:cubicBezTo>
                        <a:cubicBezTo>
                          <a:pt x="13970" y="2540"/>
                          <a:pt x="7620" y="4445"/>
                          <a:pt x="635" y="6350"/>
                        </a:cubicBezTo>
                        <a:cubicBezTo>
                          <a:pt x="635" y="5715"/>
                          <a:pt x="635" y="5715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3" name="Freeform: Shape 232">
                    <a:extLst>
                      <a:ext uri="{FF2B5EF4-FFF2-40B4-BE49-F238E27FC236}">
                        <a16:creationId xmlns:a16="http://schemas.microsoft.com/office/drawing/2014/main" id="{45541754-35A2-41D3-9BE4-A1A3FC3B37DD}"/>
                      </a:ext>
                    </a:extLst>
                  </p:cNvPr>
                  <p:cNvSpPr/>
                  <p:nvPr/>
                </p:nvSpPr>
                <p:spPr>
                  <a:xfrm>
                    <a:off x="2202814" y="1761842"/>
                    <a:ext cx="20320" cy="3751"/>
                  </a:xfrm>
                  <a:custGeom>
                    <a:avLst/>
                    <a:gdLst>
                      <a:gd name="connsiteX0" fmla="*/ 20320 w 20320"/>
                      <a:gd name="connsiteY0" fmla="*/ 282 h 3751"/>
                      <a:gd name="connsiteX1" fmla="*/ 0 w 20320"/>
                      <a:gd name="connsiteY1" fmla="*/ 3457 h 3751"/>
                      <a:gd name="connsiteX2" fmla="*/ 20320 w 20320"/>
                      <a:gd name="connsiteY2" fmla="*/ 282 h 3751"/>
                      <a:gd name="connsiteX3" fmla="*/ 20320 w 20320"/>
                      <a:gd name="connsiteY3" fmla="*/ 282 h 3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0" h="3751">
                        <a:moveTo>
                          <a:pt x="20320" y="282"/>
                        </a:moveTo>
                        <a:cubicBezTo>
                          <a:pt x="13335" y="1552"/>
                          <a:pt x="6350" y="4727"/>
                          <a:pt x="0" y="3457"/>
                        </a:cubicBezTo>
                        <a:cubicBezTo>
                          <a:pt x="6350" y="1552"/>
                          <a:pt x="13335" y="1552"/>
                          <a:pt x="20320" y="282"/>
                        </a:cubicBezTo>
                        <a:cubicBezTo>
                          <a:pt x="20320" y="-353"/>
                          <a:pt x="20320" y="282"/>
                          <a:pt x="20320" y="282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4" name="Freeform: Shape 233">
                    <a:extLst>
                      <a:ext uri="{FF2B5EF4-FFF2-40B4-BE49-F238E27FC236}">
                        <a16:creationId xmlns:a16="http://schemas.microsoft.com/office/drawing/2014/main" id="{8FD00464-A66E-4F43-B847-637BD9F0611C}"/>
                      </a:ext>
                    </a:extLst>
                  </p:cNvPr>
                  <p:cNvSpPr/>
                  <p:nvPr/>
                </p:nvSpPr>
                <p:spPr>
                  <a:xfrm>
                    <a:off x="2620010" y="1703863"/>
                    <a:ext cx="20954" cy="6191"/>
                  </a:xfrm>
                  <a:custGeom>
                    <a:avLst/>
                    <a:gdLst>
                      <a:gd name="connsiteX0" fmla="*/ 20955 w 20954"/>
                      <a:gd name="connsiteY0" fmla="*/ 476 h 6191"/>
                      <a:gd name="connsiteX1" fmla="*/ 0 w 20954"/>
                      <a:gd name="connsiteY1" fmla="*/ 6191 h 6191"/>
                      <a:gd name="connsiteX2" fmla="*/ 0 w 20954"/>
                      <a:gd name="connsiteY2" fmla="*/ 5556 h 6191"/>
                      <a:gd name="connsiteX3" fmla="*/ 20955 w 20954"/>
                      <a:gd name="connsiteY3" fmla="*/ 476 h 6191"/>
                      <a:gd name="connsiteX4" fmla="*/ 20955 w 20954"/>
                      <a:gd name="connsiteY4" fmla="*/ 476 h 6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954" h="6191">
                        <a:moveTo>
                          <a:pt x="20955" y="476"/>
                        </a:moveTo>
                        <a:cubicBezTo>
                          <a:pt x="13970" y="2381"/>
                          <a:pt x="6985" y="4286"/>
                          <a:pt x="0" y="6191"/>
                        </a:cubicBezTo>
                        <a:cubicBezTo>
                          <a:pt x="0" y="6191"/>
                          <a:pt x="0" y="6191"/>
                          <a:pt x="0" y="5556"/>
                        </a:cubicBezTo>
                        <a:cubicBezTo>
                          <a:pt x="6985" y="3651"/>
                          <a:pt x="13970" y="1746"/>
                          <a:pt x="20955" y="476"/>
                        </a:cubicBezTo>
                        <a:cubicBezTo>
                          <a:pt x="20955" y="-159"/>
                          <a:pt x="20955" y="-159"/>
                          <a:pt x="20955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5" name="Freeform: Shape 234">
                    <a:extLst>
                      <a:ext uri="{FF2B5EF4-FFF2-40B4-BE49-F238E27FC236}">
                        <a16:creationId xmlns:a16="http://schemas.microsoft.com/office/drawing/2014/main" id="{0230024E-D058-42CF-9894-EBD69D91F9A4}"/>
                      </a:ext>
                    </a:extLst>
                  </p:cNvPr>
                  <p:cNvSpPr/>
                  <p:nvPr/>
                </p:nvSpPr>
                <p:spPr>
                  <a:xfrm>
                    <a:off x="2216150" y="1691639"/>
                    <a:ext cx="20320" cy="6632"/>
                  </a:xfrm>
                  <a:custGeom>
                    <a:avLst/>
                    <a:gdLst>
                      <a:gd name="connsiteX0" fmla="*/ 0 w 20320"/>
                      <a:gd name="connsiteY0" fmla="*/ 6350 h 6632"/>
                      <a:gd name="connsiteX1" fmla="*/ 10160 w 20320"/>
                      <a:gd name="connsiteY1" fmla="*/ 2540 h 6632"/>
                      <a:gd name="connsiteX2" fmla="*/ 15240 w 20320"/>
                      <a:gd name="connsiteY2" fmla="*/ 1270 h 6632"/>
                      <a:gd name="connsiteX3" fmla="*/ 20320 w 20320"/>
                      <a:gd name="connsiteY3" fmla="*/ 0 h 6632"/>
                      <a:gd name="connsiteX4" fmla="*/ 15240 w 20320"/>
                      <a:gd name="connsiteY4" fmla="*/ 2540 h 6632"/>
                      <a:gd name="connsiteX5" fmla="*/ 10160 w 20320"/>
                      <a:gd name="connsiteY5" fmla="*/ 3810 h 6632"/>
                      <a:gd name="connsiteX6" fmla="*/ 0 w 20320"/>
                      <a:gd name="connsiteY6" fmla="*/ 6350 h 6632"/>
                      <a:gd name="connsiteX7" fmla="*/ 0 w 20320"/>
                      <a:gd name="connsiteY7" fmla="*/ 6350 h 66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0320" h="6632">
                        <a:moveTo>
                          <a:pt x="0" y="6350"/>
                        </a:moveTo>
                        <a:cubicBezTo>
                          <a:pt x="3175" y="4445"/>
                          <a:pt x="6985" y="3810"/>
                          <a:pt x="10160" y="2540"/>
                        </a:cubicBezTo>
                        <a:cubicBezTo>
                          <a:pt x="12065" y="1905"/>
                          <a:pt x="13335" y="1905"/>
                          <a:pt x="15240" y="1270"/>
                        </a:cubicBezTo>
                        <a:cubicBezTo>
                          <a:pt x="17145" y="635"/>
                          <a:pt x="18415" y="635"/>
                          <a:pt x="20320" y="0"/>
                        </a:cubicBezTo>
                        <a:cubicBezTo>
                          <a:pt x="18415" y="1270"/>
                          <a:pt x="17145" y="1905"/>
                          <a:pt x="15240" y="2540"/>
                        </a:cubicBezTo>
                        <a:cubicBezTo>
                          <a:pt x="13335" y="3175"/>
                          <a:pt x="12065" y="3810"/>
                          <a:pt x="10160" y="3810"/>
                        </a:cubicBezTo>
                        <a:cubicBezTo>
                          <a:pt x="6350" y="5080"/>
                          <a:pt x="3175" y="5715"/>
                          <a:pt x="0" y="6350"/>
                        </a:cubicBezTo>
                        <a:cubicBezTo>
                          <a:pt x="0" y="6985"/>
                          <a:pt x="0" y="6350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6" name="Freeform: Shape 235">
                    <a:extLst>
                      <a:ext uri="{FF2B5EF4-FFF2-40B4-BE49-F238E27FC236}">
                        <a16:creationId xmlns:a16="http://schemas.microsoft.com/office/drawing/2014/main" id="{47DA425C-0741-4C55-B42E-66F637787029}"/>
                      </a:ext>
                    </a:extLst>
                  </p:cNvPr>
                  <p:cNvSpPr/>
                  <p:nvPr/>
                </p:nvSpPr>
                <p:spPr>
                  <a:xfrm>
                    <a:off x="2219960" y="1833879"/>
                    <a:ext cx="22225" cy="6350"/>
                  </a:xfrm>
                  <a:custGeom>
                    <a:avLst/>
                    <a:gdLst>
                      <a:gd name="connsiteX0" fmla="*/ 22225 w 22225"/>
                      <a:gd name="connsiteY0" fmla="*/ 0 h 6350"/>
                      <a:gd name="connsiteX1" fmla="*/ 0 w 22225"/>
                      <a:gd name="connsiteY1" fmla="*/ 6350 h 6350"/>
                      <a:gd name="connsiteX2" fmla="*/ 22225 w 22225"/>
                      <a:gd name="connsiteY2" fmla="*/ 0 h 6350"/>
                      <a:gd name="connsiteX3" fmla="*/ 22225 w 22225"/>
                      <a:gd name="connsiteY3" fmla="*/ 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225" h="6350">
                        <a:moveTo>
                          <a:pt x="22225" y="0"/>
                        </a:moveTo>
                        <a:cubicBezTo>
                          <a:pt x="13970" y="2540"/>
                          <a:pt x="7620" y="4445"/>
                          <a:pt x="0" y="6350"/>
                        </a:cubicBezTo>
                        <a:cubicBezTo>
                          <a:pt x="7620" y="4445"/>
                          <a:pt x="15240" y="1270"/>
                          <a:pt x="22225" y="0"/>
                        </a:cubicBezTo>
                        <a:cubicBezTo>
                          <a:pt x="22225" y="0"/>
                          <a:pt x="22225" y="0"/>
                          <a:pt x="2222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7" name="Freeform: Shape 236">
                    <a:extLst>
                      <a:ext uri="{FF2B5EF4-FFF2-40B4-BE49-F238E27FC236}">
                        <a16:creationId xmlns:a16="http://schemas.microsoft.com/office/drawing/2014/main" id="{08D01AB1-650E-44F1-AC38-5C3E33DED2D7}"/>
                      </a:ext>
                    </a:extLst>
                  </p:cNvPr>
                  <p:cNvSpPr/>
                  <p:nvPr/>
                </p:nvSpPr>
                <p:spPr>
                  <a:xfrm>
                    <a:off x="2365533" y="1770915"/>
                    <a:ext cx="18256" cy="4191"/>
                  </a:xfrm>
                  <a:custGeom>
                    <a:avLst/>
                    <a:gdLst>
                      <a:gd name="connsiteX0" fmla="*/ 476 w 18256"/>
                      <a:gd name="connsiteY0" fmla="*/ 3909 h 4191"/>
                      <a:gd name="connsiteX1" fmla="*/ 18256 w 18256"/>
                      <a:gd name="connsiteY1" fmla="*/ 99 h 4191"/>
                      <a:gd name="connsiteX2" fmla="*/ 476 w 18256"/>
                      <a:gd name="connsiteY2" fmla="*/ 3909 h 4191"/>
                      <a:gd name="connsiteX3" fmla="*/ 476 w 18256"/>
                      <a:gd name="connsiteY3" fmla="*/ 3909 h 4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56" h="4191">
                        <a:moveTo>
                          <a:pt x="476" y="3909"/>
                        </a:moveTo>
                        <a:cubicBezTo>
                          <a:pt x="6826" y="2005"/>
                          <a:pt x="11906" y="-536"/>
                          <a:pt x="18256" y="99"/>
                        </a:cubicBezTo>
                        <a:cubicBezTo>
                          <a:pt x="11906" y="-536"/>
                          <a:pt x="5556" y="3274"/>
                          <a:pt x="476" y="3909"/>
                        </a:cubicBezTo>
                        <a:cubicBezTo>
                          <a:pt x="-159" y="4545"/>
                          <a:pt x="-159" y="3909"/>
                          <a:pt x="476" y="3909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8" name="Freeform: Shape 237">
                    <a:extLst>
                      <a:ext uri="{FF2B5EF4-FFF2-40B4-BE49-F238E27FC236}">
                        <a16:creationId xmlns:a16="http://schemas.microsoft.com/office/drawing/2014/main" id="{7C5A69D5-E19D-4C12-A67B-9C026EAA55BE}"/>
                      </a:ext>
                    </a:extLst>
                  </p:cNvPr>
                  <p:cNvSpPr/>
                  <p:nvPr/>
                </p:nvSpPr>
                <p:spPr>
                  <a:xfrm>
                    <a:off x="2623820" y="1698625"/>
                    <a:ext cx="17779" cy="5079"/>
                  </a:xfrm>
                  <a:custGeom>
                    <a:avLst/>
                    <a:gdLst>
                      <a:gd name="connsiteX0" fmla="*/ 17780 w 17779"/>
                      <a:gd name="connsiteY0" fmla="*/ 0 h 5079"/>
                      <a:gd name="connsiteX1" fmla="*/ 0 w 17779"/>
                      <a:gd name="connsiteY1" fmla="*/ 5080 h 5079"/>
                      <a:gd name="connsiteX2" fmla="*/ 0 w 17779"/>
                      <a:gd name="connsiteY2" fmla="*/ 4445 h 5079"/>
                      <a:gd name="connsiteX3" fmla="*/ 17145 w 17779"/>
                      <a:gd name="connsiteY3" fmla="*/ 0 h 5079"/>
                      <a:gd name="connsiteX4" fmla="*/ 17780 w 17779"/>
                      <a:gd name="connsiteY4" fmla="*/ 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779" h="5079">
                        <a:moveTo>
                          <a:pt x="17780" y="0"/>
                        </a:moveTo>
                        <a:cubicBezTo>
                          <a:pt x="12065" y="1905"/>
                          <a:pt x="5715" y="3175"/>
                          <a:pt x="0" y="5080"/>
                        </a:cubicBezTo>
                        <a:cubicBezTo>
                          <a:pt x="0" y="5080"/>
                          <a:pt x="0" y="4445"/>
                          <a:pt x="0" y="4445"/>
                        </a:cubicBezTo>
                        <a:cubicBezTo>
                          <a:pt x="5715" y="3175"/>
                          <a:pt x="11430" y="1270"/>
                          <a:pt x="17145" y="0"/>
                        </a:cubicBezTo>
                        <a:cubicBezTo>
                          <a:pt x="17145" y="0"/>
                          <a:pt x="17780" y="0"/>
                          <a:pt x="177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39" name="Freeform: Shape 238">
                    <a:extLst>
                      <a:ext uri="{FF2B5EF4-FFF2-40B4-BE49-F238E27FC236}">
                        <a16:creationId xmlns:a16="http://schemas.microsoft.com/office/drawing/2014/main" id="{4088D094-1690-45C9-AE53-51FD642268F3}"/>
                      </a:ext>
                    </a:extLst>
                  </p:cNvPr>
                  <p:cNvSpPr/>
                  <p:nvPr/>
                </p:nvSpPr>
                <p:spPr>
                  <a:xfrm>
                    <a:off x="2169795" y="1780539"/>
                    <a:ext cx="12064" cy="4277"/>
                  </a:xfrm>
                  <a:custGeom>
                    <a:avLst/>
                    <a:gdLst>
                      <a:gd name="connsiteX0" fmla="*/ 12065 w 12064"/>
                      <a:gd name="connsiteY0" fmla="*/ 0 h 4277"/>
                      <a:gd name="connsiteX1" fmla="*/ 0 w 12064"/>
                      <a:gd name="connsiteY1" fmla="*/ 3810 h 4277"/>
                      <a:gd name="connsiteX2" fmla="*/ 6350 w 12064"/>
                      <a:gd name="connsiteY2" fmla="*/ 1270 h 4277"/>
                      <a:gd name="connsiteX3" fmla="*/ 12065 w 12064"/>
                      <a:gd name="connsiteY3" fmla="*/ 0 h 4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4277">
                        <a:moveTo>
                          <a:pt x="12065" y="0"/>
                        </a:moveTo>
                        <a:cubicBezTo>
                          <a:pt x="8255" y="1270"/>
                          <a:pt x="3810" y="5715"/>
                          <a:pt x="0" y="3810"/>
                        </a:cubicBezTo>
                        <a:cubicBezTo>
                          <a:pt x="2540" y="3175"/>
                          <a:pt x="3810" y="2540"/>
                          <a:pt x="6350" y="1270"/>
                        </a:cubicBezTo>
                        <a:cubicBezTo>
                          <a:pt x="7620" y="635"/>
                          <a:pt x="9525" y="63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0" name="Freeform: Shape 239">
                    <a:extLst>
                      <a:ext uri="{FF2B5EF4-FFF2-40B4-BE49-F238E27FC236}">
                        <a16:creationId xmlns:a16="http://schemas.microsoft.com/office/drawing/2014/main" id="{A14B3EF6-BECC-48E1-8EB3-29B4C29E1AA0}"/>
                      </a:ext>
                    </a:extLst>
                  </p:cNvPr>
                  <p:cNvSpPr/>
                  <p:nvPr/>
                </p:nvSpPr>
                <p:spPr>
                  <a:xfrm>
                    <a:off x="2323464" y="1790064"/>
                    <a:ext cx="20320" cy="5080"/>
                  </a:xfrm>
                  <a:custGeom>
                    <a:avLst/>
                    <a:gdLst>
                      <a:gd name="connsiteX0" fmla="*/ 0 w 20320"/>
                      <a:gd name="connsiteY0" fmla="*/ 5080 h 5080"/>
                      <a:gd name="connsiteX1" fmla="*/ 20320 w 20320"/>
                      <a:gd name="connsiteY1" fmla="*/ 0 h 5080"/>
                      <a:gd name="connsiteX2" fmla="*/ 0 w 20320"/>
                      <a:gd name="connsiteY2" fmla="*/ 5080 h 5080"/>
                      <a:gd name="connsiteX3" fmla="*/ 0 w 20320"/>
                      <a:gd name="connsiteY3" fmla="*/ 508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320" h="5080">
                        <a:moveTo>
                          <a:pt x="0" y="5080"/>
                        </a:moveTo>
                        <a:cubicBezTo>
                          <a:pt x="6350" y="3810"/>
                          <a:pt x="13335" y="1905"/>
                          <a:pt x="20320" y="0"/>
                        </a:cubicBezTo>
                        <a:cubicBezTo>
                          <a:pt x="13335" y="1905"/>
                          <a:pt x="6985" y="3175"/>
                          <a:pt x="0" y="5080"/>
                        </a:cubicBezTo>
                        <a:lnTo>
                          <a:pt x="0" y="508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1" name="Freeform: Shape 240">
                    <a:extLst>
                      <a:ext uri="{FF2B5EF4-FFF2-40B4-BE49-F238E27FC236}">
                        <a16:creationId xmlns:a16="http://schemas.microsoft.com/office/drawing/2014/main" id="{4E7DDF8C-4D9C-4B76-A7D5-C76CE9F83368}"/>
                      </a:ext>
                    </a:extLst>
                  </p:cNvPr>
                  <p:cNvSpPr/>
                  <p:nvPr/>
                </p:nvSpPr>
                <p:spPr>
                  <a:xfrm>
                    <a:off x="2624613" y="1672589"/>
                    <a:ext cx="17621" cy="4921"/>
                  </a:xfrm>
                  <a:custGeom>
                    <a:avLst/>
                    <a:gdLst>
                      <a:gd name="connsiteX0" fmla="*/ 476 w 17621"/>
                      <a:gd name="connsiteY0" fmla="*/ 4445 h 4921"/>
                      <a:gd name="connsiteX1" fmla="*/ 17621 w 17621"/>
                      <a:gd name="connsiteY1" fmla="*/ 0 h 4921"/>
                      <a:gd name="connsiteX2" fmla="*/ 17621 w 17621"/>
                      <a:gd name="connsiteY2" fmla="*/ 635 h 4921"/>
                      <a:gd name="connsiteX3" fmla="*/ 476 w 17621"/>
                      <a:gd name="connsiteY3" fmla="*/ 4445 h 4921"/>
                      <a:gd name="connsiteX4" fmla="*/ 476 w 17621"/>
                      <a:gd name="connsiteY4" fmla="*/ 4445 h 4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621" h="4921">
                        <a:moveTo>
                          <a:pt x="476" y="4445"/>
                        </a:moveTo>
                        <a:cubicBezTo>
                          <a:pt x="6191" y="3175"/>
                          <a:pt x="11906" y="1270"/>
                          <a:pt x="17621" y="0"/>
                        </a:cubicBezTo>
                        <a:cubicBezTo>
                          <a:pt x="17621" y="0"/>
                          <a:pt x="17621" y="0"/>
                          <a:pt x="17621" y="635"/>
                        </a:cubicBezTo>
                        <a:cubicBezTo>
                          <a:pt x="11271" y="1905"/>
                          <a:pt x="5556" y="3810"/>
                          <a:pt x="476" y="4445"/>
                        </a:cubicBezTo>
                        <a:cubicBezTo>
                          <a:pt x="-159" y="5080"/>
                          <a:pt x="-159" y="5080"/>
                          <a:pt x="476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2" name="Freeform: Shape 241">
                    <a:extLst>
                      <a:ext uri="{FF2B5EF4-FFF2-40B4-BE49-F238E27FC236}">
                        <a16:creationId xmlns:a16="http://schemas.microsoft.com/office/drawing/2014/main" id="{612026D1-DDC9-4A59-B037-BE747071A78D}"/>
                      </a:ext>
                    </a:extLst>
                  </p:cNvPr>
                  <p:cNvSpPr/>
                  <p:nvPr/>
                </p:nvSpPr>
                <p:spPr>
                  <a:xfrm>
                    <a:off x="2404745" y="1786889"/>
                    <a:ext cx="17144" cy="5714"/>
                  </a:xfrm>
                  <a:custGeom>
                    <a:avLst/>
                    <a:gdLst>
                      <a:gd name="connsiteX0" fmla="*/ 0 w 17144"/>
                      <a:gd name="connsiteY0" fmla="*/ 5715 h 5714"/>
                      <a:gd name="connsiteX1" fmla="*/ 17145 w 17144"/>
                      <a:gd name="connsiteY1" fmla="*/ 0 h 5714"/>
                      <a:gd name="connsiteX2" fmla="*/ 0 w 17144"/>
                      <a:gd name="connsiteY2" fmla="*/ 5715 h 5714"/>
                      <a:gd name="connsiteX3" fmla="*/ 0 w 17144"/>
                      <a:gd name="connsiteY3" fmla="*/ 5715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4" h="5714">
                        <a:moveTo>
                          <a:pt x="0" y="5715"/>
                        </a:moveTo>
                        <a:cubicBezTo>
                          <a:pt x="6350" y="4445"/>
                          <a:pt x="11430" y="2540"/>
                          <a:pt x="17145" y="0"/>
                        </a:cubicBezTo>
                        <a:cubicBezTo>
                          <a:pt x="11430" y="1270"/>
                          <a:pt x="6350" y="5080"/>
                          <a:pt x="0" y="5715"/>
                        </a:cubicBezTo>
                        <a:cubicBezTo>
                          <a:pt x="0" y="5715"/>
                          <a:pt x="0" y="5715"/>
                          <a:pt x="0" y="571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3" name="Freeform: Shape 242">
                    <a:extLst>
                      <a:ext uri="{FF2B5EF4-FFF2-40B4-BE49-F238E27FC236}">
                        <a16:creationId xmlns:a16="http://schemas.microsoft.com/office/drawing/2014/main" id="{51A26C27-B38A-447A-97C7-B45929523FF5}"/>
                      </a:ext>
                    </a:extLst>
                  </p:cNvPr>
                  <p:cNvSpPr/>
                  <p:nvPr/>
                </p:nvSpPr>
                <p:spPr>
                  <a:xfrm>
                    <a:off x="2298700" y="1682114"/>
                    <a:ext cx="19050" cy="6350"/>
                  </a:xfrm>
                  <a:custGeom>
                    <a:avLst/>
                    <a:gdLst>
                      <a:gd name="connsiteX0" fmla="*/ 0 w 19050"/>
                      <a:gd name="connsiteY0" fmla="*/ 6350 h 6350"/>
                      <a:gd name="connsiteX1" fmla="*/ 5715 w 19050"/>
                      <a:gd name="connsiteY1" fmla="*/ 4445 h 6350"/>
                      <a:gd name="connsiteX2" fmla="*/ 17145 w 19050"/>
                      <a:gd name="connsiteY2" fmla="*/ 0 h 6350"/>
                      <a:gd name="connsiteX3" fmla="*/ 19050 w 19050"/>
                      <a:gd name="connsiteY3" fmla="*/ 0 h 6350"/>
                      <a:gd name="connsiteX4" fmla="*/ 12700 w 19050"/>
                      <a:gd name="connsiteY4" fmla="*/ 2540 h 6350"/>
                      <a:gd name="connsiteX5" fmla="*/ 8255 w 19050"/>
                      <a:gd name="connsiteY5" fmla="*/ 3810 h 6350"/>
                      <a:gd name="connsiteX6" fmla="*/ 0 w 19050"/>
                      <a:gd name="connsiteY6" fmla="*/ 635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0" h="6350">
                        <a:moveTo>
                          <a:pt x="0" y="6350"/>
                        </a:moveTo>
                        <a:cubicBezTo>
                          <a:pt x="1905" y="5715"/>
                          <a:pt x="3810" y="5080"/>
                          <a:pt x="5715" y="4445"/>
                        </a:cubicBezTo>
                        <a:cubicBezTo>
                          <a:pt x="10795" y="2540"/>
                          <a:pt x="13970" y="1270"/>
                          <a:pt x="17145" y="0"/>
                        </a:cubicBezTo>
                        <a:cubicBezTo>
                          <a:pt x="17780" y="0"/>
                          <a:pt x="18415" y="0"/>
                          <a:pt x="19050" y="0"/>
                        </a:cubicBezTo>
                        <a:cubicBezTo>
                          <a:pt x="17145" y="635"/>
                          <a:pt x="15240" y="1905"/>
                          <a:pt x="12700" y="2540"/>
                        </a:cubicBezTo>
                        <a:cubicBezTo>
                          <a:pt x="11430" y="3175"/>
                          <a:pt x="10160" y="3175"/>
                          <a:pt x="8255" y="3810"/>
                        </a:cubicBezTo>
                        <a:cubicBezTo>
                          <a:pt x="5715" y="4445"/>
                          <a:pt x="3175" y="5080"/>
                          <a:pt x="0" y="635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4" name="Freeform: Shape 243">
                    <a:extLst>
                      <a:ext uri="{FF2B5EF4-FFF2-40B4-BE49-F238E27FC236}">
                        <a16:creationId xmlns:a16="http://schemas.microsoft.com/office/drawing/2014/main" id="{7EE3F5A8-156C-46EC-B78D-15EFECB8ACFC}"/>
                      </a:ext>
                    </a:extLst>
                  </p:cNvPr>
                  <p:cNvSpPr/>
                  <p:nvPr/>
                </p:nvSpPr>
                <p:spPr>
                  <a:xfrm>
                    <a:off x="2171064" y="1714500"/>
                    <a:ext cx="17621" cy="4445"/>
                  </a:xfrm>
                  <a:custGeom>
                    <a:avLst/>
                    <a:gdLst>
                      <a:gd name="connsiteX0" fmla="*/ 17145 w 17621"/>
                      <a:gd name="connsiteY0" fmla="*/ 0 h 4445"/>
                      <a:gd name="connsiteX1" fmla="*/ 0 w 17621"/>
                      <a:gd name="connsiteY1" fmla="*/ 4445 h 4445"/>
                      <a:gd name="connsiteX2" fmla="*/ 17145 w 17621"/>
                      <a:gd name="connsiteY2" fmla="*/ 0 h 4445"/>
                      <a:gd name="connsiteX3" fmla="*/ 17145 w 17621"/>
                      <a:gd name="connsiteY3" fmla="*/ 0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621" h="4445">
                        <a:moveTo>
                          <a:pt x="17145" y="0"/>
                        </a:moveTo>
                        <a:cubicBezTo>
                          <a:pt x="11430" y="0"/>
                          <a:pt x="5715" y="2540"/>
                          <a:pt x="0" y="4445"/>
                        </a:cubicBezTo>
                        <a:cubicBezTo>
                          <a:pt x="6350" y="2540"/>
                          <a:pt x="12065" y="1270"/>
                          <a:pt x="17145" y="0"/>
                        </a:cubicBezTo>
                        <a:cubicBezTo>
                          <a:pt x="17780" y="0"/>
                          <a:pt x="17780" y="0"/>
                          <a:pt x="1714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5" name="Freeform: Shape 244">
                    <a:extLst>
                      <a:ext uri="{FF2B5EF4-FFF2-40B4-BE49-F238E27FC236}">
                        <a16:creationId xmlns:a16="http://schemas.microsoft.com/office/drawing/2014/main" id="{64770F61-2679-4802-96BF-433F6447FF03}"/>
                      </a:ext>
                    </a:extLst>
                  </p:cNvPr>
                  <p:cNvSpPr/>
                  <p:nvPr/>
                </p:nvSpPr>
                <p:spPr>
                  <a:xfrm>
                    <a:off x="2179954" y="1736725"/>
                    <a:ext cx="17780" cy="4727"/>
                  </a:xfrm>
                  <a:custGeom>
                    <a:avLst/>
                    <a:gdLst>
                      <a:gd name="connsiteX0" fmla="*/ 0 w 17780"/>
                      <a:gd name="connsiteY0" fmla="*/ 4445 h 4727"/>
                      <a:gd name="connsiteX1" fmla="*/ 17780 w 17780"/>
                      <a:gd name="connsiteY1" fmla="*/ 0 h 4727"/>
                      <a:gd name="connsiteX2" fmla="*/ 0 w 17780"/>
                      <a:gd name="connsiteY2" fmla="*/ 4445 h 4727"/>
                      <a:gd name="connsiteX3" fmla="*/ 0 w 17780"/>
                      <a:gd name="connsiteY3" fmla="*/ 4445 h 4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80" h="4727">
                        <a:moveTo>
                          <a:pt x="0" y="4445"/>
                        </a:moveTo>
                        <a:cubicBezTo>
                          <a:pt x="5715" y="4445"/>
                          <a:pt x="12065" y="1905"/>
                          <a:pt x="17780" y="0"/>
                        </a:cubicBezTo>
                        <a:cubicBezTo>
                          <a:pt x="11430" y="1905"/>
                          <a:pt x="5715" y="3810"/>
                          <a:pt x="0" y="4445"/>
                        </a:cubicBezTo>
                        <a:cubicBezTo>
                          <a:pt x="0" y="5080"/>
                          <a:pt x="0" y="4445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6" name="Freeform: Shape 245">
                    <a:extLst>
                      <a:ext uri="{FF2B5EF4-FFF2-40B4-BE49-F238E27FC236}">
                        <a16:creationId xmlns:a16="http://schemas.microsoft.com/office/drawing/2014/main" id="{9D3E6E1E-6422-4DCD-A7CB-5185133CCD2A}"/>
                      </a:ext>
                    </a:extLst>
                  </p:cNvPr>
                  <p:cNvSpPr/>
                  <p:nvPr/>
                </p:nvSpPr>
                <p:spPr>
                  <a:xfrm>
                    <a:off x="2180589" y="1716333"/>
                    <a:ext cx="17145" cy="4357"/>
                  </a:xfrm>
                  <a:custGeom>
                    <a:avLst/>
                    <a:gdLst>
                      <a:gd name="connsiteX0" fmla="*/ 0 w 17145"/>
                      <a:gd name="connsiteY0" fmla="*/ 3881 h 4357"/>
                      <a:gd name="connsiteX1" fmla="*/ 17145 w 17145"/>
                      <a:gd name="connsiteY1" fmla="*/ 71 h 4357"/>
                      <a:gd name="connsiteX2" fmla="*/ 0 w 17145"/>
                      <a:gd name="connsiteY2" fmla="*/ 3881 h 4357"/>
                      <a:gd name="connsiteX3" fmla="*/ 0 w 17145"/>
                      <a:gd name="connsiteY3" fmla="*/ 3881 h 43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5" h="4357">
                        <a:moveTo>
                          <a:pt x="0" y="3881"/>
                        </a:moveTo>
                        <a:cubicBezTo>
                          <a:pt x="5715" y="3246"/>
                          <a:pt x="11430" y="-564"/>
                          <a:pt x="17145" y="71"/>
                        </a:cubicBezTo>
                        <a:cubicBezTo>
                          <a:pt x="12065" y="1976"/>
                          <a:pt x="5715" y="3246"/>
                          <a:pt x="0" y="3881"/>
                        </a:cubicBezTo>
                        <a:cubicBezTo>
                          <a:pt x="0" y="4516"/>
                          <a:pt x="0" y="4516"/>
                          <a:pt x="0" y="3881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7" name="Freeform: Shape 246">
                    <a:extLst>
                      <a:ext uri="{FF2B5EF4-FFF2-40B4-BE49-F238E27FC236}">
                        <a16:creationId xmlns:a16="http://schemas.microsoft.com/office/drawing/2014/main" id="{BDDE0920-62B8-41D6-8181-061157C889F0}"/>
                      </a:ext>
                    </a:extLst>
                  </p:cNvPr>
                  <p:cNvSpPr/>
                  <p:nvPr/>
                </p:nvSpPr>
                <p:spPr>
                  <a:xfrm>
                    <a:off x="2303145" y="1702943"/>
                    <a:ext cx="17779" cy="3301"/>
                  </a:xfrm>
                  <a:custGeom>
                    <a:avLst/>
                    <a:gdLst>
                      <a:gd name="connsiteX0" fmla="*/ 0 w 17779"/>
                      <a:gd name="connsiteY0" fmla="*/ 2666 h 3301"/>
                      <a:gd name="connsiteX1" fmla="*/ 17780 w 17779"/>
                      <a:gd name="connsiteY1" fmla="*/ 126 h 3301"/>
                      <a:gd name="connsiteX2" fmla="*/ 635 w 17779"/>
                      <a:gd name="connsiteY2" fmla="*/ 3301 h 3301"/>
                      <a:gd name="connsiteX3" fmla="*/ 0 w 17779"/>
                      <a:gd name="connsiteY3" fmla="*/ 2666 h 3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79" h="3301">
                        <a:moveTo>
                          <a:pt x="0" y="2666"/>
                        </a:moveTo>
                        <a:cubicBezTo>
                          <a:pt x="5715" y="1396"/>
                          <a:pt x="12065" y="-509"/>
                          <a:pt x="17780" y="126"/>
                        </a:cubicBezTo>
                        <a:cubicBezTo>
                          <a:pt x="11430" y="2031"/>
                          <a:pt x="6350" y="1396"/>
                          <a:pt x="635" y="3301"/>
                        </a:cubicBezTo>
                        <a:cubicBezTo>
                          <a:pt x="635" y="2666"/>
                          <a:pt x="0" y="2666"/>
                          <a:pt x="0" y="266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8" name="Freeform: Shape 247">
                    <a:extLst>
                      <a:ext uri="{FF2B5EF4-FFF2-40B4-BE49-F238E27FC236}">
                        <a16:creationId xmlns:a16="http://schemas.microsoft.com/office/drawing/2014/main" id="{B7163CC9-A61A-4E48-8B26-2C76D5E8A17C}"/>
                      </a:ext>
                    </a:extLst>
                  </p:cNvPr>
                  <p:cNvSpPr/>
                  <p:nvPr/>
                </p:nvSpPr>
                <p:spPr>
                  <a:xfrm>
                    <a:off x="2184400" y="1795779"/>
                    <a:ext cx="17779" cy="3348"/>
                  </a:xfrm>
                  <a:custGeom>
                    <a:avLst/>
                    <a:gdLst>
                      <a:gd name="connsiteX0" fmla="*/ 17780 w 17779"/>
                      <a:gd name="connsiteY0" fmla="*/ 0 h 3348"/>
                      <a:gd name="connsiteX1" fmla="*/ 8890 w 17779"/>
                      <a:gd name="connsiteY1" fmla="*/ 1905 h 3348"/>
                      <a:gd name="connsiteX2" fmla="*/ 0 w 17779"/>
                      <a:gd name="connsiteY2" fmla="*/ 3175 h 3348"/>
                      <a:gd name="connsiteX3" fmla="*/ 8890 w 17779"/>
                      <a:gd name="connsiteY3" fmla="*/ 635 h 3348"/>
                      <a:gd name="connsiteX4" fmla="*/ 17780 w 17779"/>
                      <a:gd name="connsiteY4" fmla="*/ 0 h 3348"/>
                      <a:gd name="connsiteX5" fmla="*/ 17780 w 17779"/>
                      <a:gd name="connsiteY5" fmla="*/ 0 h 3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779" h="3348">
                        <a:moveTo>
                          <a:pt x="17780" y="0"/>
                        </a:moveTo>
                        <a:cubicBezTo>
                          <a:pt x="14605" y="0"/>
                          <a:pt x="12065" y="1270"/>
                          <a:pt x="8890" y="1905"/>
                        </a:cubicBezTo>
                        <a:cubicBezTo>
                          <a:pt x="6350" y="2540"/>
                          <a:pt x="3175" y="3810"/>
                          <a:pt x="0" y="3175"/>
                        </a:cubicBezTo>
                        <a:cubicBezTo>
                          <a:pt x="3175" y="2540"/>
                          <a:pt x="5715" y="1270"/>
                          <a:pt x="8890" y="635"/>
                        </a:cubicBezTo>
                        <a:cubicBezTo>
                          <a:pt x="12065" y="635"/>
                          <a:pt x="15240" y="0"/>
                          <a:pt x="17780" y="0"/>
                        </a:cubicBezTo>
                        <a:cubicBezTo>
                          <a:pt x="17780" y="0"/>
                          <a:pt x="17780" y="0"/>
                          <a:pt x="177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49" name="Freeform: Shape 248">
                    <a:extLst>
                      <a:ext uri="{FF2B5EF4-FFF2-40B4-BE49-F238E27FC236}">
                        <a16:creationId xmlns:a16="http://schemas.microsoft.com/office/drawing/2014/main" id="{7D45A66C-E490-4AB1-B222-379870C59AD6}"/>
                      </a:ext>
                    </a:extLst>
                  </p:cNvPr>
                  <p:cNvSpPr/>
                  <p:nvPr/>
                </p:nvSpPr>
                <p:spPr>
                  <a:xfrm>
                    <a:off x="2357754" y="1774189"/>
                    <a:ext cx="17145" cy="5080"/>
                  </a:xfrm>
                  <a:custGeom>
                    <a:avLst/>
                    <a:gdLst>
                      <a:gd name="connsiteX0" fmla="*/ 0 w 17145"/>
                      <a:gd name="connsiteY0" fmla="*/ 5080 h 5080"/>
                      <a:gd name="connsiteX1" fmla="*/ 17145 w 17145"/>
                      <a:gd name="connsiteY1" fmla="*/ 0 h 5080"/>
                      <a:gd name="connsiteX2" fmla="*/ 6350 w 17145"/>
                      <a:gd name="connsiteY2" fmla="*/ 4445 h 5080"/>
                      <a:gd name="connsiteX3" fmla="*/ 0 w 17145"/>
                      <a:gd name="connsiteY3" fmla="*/ 508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5" h="5080">
                        <a:moveTo>
                          <a:pt x="0" y="5080"/>
                        </a:moveTo>
                        <a:cubicBezTo>
                          <a:pt x="6350" y="2540"/>
                          <a:pt x="11430" y="5080"/>
                          <a:pt x="17145" y="0"/>
                        </a:cubicBezTo>
                        <a:cubicBezTo>
                          <a:pt x="13335" y="3175"/>
                          <a:pt x="9525" y="3175"/>
                          <a:pt x="6350" y="4445"/>
                        </a:cubicBezTo>
                        <a:cubicBezTo>
                          <a:pt x="3810" y="5080"/>
                          <a:pt x="127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0" name="Freeform: Shape 249">
                    <a:extLst>
                      <a:ext uri="{FF2B5EF4-FFF2-40B4-BE49-F238E27FC236}">
                        <a16:creationId xmlns:a16="http://schemas.microsoft.com/office/drawing/2014/main" id="{882D1BDE-94AC-4F84-A52E-3D69A56CFBE2}"/>
                      </a:ext>
                    </a:extLst>
                  </p:cNvPr>
                  <p:cNvSpPr/>
                  <p:nvPr/>
                </p:nvSpPr>
                <p:spPr>
                  <a:xfrm>
                    <a:off x="2526029" y="1611630"/>
                    <a:ext cx="15240" cy="3809"/>
                  </a:xfrm>
                  <a:custGeom>
                    <a:avLst/>
                    <a:gdLst>
                      <a:gd name="connsiteX0" fmla="*/ 13970 w 15240"/>
                      <a:gd name="connsiteY0" fmla="*/ 1270 h 3809"/>
                      <a:gd name="connsiteX1" fmla="*/ 0 w 15240"/>
                      <a:gd name="connsiteY1" fmla="*/ 3810 h 3809"/>
                      <a:gd name="connsiteX2" fmla="*/ 1270 w 15240"/>
                      <a:gd name="connsiteY2" fmla="*/ 2540 h 3809"/>
                      <a:gd name="connsiteX3" fmla="*/ 15240 w 15240"/>
                      <a:gd name="connsiteY3" fmla="*/ 0 h 3809"/>
                      <a:gd name="connsiteX4" fmla="*/ 13970 w 15240"/>
                      <a:gd name="connsiteY4" fmla="*/ 127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40" h="3809">
                        <a:moveTo>
                          <a:pt x="13970" y="1270"/>
                        </a:moveTo>
                        <a:cubicBezTo>
                          <a:pt x="9525" y="1905"/>
                          <a:pt x="5080" y="3175"/>
                          <a:pt x="0" y="3810"/>
                        </a:cubicBezTo>
                        <a:cubicBezTo>
                          <a:pt x="635" y="3175"/>
                          <a:pt x="635" y="3175"/>
                          <a:pt x="1270" y="2540"/>
                        </a:cubicBezTo>
                        <a:cubicBezTo>
                          <a:pt x="5715" y="1905"/>
                          <a:pt x="10795" y="635"/>
                          <a:pt x="15240" y="0"/>
                        </a:cubicBezTo>
                        <a:cubicBezTo>
                          <a:pt x="15240" y="0"/>
                          <a:pt x="14605" y="635"/>
                          <a:pt x="1397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1" name="Freeform: Shape 250">
                    <a:extLst>
                      <a:ext uri="{FF2B5EF4-FFF2-40B4-BE49-F238E27FC236}">
                        <a16:creationId xmlns:a16="http://schemas.microsoft.com/office/drawing/2014/main" id="{25884E59-AE71-42DE-8684-647FB5F56B18}"/>
                      </a:ext>
                    </a:extLst>
                  </p:cNvPr>
                  <p:cNvSpPr/>
                  <p:nvPr/>
                </p:nvSpPr>
                <p:spPr>
                  <a:xfrm>
                    <a:off x="2355850" y="1673860"/>
                    <a:ext cx="18414" cy="5079"/>
                  </a:xfrm>
                  <a:custGeom>
                    <a:avLst/>
                    <a:gdLst>
                      <a:gd name="connsiteX0" fmla="*/ 18415 w 18414"/>
                      <a:gd name="connsiteY0" fmla="*/ 0 h 5079"/>
                      <a:gd name="connsiteX1" fmla="*/ 0 w 18414"/>
                      <a:gd name="connsiteY1" fmla="*/ 5080 h 5079"/>
                      <a:gd name="connsiteX2" fmla="*/ 18415 w 18414"/>
                      <a:gd name="connsiteY2" fmla="*/ 0 h 5079"/>
                      <a:gd name="connsiteX3" fmla="*/ 18415 w 18414"/>
                      <a:gd name="connsiteY3" fmla="*/ 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14" h="5079">
                        <a:moveTo>
                          <a:pt x="18415" y="0"/>
                        </a:moveTo>
                        <a:cubicBezTo>
                          <a:pt x="12065" y="1905"/>
                          <a:pt x="6350" y="3175"/>
                          <a:pt x="0" y="5080"/>
                        </a:cubicBezTo>
                        <a:cubicBezTo>
                          <a:pt x="6350" y="3175"/>
                          <a:pt x="12065" y="2540"/>
                          <a:pt x="18415" y="0"/>
                        </a:cubicBezTo>
                        <a:cubicBezTo>
                          <a:pt x="18415" y="0"/>
                          <a:pt x="18415" y="0"/>
                          <a:pt x="1841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2" name="Freeform: Shape 251">
                    <a:extLst>
                      <a:ext uri="{FF2B5EF4-FFF2-40B4-BE49-F238E27FC236}">
                        <a16:creationId xmlns:a16="http://schemas.microsoft.com/office/drawing/2014/main" id="{5257EF15-3A02-48E2-84E1-0791729B5D3D}"/>
                      </a:ext>
                    </a:extLst>
                  </p:cNvPr>
                  <p:cNvSpPr/>
                  <p:nvPr/>
                </p:nvSpPr>
                <p:spPr>
                  <a:xfrm>
                    <a:off x="2298700" y="1743611"/>
                    <a:ext cx="18414" cy="1180"/>
                  </a:xfrm>
                  <a:custGeom>
                    <a:avLst/>
                    <a:gdLst>
                      <a:gd name="connsiteX0" fmla="*/ 0 w 18414"/>
                      <a:gd name="connsiteY0" fmla="*/ 733 h 1180"/>
                      <a:gd name="connsiteX1" fmla="*/ 18415 w 18414"/>
                      <a:gd name="connsiteY1" fmla="*/ 733 h 1180"/>
                      <a:gd name="connsiteX2" fmla="*/ 0 w 18414"/>
                      <a:gd name="connsiteY2" fmla="*/ 733 h 1180"/>
                      <a:gd name="connsiteX3" fmla="*/ 0 w 18414"/>
                      <a:gd name="connsiteY3" fmla="*/ 733 h 1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14" h="1180">
                        <a:moveTo>
                          <a:pt x="0" y="733"/>
                        </a:moveTo>
                        <a:cubicBezTo>
                          <a:pt x="5715" y="98"/>
                          <a:pt x="12700" y="-537"/>
                          <a:pt x="18415" y="733"/>
                        </a:cubicBezTo>
                        <a:cubicBezTo>
                          <a:pt x="12700" y="98"/>
                          <a:pt x="5715" y="2003"/>
                          <a:pt x="0" y="733"/>
                        </a:cubicBezTo>
                        <a:cubicBezTo>
                          <a:pt x="0" y="733"/>
                          <a:pt x="0" y="733"/>
                          <a:pt x="0" y="733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3" name="Freeform: Shape 252">
                    <a:extLst>
                      <a:ext uri="{FF2B5EF4-FFF2-40B4-BE49-F238E27FC236}">
                        <a16:creationId xmlns:a16="http://schemas.microsoft.com/office/drawing/2014/main" id="{5F74FE6E-8914-41F1-8D4C-51C5B91DC86B}"/>
                      </a:ext>
                    </a:extLst>
                  </p:cNvPr>
                  <p:cNvSpPr/>
                  <p:nvPr/>
                </p:nvSpPr>
                <p:spPr>
                  <a:xfrm>
                    <a:off x="2294889" y="1744998"/>
                    <a:ext cx="17780" cy="1337"/>
                  </a:xfrm>
                  <a:custGeom>
                    <a:avLst/>
                    <a:gdLst>
                      <a:gd name="connsiteX0" fmla="*/ 17780 w 17780"/>
                      <a:gd name="connsiteY0" fmla="*/ 617 h 1337"/>
                      <a:gd name="connsiteX1" fmla="*/ 0 w 17780"/>
                      <a:gd name="connsiteY1" fmla="*/ 1252 h 1337"/>
                      <a:gd name="connsiteX2" fmla="*/ 17780 w 17780"/>
                      <a:gd name="connsiteY2" fmla="*/ 617 h 1337"/>
                      <a:gd name="connsiteX3" fmla="*/ 17780 w 17780"/>
                      <a:gd name="connsiteY3" fmla="*/ 617 h 1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80" h="1337">
                        <a:moveTo>
                          <a:pt x="17780" y="617"/>
                        </a:moveTo>
                        <a:cubicBezTo>
                          <a:pt x="12065" y="617"/>
                          <a:pt x="5715" y="1252"/>
                          <a:pt x="0" y="1252"/>
                        </a:cubicBezTo>
                        <a:cubicBezTo>
                          <a:pt x="5715" y="1887"/>
                          <a:pt x="12065" y="-1288"/>
                          <a:pt x="17780" y="617"/>
                        </a:cubicBezTo>
                        <a:cubicBezTo>
                          <a:pt x="17780" y="617"/>
                          <a:pt x="17780" y="617"/>
                          <a:pt x="17780" y="61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4" name="Freeform: Shape 253">
                    <a:extLst>
                      <a:ext uri="{FF2B5EF4-FFF2-40B4-BE49-F238E27FC236}">
                        <a16:creationId xmlns:a16="http://schemas.microsoft.com/office/drawing/2014/main" id="{D743B2F9-B057-4F87-801E-54703ABA1AA6}"/>
                      </a:ext>
                    </a:extLst>
                  </p:cNvPr>
                  <p:cNvSpPr/>
                  <p:nvPr/>
                </p:nvSpPr>
                <p:spPr>
                  <a:xfrm>
                    <a:off x="2351404" y="1684020"/>
                    <a:ext cx="18415" cy="5714"/>
                  </a:xfrm>
                  <a:custGeom>
                    <a:avLst/>
                    <a:gdLst>
                      <a:gd name="connsiteX0" fmla="*/ 0 w 18415"/>
                      <a:gd name="connsiteY0" fmla="*/ 5080 h 5714"/>
                      <a:gd name="connsiteX1" fmla="*/ 18415 w 18415"/>
                      <a:gd name="connsiteY1" fmla="*/ 0 h 5714"/>
                      <a:gd name="connsiteX2" fmla="*/ 1270 w 18415"/>
                      <a:gd name="connsiteY2" fmla="*/ 5715 h 5714"/>
                      <a:gd name="connsiteX3" fmla="*/ 0 w 18415"/>
                      <a:gd name="connsiteY3" fmla="*/ 5080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415" h="5714">
                        <a:moveTo>
                          <a:pt x="0" y="5080"/>
                        </a:moveTo>
                        <a:cubicBezTo>
                          <a:pt x="5715" y="3175"/>
                          <a:pt x="12065" y="1905"/>
                          <a:pt x="18415" y="0"/>
                        </a:cubicBezTo>
                        <a:cubicBezTo>
                          <a:pt x="12065" y="635"/>
                          <a:pt x="6985" y="3810"/>
                          <a:pt x="1270" y="5715"/>
                        </a:cubicBezTo>
                        <a:cubicBezTo>
                          <a:pt x="635" y="5715"/>
                          <a:pt x="635" y="5715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5" name="Freeform: Shape 254">
                    <a:extLst>
                      <a:ext uri="{FF2B5EF4-FFF2-40B4-BE49-F238E27FC236}">
                        <a16:creationId xmlns:a16="http://schemas.microsoft.com/office/drawing/2014/main" id="{5D677739-C3A1-4B15-B5C5-EADD753AE817}"/>
                      </a:ext>
                    </a:extLst>
                  </p:cNvPr>
                  <p:cNvSpPr/>
                  <p:nvPr/>
                </p:nvSpPr>
                <p:spPr>
                  <a:xfrm>
                    <a:off x="2290445" y="1809114"/>
                    <a:ext cx="17779" cy="4629"/>
                  </a:xfrm>
                  <a:custGeom>
                    <a:avLst/>
                    <a:gdLst>
                      <a:gd name="connsiteX0" fmla="*/ 17780 w 17779"/>
                      <a:gd name="connsiteY0" fmla="*/ 0 h 4629"/>
                      <a:gd name="connsiteX1" fmla="*/ 0 w 17779"/>
                      <a:gd name="connsiteY1" fmla="*/ 4445 h 4629"/>
                      <a:gd name="connsiteX2" fmla="*/ 17145 w 17779"/>
                      <a:gd name="connsiteY2" fmla="*/ 0 h 4629"/>
                      <a:gd name="connsiteX3" fmla="*/ 17780 w 17779"/>
                      <a:gd name="connsiteY3" fmla="*/ 0 h 4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79" h="4629">
                        <a:moveTo>
                          <a:pt x="17780" y="0"/>
                        </a:moveTo>
                        <a:cubicBezTo>
                          <a:pt x="12065" y="0"/>
                          <a:pt x="5715" y="5715"/>
                          <a:pt x="0" y="4445"/>
                        </a:cubicBezTo>
                        <a:cubicBezTo>
                          <a:pt x="5080" y="3175"/>
                          <a:pt x="11430" y="1270"/>
                          <a:pt x="17145" y="0"/>
                        </a:cubicBezTo>
                        <a:cubicBezTo>
                          <a:pt x="17145" y="0"/>
                          <a:pt x="17780" y="0"/>
                          <a:pt x="177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6" name="Freeform: Shape 255">
                    <a:extLst>
                      <a:ext uri="{FF2B5EF4-FFF2-40B4-BE49-F238E27FC236}">
                        <a16:creationId xmlns:a16="http://schemas.microsoft.com/office/drawing/2014/main" id="{B1EE5C36-D907-4569-B185-8C44A483A1D8}"/>
                      </a:ext>
                    </a:extLst>
                  </p:cNvPr>
                  <p:cNvSpPr/>
                  <p:nvPr/>
                </p:nvSpPr>
                <p:spPr>
                  <a:xfrm>
                    <a:off x="2315845" y="1692910"/>
                    <a:ext cx="15875" cy="3909"/>
                  </a:xfrm>
                  <a:custGeom>
                    <a:avLst/>
                    <a:gdLst>
                      <a:gd name="connsiteX0" fmla="*/ 15875 w 15875"/>
                      <a:gd name="connsiteY0" fmla="*/ 0 h 3909"/>
                      <a:gd name="connsiteX1" fmla="*/ 0 w 15875"/>
                      <a:gd name="connsiteY1" fmla="*/ 3810 h 3909"/>
                      <a:gd name="connsiteX2" fmla="*/ 8890 w 15875"/>
                      <a:gd name="connsiteY2" fmla="*/ 1905 h 3909"/>
                      <a:gd name="connsiteX3" fmla="*/ 15875 w 15875"/>
                      <a:gd name="connsiteY3" fmla="*/ 0 h 3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875" h="3909">
                        <a:moveTo>
                          <a:pt x="15875" y="0"/>
                        </a:moveTo>
                        <a:cubicBezTo>
                          <a:pt x="10160" y="1905"/>
                          <a:pt x="5080" y="4445"/>
                          <a:pt x="0" y="3810"/>
                        </a:cubicBezTo>
                        <a:cubicBezTo>
                          <a:pt x="3175" y="3175"/>
                          <a:pt x="6350" y="1905"/>
                          <a:pt x="8890" y="1905"/>
                        </a:cubicBezTo>
                        <a:cubicBezTo>
                          <a:pt x="10795" y="1270"/>
                          <a:pt x="13335" y="635"/>
                          <a:pt x="1587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7" name="Freeform: Shape 256">
                    <a:extLst>
                      <a:ext uri="{FF2B5EF4-FFF2-40B4-BE49-F238E27FC236}">
                        <a16:creationId xmlns:a16="http://schemas.microsoft.com/office/drawing/2014/main" id="{FC6BD49A-B673-4F7E-9902-2F29C6230F5A}"/>
                      </a:ext>
                    </a:extLst>
                  </p:cNvPr>
                  <p:cNvSpPr/>
                  <p:nvPr/>
                </p:nvSpPr>
                <p:spPr>
                  <a:xfrm>
                    <a:off x="2262504" y="1716563"/>
                    <a:ext cx="18062" cy="4286"/>
                  </a:xfrm>
                  <a:custGeom>
                    <a:avLst/>
                    <a:gdLst>
                      <a:gd name="connsiteX0" fmla="*/ 17780 w 18062"/>
                      <a:gd name="connsiteY0" fmla="*/ 476 h 4286"/>
                      <a:gd name="connsiteX1" fmla="*/ 0 w 18062"/>
                      <a:gd name="connsiteY1" fmla="*/ 4286 h 4286"/>
                      <a:gd name="connsiteX2" fmla="*/ 17780 w 18062"/>
                      <a:gd name="connsiteY2" fmla="*/ 476 h 4286"/>
                      <a:gd name="connsiteX3" fmla="*/ 17780 w 18062"/>
                      <a:gd name="connsiteY3" fmla="*/ 476 h 4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62" h="4286">
                        <a:moveTo>
                          <a:pt x="17780" y="476"/>
                        </a:moveTo>
                        <a:cubicBezTo>
                          <a:pt x="11430" y="1111"/>
                          <a:pt x="6350" y="2381"/>
                          <a:pt x="0" y="4286"/>
                        </a:cubicBezTo>
                        <a:cubicBezTo>
                          <a:pt x="6350" y="-159"/>
                          <a:pt x="12700" y="476"/>
                          <a:pt x="17780" y="476"/>
                        </a:cubicBezTo>
                        <a:cubicBezTo>
                          <a:pt x="18415" y="-159"/>
                          <a:pt x="17780" y="-159"/>
                          <a:pt x="17780" y="47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8" name="Freeform: Shape 257">
                    <a:extLst>
                      <a:ext uri="{FF2B5EF4-FFF2-40B4-BE49-F238E27FC236}">
                        <a16:creationId xmlns:a16="http://schemas.microsoft.com/office/drawing/2014/main" id="{EA1CE349-24B8-46A8-90AB-5A63971A988A}"/>
                      </a:ext>
                    </a:extLst>
                  </p:cNvPr>
                  <p:cNvSpPr/>
                  <p:nvPr/>
                </p:nvSpPr>
                <p:spPr>
                  <a:xfrm>
                    <a:off x="2263775" y="1765935"/>
                    <a:ext cx="16510" cy="5079"/>
                  </a:xfrm>
                  <a:custGeom>
                    <a:avLst/>
                    <a:gdLst>
                      <a:gd name="connsiteX0" fmla="*/ 0 w 16510"/>
                      <a:gd name="connsiteY0" fmla="*/ 5080 h 5079"/>
                      <a:gd name="connsiteX1" fmla="*/ 8255 w 16510"/>
                      <a:gd name="connsiteY1" fmla="*/ 2540 h 5079"/>
                      <a:gd name="connsiteX2" fmla="*/ 16510 w 16510"/>
                      <a:gd name="connsiteY2" fmla="*/ 0 h 5079"/>
                      <a:gd name="connsiteX3" fmla="*/ 16510 w 16510"/>
                      <a:gd name="connsiteY3" fmla="*/ 635 h 5079"/>
                      <a:gd name="connsiteX4" fmla="*/ 8255 w 16510"/>
                      <a:gd name="connsiteY4" fmla="*/ 3175 h 5079"/>
                      <a:gd name="connsiteX5" fmla="*/ 0 w 16510"/>
                      <a:gd name="connsiteY5" fmla="*/ 5080 h 5079"/>
                      <a:gd name="connsiteX6" fmla="*/ 0 w 16510"/>
                      <a:gd name="connsiteY6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510" h="5079">
                        <a:moveTo>
                          <a:pt x="0" y="5080"/>
                        </a:moveTo>
                        <a:cubicBezTo>
                          <a:pt x="3175" y="4445"/>
                          <a:pt x="5715" y="3175"/>
                          <a:pt x="8255" y="2540"/>
                        </a:cubicBezTo>
                        <a:cubicBezTo>
                          <a:pt x="10795" y="1905"/>
                          <a:pt x="13970" y="1270"/>
                          <a:pt x="16510" y="0"/>
                        </a:cubicBezTo>
                        <a:cubicBezTo>
                          <a:pt x="16510" y="0"/>
                          <a:pt x="16510" y="0"/>
                          <a:pt x="16510" y="635"/>
                        </a:cubicBezTo>
                        <a:cubicBezTo>
                          <a:pt x="13970" y="1270"/>
                          <a:pt x="10795" y="1905"/>
                          <a:pt x="8255" y="3175"/>
                        </a:cubicBezTo>
                        <a:cubicBezTo>
                          <a:pt x="5715" y="3810"/>
                          <a:pt x="2540" y="4445"/>
                          <a:pt x="0" y="5080"/>
                        </a:cubicBezTo>
                        <a:cubicBezTo>
                          <a:pt x="0" y="5080"/>
                          <a:pt x="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59" name="Freeform: Shape 258">
                    <a:extLst>
                      <a:ext uri="{FF2B5EF4-FFF2-40B4-BE49-F238E27FC236}">
                        <a16:creationId xmlns:a16="http://schemas.microsoft.com/office/drawing/2014/main" id="{C652C2D6-DD75-4AC7-B900-5CAD3B87D7DC}"/>
                      </a:ext>
                    </a:extLst>
                  </p:cNvPr>
                  <p:cNvSpPr/>
                  <p:nvPr/>
                </p:nvSpPr>
                <p:spPr>
                  <a:xfrm>
                    <a:off x="2492375" y="1632585"/>
                    <a:ext cx="17779" cy="4444"/>
                  </a:xfrm>
                  <a:custGeom>
                    <a:avLst/>
                    <a:gdLst>
                      <a:gd name="connsiteX0" fmla="*/ 17780 w 17779"/>
                      <a:gd name="connsiteY0" fmla="*/ 0 h 4444"/>
                      <a:gd name="connsiteX1" fmla="*/ 0 w 17779"/>
                      <a:gd name="connsiteY1" fmla="*/ 4445 h 4444"/>
                      <a:gd name="connsiteX2" fmla="*/ 0 w 17779"/>
                      <a:gd name="connsiteY2" fmla="*/ 3810 h 4444"/>
                      <a:gd name="connsiteX3" fmla="*/ 17780 w 17779"/>
                      <a:gd name="connsiteY3" fmla="*/ 0 h 4444"/>
                      <a:gd name="connsiteX4" fmla="*/ 17780 w 17779"/>
                      <a:gd name="connsiteY4" fmla="*/ 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779" h="4444">
                        <a:moveTo>
                          <a:pt x="17780" y="0"/>
                        </a:moveTo>
                        <a:cubicBezTo>
                          <a:pt x="12065" y="1270"/>
                          <a:pt x="6350" y="3175"/>
                          <a:pt x="0" y="4445"/>
                        </a:cubicBezTo>
                        <a:cubicBezTo>
                          <a:pt x="0" y="4445"/>
                          <a:pt x="0" y="4445"/>
                          <a:pt x="0" y="3810"/>
                        </a:cubicBezTo>
                        <a:cubicBezTo>
                          <a:pt x="5715" y="2540"/>
                          <a:pt x="12065" y="1270"/>
                          <a:pt x="17780" y="0"/>
                        </a:cubicBezTo>
                        <a:cubicBezTo>
                          <a:pt x="17780" y="0"/>
                          <a:pt x="17780" y="0"/>
                          <a:pt x="1778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0" name="Freeform: Shape 259">
                    <a:extLst>
                      <a:ext uri="{FF2B5EF4-FFF2-40B4-BE49-F238E27FC236}">
                        <a16:creationId xmlns:a16="http://schemas.microsoft.com/office/drawing/2014/main" id="{0A770890-D107-4A1B-B36C-015F5FD6E209}"/>
                      </a:ext>
                    </a:extLst>
                  </p:cNvPr>
                  <p:cNvSpPr/>
                  <p:nvPr/>
                </p:nvSpPr>
                <p:spPr>
                  <a:xfrm>
                    <a:off x="2606039" y="1692275"/>
                    <a:ext cx="17780" cy="4445"/>
                  </a:xfrm>
                  <a:custGeom>
                    <a:avLst/>
                    <a:gdLst>
                      <a:gd name="connsiteX0" fmla="*/ 0 w 17780"/>
                      <a:gd name="connsiteY0" fmla="*/ 4445 h 4445"/>
                      <a:gd name="connsiteX1" fmla="*/ 17780 w 17780"/>
                      <a:gd name="connsiteY1" fmla="*/ 0 h 4445"/>
                      <a:gd name="connsiteX2" fmla="*/ 17780 w 17780"/>
                      <a:gd name="connsiteY2" fmla="*/ 635 h 4445"/>
                      <a:gd name="connsiteX3" fmla="*/ 0 w 17780"/>
                      <a:gd name="connsiteY3" fmla="*/ 4445 h 4445"/>
                      <a:gd name="connsiteX4" fmla="*/ 0 w 17780"/>
                      <a:gd name="connsiteY4" fmla="*/ 4445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780" h="4445">
                        <a:moveTo>
                          <a:pt x="0" y="4445"/>
                        </a:moveTo>
                        <a:cubicBezTo>
                          <a:pt x="5715" y="3175"/>
                          <a:pt x="11430" y="1270"/>
                          <a:pt x="17780" y="0"/>
                        </a:cubicBezTo>
                        <a:cubicBezTo>
                          <a:pt x="17780" y="0"/>
                          <a:pt x="17780" y="0"/>
                          <a:pt x="17780" y="635"/>
                        </a:cubicBezTo>
                        <a:cubicBezTo>
                          <a:pt x="12065" y="1905"/>
                          <a:pt x="6350" y="3175"/>
                          <a:pt x="0" y="4445"/>
                        </a:cubicBezTo>
                        <a:cubicBezTo>
                          <a:pt x="0" y="4445"/>
                          <a:pt x="0" y="4445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1" name="Freeform: Shape 260">
                    <a:extLst>
                      <a:ext uri="{FF2B5EF4-FFF2-40B4-BE49-F238E27FC236}">
                        <a16:creationId xmlns:a16="http://schemas.microsoft.com/office/drawing/2014/main" id="{9C583106-F059-4900-849A-7B582A3FCF99}"/>
                      </a:ext>
                    </a:extLst>
                  </p:cNvPr>
                  <p:cNvSpPr/>
                  <p:nvPr/>
                </p:nvSpPr>
                <p:spPr>
                  <a:xfrm>
                    <a:off x="2378710" y="1765935"/>
                    <a:ext cx="17144" cy="3175"/>
                  </a:xfrm>
                  <a:custGeom>
                    <a:avLst/>
                    <a:gdLst>
                      <a:gd name="connsiteX0" fmla="*/ 0 w 17144"/>
                      <a:gd name="connsiteY0" fmla="*/ 3175 h 3175"/>
                      <a:gd name="connsiteX1" fmla="*/ 17145 w 17144"/>
                      <a:gd name="connsiteY1" fmla="*/ 0 h 3175"/>
                      <a:gd name="connsiteX2" fmla="*/ 0 w 17144"/>
                      <a:gd name="connsiteY2" fmla="*/ 3175 h 3175"/>
                      <a:gd name="connsiteX3" fmla="*/ 0 w 17144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4" h="3175">
                        <a:moveTo>
                          <a:pt x="0" y="3175"/>
                        </a:moveTo>
                        <a:cubicBezTo>
                          <a:pt x="5715" y="0"/>
                          <a:pt x="11430" y="635"/>
                          <a:pt x="17145" y="0"/>
                        </a:cubicBezTo>
                        <a:cubicBezTo>
                          <a:pt x="10795" y="1270"/>
                          <a:pt x="5715" y="2540"/>
                          <a:pt x="0" y="3175"/>
                        </a:cubicBezTo>
                        <a:cubicBezTo>
                          <a:pt x="0" y="3175"/>
                          <a:pt x="0" y="3175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2" name="Freeform: Shape 261">
                    <a:extLst>
                      <a:ext uri="{FF2B5EF4-FFF2-40B4-BE49-F238E27FC236}">
                        <a16:creationId xmlns:a16="http://schemas.microsoft.com/office/drawing/2014/main" id="{7C31D996-2248-417D-8D9F-6A66CF04BDF7}"/>
                      </a:ext>
                    </a:extLst>
                  </p:cNvPr>
                  <p:cNvSpPr/>
                  <p:nvPr/>
                </p:nvSpPr>
                <p:spPr>
                  <a:xfrm>
                    <a:off x="2447925" y="1626870"/>
                    <a:ext cx="17779" cy="5079"/>
                  </a:xfrm>
                  <a:custGeom>
                    <a:avLst/>
                    <a:gdLst>
                      <a:gd name="connsiteX0" fmla="*/ 0 w 17779"/>
                      <a:gd name="connsiteY0" fmla="*/ 5080 h 5079"/>
                      <a:gd name="connsiteX1" fmla="*/ 8890 w 17779"/>
                      <a:gd name="connsiteY1" fmla="*/ 2540 h 5079"/>
                      <a:gd name="connsiteX2" fmla="*/ 17780 w 17779"/>
                      <a:gd name="connsiteY2" fmla="*/ 0 h 5079"/>
                      <a:gd name="connsiteX3" fmla="*/ 17780 w 17779"/>
                      <a:gd name="connsiteY3" fmla="*/ 635 h 5079"/>
                      <a:gd name="connsiteX4" fmla="*/ 8890 w 17779"/>
                      <a:gd name="connsiteY4" fmla="*/ 3175 h 5079"/>
                      <a:gd name="connsiteX5" fmla="*/ 0 w 17779"/>
                      <a:gd name="connsiteY5" fmla="*/ 5080 h 5079"/>
                      <a:gd name="connsiteX6" fmla="*/ 0 w 17779"/>
                      <a:gd name="connsiteY6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779" h="5079">
                        <a:moveTo>
                          <a:pt x="0" y="5080"/>
                        </a:moveTo>
                        <a:cubicBezTo>
                          <a:pt x="3175" y="4445"/>
                          <a:pt x="5715" y="3810"/>
                          <a:pt x="8890" y="2540"/>
                        </a:cubicBezTo>
                        <a:cubicBezTo>
                          <a:pt x="12065" y="1905"/>
                          <a:pt x="14605" y="1270"/>
                          <a:pt x="17780" y="0"/>
                        </a:cubicBezTo>
                        <a:cubicBezTo>
                          <a:pt x="17780" y="0"/>
                          <a:pt x="17780" y="0"/>
                          <a:pt x="17780" y="635"/>
                        </a:cubicBezTo>
                        <a:cubicBezTo>
                          <a:pt x="14605" y="1270"/>
                          <a:pt x="12065" y="1905"/>
                          <a:pt x="8890" y="3175"/>
                        </a:cubicBezTo>
                        <a:cubicBezTo>
                          <a:pt x="5715" y="3810"/>
                          <a:pt x="2540" y="4445"/>
                          <a:pt x="0" y="5080"/>
                        </a:cubicBezTo>
                        <a:cubicBezTo>
                          <a:pt x="0" y="5080"/>
                          <a:pt x="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3" name="Freeform: Shape 262">
                    <a:extLst>
                      <a:ext uri="{FF2B5EF4-FFF2-40B4-BE49-F238E27FC236}">
                        <a16:creationId xmlns:a16="http://schemas.microsoft.com/office/drawing/2014/main" id="{BD204CBC-95A8-4B81-A9A1-5771F536BB86}"/>
                      </a:ext>
                    </a:extLst>
                  </p:cNvPr>
                  <p:cNvSpPr/>
                  <p:nvPr/>
                </p:nvSpPr>
                <p:spPr>
                  <a:xfrm>
                    <a:off x="2242185" y="1765935"/>
                    <a:ext cx="17144" cy="6985"/>
                  </a:xfrm>
                  <a:custGeom>
                    <a:avLst/>
                    <a:gdLst>
                      <a:gd name="connsiteX0" fmla="*/ 0 w 17144"/>
                      <a:gd name="connsiteY0" fmla="*/ 6985 h 6985"/>
                      <a:gd name="connsiteX1" fmla="*/ 8255 w 17144"/>
                      <a:gd name="connsiteY1" fmla="*/ 3810 h 6985"/>
                      <a:gd name="connsiteX2" fmla="*/ 17145 w 17144"/>
                      <a:gd name="connsiteY2" fmla="*/ 0 h 6985"/>
                      <a:gd name="connsiteX3" fmla="*/ 0 w 17144"/>
                      <a:gd name="connsiteY3" fmla="*/ 6985 h 6985"/>
                      <a:gd name="connsiteX4" fmla="*/ 0 w 17144"/>
                      <a:gd name="connsiteY4" fmla="*/ 6985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144" h="6985">
                        <a:moveTo>
                          <a:pt x="0" y="6985"/>
                        </a:moveTo>
                        <a:cubicBezTo>
                          <a:pt x="3175" y="6350"/>
                          <a:pt x="5715" y="5080"/>
                          <a:pt x="8255" y="3810"/>
                        </a:cubicBezTo>
                        <a:cubicBezTo>
                          <a:pt x="11430" y="3810"/>
                          <a:pt x="13970" y="0"/>
                          <a:pt x="17145" y="0"/>
                        </a:cubicBezTo>
                        <a:cubicBezTo>
                          <a:pt x="10795" y="3810"/>
                          <a:pt x="5715" y="4445"/>
                          <a:pt x="0" y="6985"/>
                        </a:cubicBezTo>
                        <a:cubicBezTo>
                          <a:pt x="0" y="6985"/>
                          <a:pt x="0" y="6985"/>
                          <a:pt x="0" y="698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4" name="Freeform: Shape 263">
                    <a:extLst>
                      <a:ext uri="{FF2B5EF4-FFF2-40B4-BE49-F238E27FC236}">
                        <a16:creationId xmlns:a16="http://schemas.microsoft.com/office/drawing/2014/main" id="{4CB0C23C-7205-438E-A90B-265EEDF8690F}"/>
                      </a:ext>
                    </a:extLst>
                  </p:cNvPr>
                  <p:cNvSpPr/>
                  <p:nvPr/>
                </p:nvSpPr>
                <p:spPr>
                  <a:xfrm>
                    <a:off x="2407920" y="1643379"/>
                    <a:ext cx="17144" cy="4921"/>
                  </a:xfrm>
                  <a:custGeom>
                    <a:avLst/>
                    <a:gdLst>
                      <a:gd name="connsiteX0" fmla="*/ 0 w 17144"/>
                      <a:gd name="connsiteY0" fmla="*/ 4445 h 4921"/>
                      <a:gd name="connsiteX1" fmla="*/ 17145 w 17144"/>
                      <a:gd name="connsiteY1" fmla="*/ 0 h 4921"/>
                      <a:gd name="connsiteX2" fmla="*/ 0 w 17144"/>
                      <a:gd name="connsiteY2" fmla="*/ 4445 h 4921"/>
                      <a:gd name="connsiteX3" fmla="*/ 0 w 17144"/>
                      <a:gd name="connsiteY3" fmla="*/ 4445 h 4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4" h="4921">
                        <a:moveTo>
                          <a:pt x="0" y="4445"/>
                        </a:moveTo>
                        <a:cubicBezTo>
                          <a:pt x="6350" y="3175"/>
                          <a:pt x="11430" y="0"/>
                          <a:pt x="17145" y="0"/>
                        </a:cubicBezTo>
                        <a:cubicBezTo>
                          <a:pt x="11430" y="1905"/>
                          <a:pt x="6350" y="3810"/>
                          <a:pt x="0" y="4445"/>
                        </a:cubicBezTo>
                        <a:cubicBezTo>
                          <a:pt x="0" y="5080"/>
                          <a:pt x="0" y="5080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5" name="Freeform: Shape 264">
                    <a:extLst>
                      <a:ext uri="{FF2B5EF4-FFF2-40B4-BE49-F238E27FC236}">
                        <a16:creationId xmlns:a16="http://schemas.microsoft.com/office/drawing/2014/main" id="{9FDFFE41-6483-4B46-88D7-95241BD1130D}"/>
                      </a:ext>
                    </a:extLst>
                  </p:cNvPr>
                  <p:cNvSpPr/>
                  <p:nvPr/>
                </p:nvSpPr>
                <p:spPr>
                  <a:xfrm>
                    <a:off x="2242820" y="1793168"/>
                    <a:ext cx="17144" cy="3881"/>
                  </a:xfrm>
                  <a:custGeom>
                    <a:avLst/>
                    <a:gdLst>
                      <a:gd name="connsiteX0" fmla="*/ 17145 w 17144"/>
                      <a:gd name="connsiteY0" fmla="*/ 71 h 3881"/>
                      <a:gd name="connsiteX1" fmla="*/ 0 w 17144"/>
                      <a:gd name="connsiteY1" fmla="*/ 3881 h 3881"/>
                      <a:gd name="connsiteX2" fmla="*/ 17145 w 17144"/>
                      <a:gd name="connsiteY2" fmla="*/ 71 h 3881"/>
                      <a:gd name="connsiteX3" fmla="*/ 17145 w 17144"/>
                      <a:gd name="connsiteY3" fmla="*/ 71 h 3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144" h="3881">
                        <a:moveTo>
                          <a:pt x="17145" y="71"/>
                        </a:moveTo>
                        <a:cubicBezTo>
                          <a:pt x="11430" y="1341"/>
                          <a:pt x="6350" y="3246"/>
                          <a:pt x="0" y="3881"/>
                        </a:cubicBezTo>
                        <a:cubicBezTo>
                          <a:pt x="5080" y="3246"/>
                          <a:pt x="11430" y="-564"/>
                          <a:pt x="17145" y="71"/>
                        </a:cubicBezTo>
                        <a:cubicBezTo>
                          <a:pt x="16510" y="71"/>
                          <a:pt x="17145" y="71"/>
                          <a:pt x="17145" y="71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6" name="Freeform: Shape 265">
                    <a:extLst>
                      <a:ext uri="{FF2B5EF4-FFF2-40B4-BE49-F238E27FC236}">
                        <a16:creationId xmlns:a16="http://schemas.microsoft.com/office/drawing/2014/main" id="{7EA5ADF2-800A-4949-9651-3EA1FCD77D9E}"/>
                      </a:ext>
                    </a:extLst>
                  </p:cNvPr>
                  <p:cNvSpPr/>
                  <p:nvPr/>
                </p:nvSpPr>
                <p:spPr>
                  <a:xfrm>
                    <a:off x="2236470" y="1665604"/>
                    <a:ext cx="19684" cy="5715"/>
                  </a:xfrm>
                  <a:custGeom>
                    <a:avLst/>
                    <a:gdLst>
                      <a:gd name="connsiteX0" fmla="*/ 19685 w 19684"/>
                      <a:gd name="connsiteY0" fmla="*/ 0 h 5715"/>
                      <a:gd name="connsiteX1" fmla="*/ 0 w 19684"/>
                      <a:gd name="connsiteY1" fmla="*/ 5715 h 5715"/>
                      <a:gd name="connsiteX2" fmla="*/ 19685 w 19684"/>
                      <a:gd name="connsiteY2" fmla="*/ 0 h 5715"/>
                      <a:gd name="connsiteX3" fmla="*/ 19685 w 19684"/>
                      <a:gd name="connsiteY3" fmla="*/ 0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684" h="5715">
                        <a:moveTo>
                          <a:pt x="19685" y="0"/>
                        </a:moveTo>
                        <a:cubicBezTo>
                          <a:pt x="13970" y="3175"/>
                          <a:pt x="6985" y="4445"/>
                          <a:pt x="0" y="5715"/>
                        </a:cubicBezTo>
                        <a:cubicBezTo>
                          <a:pt x="6985" y="3175"/>
                          <a:pt x="13970" y="1270"/>
                          <a:pt x="19685" y="0"/>
                        </a:cubicBezTo>
                        <a:lnTo>
                          <a:pt x="19685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7" name="Freeform: Shape 266">
                    <a:extLst>
                      <a:ext uri="{FF2B5EF4-FFF2-40B4-BE49-F238E27FC236}">
                        <a16:creationId xmlns:a16="http://schemas.microsoft.com/office/drawing/2014/main" id="{A5568CF7-7EDB-4150-88F9-A546708589D2}"/>
                      </a:ext>
                    </a:extLst>
                  </p:cNvPr>
                  <p:cNvSpPr/>
                  <p:nvPr/>
                </p:nvSpPr>
                <p:spPr>
                  <a:xfrm>
                    <a:off x="2321560" y="1652904"/>
                    <a:ext cx="13335" cy="3810"/>
                  </a:xfrm>
                  <a:custGeom>
                    <a:avLst/>
                    <a:gdLst>
                      <a:gd name="connsiteX0" fmla="*/ 5715 w 13335"/>
                      <a:gd name="connsiteY0" fmla="*/ 3175 h 3810"/>
                      <a:gd name="connsiteX1" fmla="*/ 0 w 13335"/>
                      <a:gd name="connsiteY1" fmla="*/ 3810 h 3810"/>
                      <a:gd name="connsiteX2" fmla="*/ 4445 w 13335"/>
                      <a:gd name="connsiteY2" fmla="*/ 1905 h 3810"/>
                      <a:gd name="connsiteX3" fmla="*/ 13335 w 13335"/>
                      <a:gd name="connsiteY3" fmla="*/ 0 h 3810"/>
                      <a:gd name="connsiteX4" fmla="*/ 5715 w 13335"/>
                      <a:gd name="connsiteY4" fmla="*/ 3175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5" h="3810">
                        <a:moveTo>
                          <a:pt x="5715" y="3175"/>
                        </a:moveTo>
                        <a:cubicBezTo>
                          <a:pt x="3810" y="3175"/>
                          <a:pt x="1905" y="3175"/>
                          <a:pt x="0" y="3810"/>
                        </a:cubicBezTo>
                        <a:cubicBezTo>
                          <a:pt x="1270" y="3175"/>
                          <a:pt x="3175" y="2540"/>
                          <a:pt x="4445" y="1905"/>
                        </a:cubicBezTo>
                        <a:cubicBezTo>
                          <a:pt x="7620" y="1270"/>
                          <a:pt x="10160" y="635"/>
                          <a:pt x="13335" y="0"/>
                        </a:cubicBezTo>
                        <a:cubicBezTo>
                          <a:pt x="11430" y="635"/>
                          <a:pt x="8890" y="1905"/>
                          <a:pt x="5715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8" name="Freeform: Shape 267">
                    <a:extLst>
                      <a:ext uri="{FF2B5EF4-FFF2-40B4-BE49-F238E27FC236}">
                        <a16:creationId xmlns:a16="http://schemas.microsoft.com/office/drawing/2014/main" id="{2AF7B4ED-14E1-4C71-B9A1-CD59D046D770}"/>
                      </a:ext>
                    </a:extLst>
                  </p:cNvPr>
                  <p:cNvSpPr/>
                  <p:nvPr/>
                </p:nvSpPr>
                <p:spPr>
                  <a:xfrm>
                    <a:off x="2333625" y="1748154"/>
                    <a:ext cx="11429" cy="5715"/>
                  </a:xfrm>
                  <a:custGeom>
                    <a:avLst/>
                    <a:gdLst>
                      <a:gd name="connsiteX0" fmla="*/ 10795 w 11429"/>
                      <a:gd name="connsiteY0" fmla="*/ 1270 h 5715"/>
                      <a:gd name="connsiteX1" fmla="*/ 0 w 11429"/>
                      <a:gd name="connsiteY1" fmla="*/ 5715 h 5715"/>
                      <a:gd name="connsiteX2" fmla="*/ 11430 w 11429"/>
                      <a:gd name="connsiteY2" fmla="*/ 0 h 5715"/>
                      <a:gd name="connsiteX3" fmla="*/ 10795 w 11429"/>
                      <a:gd name="connsiteY3" fmla="*/ 1270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29" h="5715">
                        <a:moveTo>
                          <a:pt x="10795" y="1270"/>
                        </a:moveTo>
                        <a:cubicBezTo>
                          <a:pt x="7620" y="3810"/>
                          <a:pt x="3175" y="3175"/>
                          <a:pt x="0" y="5715"/>
                        </a:cubicBezTo>
                        <a:cubicBezTo>
                          <a:pt x="3810" y="635"/>
                          <a:pt x="7620" y="2540"/>
                          <a:pt x="11430" y="0"/>
                        </a:cubicBezTo>
                        <a:cubicBezTo>
                          <a:pt x="11430" y="635"/>
                          <a:pt x="10795" y="1270"/>
                          <a:pt x="1079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69" name="Freeform: Shape 268">
                    <a:extLst>
                      <a:ext uri="{FF2B5EF4-FFF2-40B4-BE49-F238E27FC236}">
                        <a16:creationId xmlns:a16="http://schemas.microsoft.com/office/drawing/2014/main" id="{2D07ED61-1E42-4F82-9977-96C0FB5DF97B}"/>
                      </a:ext>
                    </a:extLst>
                  </p:cNvPr>
                  <p:cNvSpPr/>
                  <p:nvPr/>
                </p:nvSpPr>
                <p:spPr>
                  <a:xfrm>
                    <a:off x="2606675" y="1652270"/>
                    <a:ext cx="17779" cy="4444"/>
                  </a:xfrm>
                  <a:custGeom>
                    <a:avLst/>
                    <a:gdLst>
                      <a:gd name="connsiteX0" fmla="*/ 0 w 17779"/>
                      <a:gd name="connsiteY0" fmla="*/ 3810 h 4444"/>
                      <a:gd name="connsiteX1" fmla="*/ 17780 w 17779"/>
                      <a:gd name="connsiteY1" fmla="*/ 0 h 4444"/>
                      <a:gd name="connsiteX2" fmla="*/ 1270 w 17779"/>
                      <a:gd name="connsiteY2" fmla="*/ 4445 h 4444"/>
                      <a:gd name="connsiteX3" fmla="*/ 0 w 17779"/>
                      <a:gd name="connsiteY3" fmla="*/ 381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79" h="4444">
                        <a:moveTo>
                          <a:pt x="0" y="3810"/>
                        </a:moveTo>
                        <a:cubicBezTo>
                          <a:pt x="6350" y="1270"/>
                          <a:pt x="11430" y="1905"/>
                          <a:pt x="17780" y="0"/>
                        </a:cubicBezTo>
                        <a:cubicBezTo>
                          <a:pt x="12700" y="1270"/>
                          <a:pt x="6350" y="3175"/>
                          <a:pt x="1270" y="4445"/>
                        </a:cubicBezTo>
                        <a:cubicBezTo>
                          <a:pt x="635" y="3810"/>
                          <a:pt x="0" y="381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0" name="Freeform: Shape 269">
                    <a:extLst>
                      <a:ext uri="{FF2B5EF4-FFF2-40B4-BE49-F238E27FC236}">
                        <a16:creationId xmlns:a16="http://schemas.microsoft.com/office/drawing/2014/main" id="{5A165468-FDA2-451E-9EF8-838E206B79AB}"/>
                      </a:ext>
                    </a:extLst>
                  </p:cNvPr>
                  <p:cNvSpPr/>
                  <p:nvPr/>
                </p:nvSpPr>
                <p:spPr>
                  <a:xfrm>
                    <a:off x="2614929" y="1635125"/>
                    <a:ext cx="17621" cy="3810"/>
                  </a:xfrm>
                  <a:custGeom>
                    <a:avLst/>
                    <a:gdLst>
                      <a:gd name="connsiteX0" fmla="*/ 17145 w 17621"/>
                      <a:gd name="connsiteY0" fmla="*/ 0 h 3810"/>
                      <a:gd name="connsiteX1" fmla="*/ 8255 w 17621"/>
                      <a:gd name="connsiteY1" fmla="*/ 2540 h 3810"/>
                      <a:gd name="connsiteX2" fmla="*/ 0 w 17621"/>
                      <a:gd name="connsiteY2" fmla="*/ 3810 h 3810"/>
                      <a:gd name="connsiteX3" fmla="*/ 8890 w 17621"/>
                      <a:gd name="connsiteY3" fmla="*/ 1905 h 3810"/>
                      <a:gd name="connsiteX4" fmla="*/ 17145 w 17621"/>
                      <a:gd name="connsiteY4" fmla="*/ 0 h 3810"/>
                      <a:gd name="connsiteX5" fmla="*/ 17145 w 17621"/>
                      <a:gd name="connsiteY5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621" h="3810">
                        <a:moveTo>
                          <a:pt x="17145" y="0"/>
                        </a:moveTo>
                        <a:cubicBezTo>
                          <a:pt x="13970" y="635"/>
                          <a:pt x="11430" y="1270"/>
                          <a:pt x="8255" y="2540"/>
                        </a:cubicBezTo>
                        <a:cubicBezTo>
                          <a:pt x="5080" y="4445"/>
                          <a:pt x="2540" y="2540"/>
                          <a:pt x="0" y="3810"/>
                        </a:cubicBezTo>
                        <a:cubicBezTo>
                          <a:pt x="3175" y="3175"/>
                          <a:pt x="6350" y="1905"/>
                          <a:pt x="8890" y="1905"/>
                        </a:cubicBezTo>
                        <a:cubicBezTo>
                          <a:pt x="12065" y="1270"/>
                          <a:pt x="14605" y="635"/>
                          <a:pt x="17145" y="0"/>
                        </a:cubicBezTo>
                        <a:cubicBezTo>
                          <a:pt x="17780" y="0"/>
                          <a:pt x="17780" y="0"/>
                          <a:pt x="1714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1" name="Freeform: Shape 270">
                    <a:extLst>
                      <a:ext uri="{FF2B5EF4-FFF2-40B4-BE49-F238E27FC236}">
                        <a16:creationId xmlns:a16="http://schemas.microsoft.com/office/drawing/2014/main" id="{6BC4DD1A-1DBA-4B23-9A7F-526AFCCB2A16}"/>
                      </a:ext>
                    </a:extLst>
                  </p:cNvPr>
                  <p:cNvSpPr/>
                  <p:nvPr/>
                </p:nvSpPr>
                <p:spPr>
                  <a:xfrm>
                    <a:off x="2421254" y="1663064"/>
                    <a:ext cx="17780" cy="4921"/>
                  </a:xfrm>
                  <a:custGeom>
                    <a:avLst/>
                    <a:gdLst>
                      <a:gd name="connsiteX0" fmla="*/ 0 w 17780"/>
                      <a:gd name="connsiteY0" fmla="*/ 4445 h 4921"/>
                      <a:gd name="connsiteX1" fmla="*/ 17780 w 17780"/>
                      <a:gd name="connsiteY1" fmla="*/ 0 h 4921"/>
                      <a:gd name="connsiteX2" fmla="*/ 0 w 17780"/>
                      <a:gd name="connsiteY2" fmla="*/ 4445 h 4921"/>
                      <a:gd name="connsiteX3" fmla="*/ 0 w 17780"/>
                      <a:gd name="connsiteY3" fmla="*/ 4445 h 4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780" h="4921">
                        <a:moveTo>
                          <a:pt x="0" y="4445"/>
                        </a:moveTo>
                        <a:cubicBezTo>
                          <a:pt x="5715" y="2540"/>
                          <a:pt x="12065" y="0"/>
                          <a:pt x="17780" y="0"/>
                        </a:cubicBezTo>
                        <a:cubicBezTo>
                          <a:pt x="12065" y="1905"/>
                          <a:pt x="5715" y="3810"/>
                          <a:pt x="0" y="4445"/>
                        </a:cubicBezTo>
                        <a:cubicBezTo>
                          <a:pt x="0" y="5080"/>
                          <a:pt x="0" y="5080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2" name="Freeform: Shape 271">
                    <a:extLst>
                      <a:ext uri="{FF2B5EF4-FFF2-40B4-BE49-F238E27FC236}">
                        <a16:creationId xmlns:a16="http://schemas.microsoft.com/office/drawing/2014/main" id="{B7D88E65-7276-4955-8F91-87A532E188CC}"/>
                      </a:ext>
                    </a:extLst>
                  </p:cNvPr>
                  <p:cNvSpPr/>
                  <p:nvPr/>
                </p:nvSpPr>
                <p:spPr>
                  <a:xfrm>
                    <a:off x="2418079" y="1766570"/>
                    <a:ext cx="17780" cy="5079"/>
                  </a:xfrm>
                  <a:custGeom>
                    <a:avLst/>
                    <a:gdLst>
                      <a:gd name="connsiteX0" fmla="*/ 0 w 17780"/>
                      <a:gd name="connsiteY0" fmla="*/ 5080 h 5079"/>
                      <a:gd name="connsiteX1" fmla="*/ 8890 w 17780"/>
                      <a:gd name="connsiteY1" fmla="*/ 1905 h 5079"/>
                      <a:gd name="connsiteX2" fmla="*/ 17780 w 17780"/>
                      <a:gd name="connsiteY2" fmla="*/ 0 h 5079"/>
                      <a:gd name="connsiteX3" fmla="*/ 8890 w 17780"/>
                      <a:gd name="connsiteY3" fmla="*/ 2540 h 5079"/>
                      <a:gd name="connsiteX4" fmla="*/ 0 w 17780"/>
                      <a:gd name="connsiteY4" fmla="*/ 5080 h 5079"/>
                      <a:gd name="connsiteX5" fmla="*/ 0 w 17780"/>
                      <a:gd name="connsiteY5" fmla="*/ 508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780" h="5079">
                        <a:moveTo>
                          <a:pt x="0" y="5080"/>
                        </a:moveTo>
                        <a:cubicBezTo>
                          <a:pt x="3175" y="4445"/>
                          <a:pt x="5715" y="3175"/>
                          <a:pt x="8890" y="1905"/>
                        </a:cubicBezTo>
                        <a:cubicBezTo>
                          <a:pt x="11430" y="635"/>
                          <a:pt x="14605" y="0"/>
                          <a:pt x="17780" y="0"/>
                        </a:cubicBezTo>
                        <a:cubicBezTo>
                          <a:pt x="14605" y="1270"/>
                          <a:pt x="12065" y="1905"/>
                          <a:pt x="8890" y="2540"/>
                        </a:cubicBezTo>
                        <a:cubicBezTo>
                          <a:pt x="6350" y="3175"/>
                          <a:pt x="3175" y="3810"/>
                          <a:pt x="0" y="5080"/>
                        </a:cubicBezTo>
                        <a:cubicBezTo>
                          <a:pt x="0" y="5080"/>
                          <a:pt x="0" y="5080"/>
                          <a:pt x="0" y="508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3" name="Freeform: Shape 272">
                    <a:extLst>
                      <a:ext uri="{FF2B5EF4-FFF2-40B4-BE49-F238E27FC236}">
                        <a16:creationId xmlns:a16="http://schemas.microsoft.com/office/drawing/2014/main" id="{D287BAF2-35FD-479C-9A74-F3386A4B1C28}"/>
                      </a:ext>
                    </a:extLst>
                  </p:cNvPr>
                  <p:cNvSpPr/>
                  <p:nvPr/>
                </p:nvSpPr>
                <p:spPr>
                  <a:xfrm>
                    <a:off x="2499995" y="1635760"/>
                    <a:ext cx="13617" cy="4444"/>
                  </a:xfrm>
                  <a:custGeom>
                    <a:avLst/>
                    <a:gdLst>
                      <a:gd name="connsiteX0" fmla="*/ 13335 w 13617"/>
                      <a:gd name="connsiteY0" fmla="*/ 1270 h 4444"/>
                      <a:gd name="connsiteX1" fmla="*/ 0 w 13617"/>
                      <a:gd name="connsiteY1" fmla="*/ 4445 h 4444"/>
                      <a:gd name="connsiteX2" fmla="*/ 0 w 13617"/>
                      <a:gd name="connsiteY2" fmla="*/ 3810 h 4444"/>
                      <a:gd name="connsiteX3" fmla="*/ 13335 w 13617"/>
                      <a:gd name="connsiteY3" fmla="*/ 0 h 4444"/>
                      <a:gd name="connsiteX4" fmla="*/ 13335 w 13617"/>
                      <a:gd name="connsiteY4" fmla="*/ 127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617" h="4444">
                        <a:moveTo>
                          <a:pt x="13335" y="1270"/>
                        </a:moveTo>
                        <a:cubicBezTo>
                          <a:pt x="8890" y="2540"/>
                          <a:pt x="4445" y="3810"/>
                          <a:pt x="0" y="4445"/>
                        </a:cubicBezTo>
                        <a:cubicBezTo>
                          <a:pt x="0" y="4445"/>
                          <a:pt x="0" y="4445"/>
                          <a:pt x="0" y="3810"/>
                        </a:cubicBez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970" y="635"/>
                          <a:pt x="13335" y="635"/>
                          <a:pt x="1333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4" name="Freeform: Shape 273">
                    <a:extLst>
                      <a:ext uri="{FF2B5EF4-FFF2-40B4-BE49-F238E27FC236}">
                        <a16:creationId xmlns:a16="http://schemas.microsoft.com/office/drawing/2014/main" id="{7BA5F0D9-19F1-4D80-91CB-293BC84D151D}"/>
                      </a:ext>
                    </a:extLst>
                  </p:cNvPr>
                  <p:cNvSpPr/>
                  <p:nvPr/>
                </p:nvSpPr>
                <p:spPr>
                  <a:xfrm>
                    <a:off x="2499995" y="1599564"/>
                    <a:ext cx="13334" cy="3810"/>
                  </a:xfrm>
                  <a:custGeom>
                    <a:avLst/>
                    <a:gdLst>
                      <a:gd name="connsiteX0" fmla="*/ 0 w 13334"/>
                      <a:gd name="connsiteY0" fmla="*/ 3810 h 3810"/>
                      <a:gd name="connsiteX1" fmla="*/ 13335 w 13334"/>
                      <a:gd name="connsiteY1" fmla="*/ 0 h 3810"/>
                      <a:gd name="connsiteX2" fmla="*/ 13335 w 13334"/>
                      <a:gd name="connsiteY2" fmla="*/ 635 h 3810"/>
                      <a:gd name="connsiteX3" fmla="*/ 0 w 13334"/>
                      <a:gd name="connsiteY3" fmla="*/ 3810 h 3810"/>
                      <a:gd name="connsiteX4" fmla="*/ 0 w 13334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4" h="3810">
                        <a:moveTo>
                          <a:pt x="0" y="3810"/>
                        </a:move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335" y="0"/>
                          <a:pt x="13335" y="635"/>
                          <a:pt x="13335" y="635"/>
                        </a:cubicBezTo>
                        <a:cubicBezTo>
                          <a:pt x="9525" y="1270"/>
                          <a:pt x="5080" y="2540"/>
                          <a:pt x="0" y="3810"/>
                        </a:cubicBezTo>
                        <a:cubicBezTo>
                          <a:pt x="0" y="3810"/>
                          <a:pt x="0" y="381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5" name="Freeform: Shape 274">
                    <a:extLst>
                      <a:ext uri="{FF2B5EF4-FFF2-40B4-BE49-F238E27FC236}">
                        <a16:creationId xmlns:a16="http://schemas.microsoft.com/office/drawing/2014/main" id="{DE47CCF5-1B0C-4F02-9968-F2F4437F4B09}"/>
                      </a:ext>
                    </a:extLst>
                  </p:cNvPr>
                  <p:cNvSpPr/>
                  <p:nvPr/>
                </p:nvSpPr>
                <p:spPr>
                  <a:xfrm>
                    <a:off x="2171700" y="1723924"/>
                    <a:ext cx="13970" cy="3910"/>
                  </a:xfrm>
                  <a:custGeom>
                    <a:avLst/>
                    <a:gdLst>
                      <a:gd name="connsiteX0" fmla="*/ 0 w 13970"/>
                      <a:gd name="connsiteY0" fmla="*/ 3275 h 3910"/>
                      <a:gd name="connsiteX1" fmla="*/ 13970 w 13970"/>
                      <a:gd name="connsiteY1" fmla="*/ 100 h 3910"/>
                      <a:gd name="connsiteX2" fmla="*/ 0 w 13970"/>
                      <a:gd name="connsiteY2" fmla="*/ 3910 h 3910"/>
                      <a:gd name="connsiteX3" fmla="*/ 0 w 13970"/>
                      <a:gd name="connsiteY3" fmla="*/ 3275 h 39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3910">
                        <a:moveTo>
                          <a:pt x="0" y="3275"/>
                        </a:moveTo>
                        <a:cubicBezTo>
                          <a:pt x="4445" y="2005"/>
                          <a:pt x="9525" y="-535"/>
                          <a:pt x="13970" y="100"/>
                        </a:cubicBezTo>
                        <a:cubicBezTo>
                          <a:pt x="9525" y="1370"/>
                          <a:pt x="3810" y="2640"/>
                          <a:pt x="0" y="3910"/>
                        </a:cubicBezTo>
                        <a:cubicBezTo>
                          <a:pt x="0" y="3275"/>
                          <a:pt x="0" y="3275"/>
                          <a:pt x="0" y="32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6" name="Freeform: Shape 275">
                    <a:extLst>
                      <a:ext uri="{FF2B5EF4-FFF2-40B4-BE49-F238E27FC236}">
                        <a16:creationId xmlns:a16="http://schemas.microsoft.com/office/drawing/2014/main" id="{29FE7B8D-B5A9-4E21-9103-40271D098367}"/>
                      </a:ext>
                    </a:extLst>
                  </p:cNvPr>
                  <p:cNvSpPr/>
                  <p:nvPr/>
                </p:nvSpPr>
                <p:spPr>
                  <a:xfrm>
                    <a:off x="2394585" y="1651635"/>
                    <a:ext cx="13335" cy="4444"/>
                  </a:xfrm>
                  <a:custGeom>
                    <a:avLst/>
                    <a:gdLst>
                      <a:gd name="connsiteX0" fmla="*/ 13335 w 13335"/>
                      <a:gd name="connsiteY0" fmla="*/ 1270 h 4444"/>
                      <a:gd name="connsiteX1" fmla="*/ 0 w 13335"/>
                      <a:gd name="connsiteY1" fmla="*/ 4445 h 4444"/>
                      <a:gd name="connsiteX2" fmla="*/ 13335 w 13335"/>
                      <a:gd name="connsiteY2" fmla="*/ 0 h 4444"/>
                      <a:gd name="connsiteX3" fmla="*/ 13335 w 13335"/>
                      <a:gd name="connsiteY3" fmla="*/ 127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4444">
                        <a:moveTo>
                          <a:pt x="13335" y="1270"/>
                        </a:moveTo>
                        <a:cubicBezTo>
                          <a:pt x="8890" y="1905"/>
                          <a:pt x="4445" y="3175"/>
                          <a:pt x="0" y="4445"/>
                        </a:cubicBezTo>
                        <a:cubicBezTo>
                          <a:pt x="4445" y="3175"/>
                          <a:pt x="8890" y="1905"/>
                          <a:pt x="13335" y="0"/>
                        </a:cubicBezTo>
                        <a:cubicBezTo>
                          <a:pt x="13335" y="635"/>
                          <a:pt x="13335" y="1270"/>
                          <a:pt x="1333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7" name="Freeform: Shape 276">
                    <a:extLst>
                      <a:ext uri="{FF2B5EF4-FFF2-40B4-BE49-F238E27FC236}">
                        <a16:creationId xmlns:a16="http://schemas.microsoft.com/office/drawing/2014/main" id="{2BD089F2-5960-4F6F-B49E-4CFDADC8F0EC}"/>
                      </a:ext>
                    </a:extLst>
                  </p:cNvPr>
                  <p:cNvSpPr/>
                  <p:nvPr/>
                </p:nvSpPr>
                <p:spPr>
                  <a:xfrm>
                    <a:off x="2193925" y="1776095"/>
                    <a:ext cx="13335" cy="2539"/>
                  </a:xfrm>
                  <a:custGeom>
                    <a:avLst/>
                    <a:gdLst>
                      <a:gd name="connsiteX0" fmla="*/ 0 w 13335"/>
                      <a:gd name="connsiteY0" fmla="*/ 1905 h 2539"/>
                      <a:gd name="connsiteX1" fmla="*/ 13335 w 13335"/>
                      <a:gd name="connsiteY1" fmla="*/ 0 h 2539"/>
                      <a:gd name="connsiteX2" fmla="*/ 0 w 13335"/>
                      <a:gd name="connsiteY2" fmla="*/ 2540 h 2539"/>
                      <a:gd name="connsiteX3" fmla="*/ 0 w 13335"/>
                      <a:gd name="connsiteY3" fmla="*/ 1905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2539">
                        <a:moveTo>
                          <a:pt x="0" y="1905"/>
                        </a:moveTo>
                        <a:cubicBezTo>
                          <a:pt x="5080" y="-635"/>
                          <a:pt x="8890" y="2540"/>
                          <a:pt x="13335" y="0"/>
                        </a:cubicBezTo>
                        <a:cubicBezTo>
                          <a:pt x="8890" y="1270"/>
                          <a:pt x="4445" y="635"/>
                          <a:pt x="0" y="2540"/>
                        </a:cubicBezTo>
                        <a:cubicBezTo>
                          <a:pt x="0" y="1905"/>
                          <a:pt x="0" y="1905"/>
                          <a:pt x="0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8" name="Freeform: Shape 277">
                    <a:extLst>
                      <a:ext uri="{FF2B5EF4-FFF2-40B4-BE49-F238E27FC236}">
                        <a16:creationId xmlns:a16="http://schemas.microsoft.com/office/drawing/2014/main" id="{4A245E51-8CC2-473D-8FDE-B2237BD513AC}"/>
                      </a:ext>
                    </a:extLst>
                  </p:cNvPr>
                  <p:cNvSpPr/>
                  <p:nvPr/>
                </p:nvSpPr>
                <p:spPr>
                  <a:xfrm>
                    <a:off x="2562860" y="1719495"/>
                    <a:ext cx="13335" cy="3100"/>
                  </a:xfrm>
                  <a:custGeom>
                    <a:avLst/>
                    <a:gdLst>
                      <a:gd name="connsiteX0" fmla="*/ 0 w 13335"/>
                      <a:gd name="connsiteY0" fmla="*/ 2624 h 3100"/>
                      <a:gd name="connsiteX1" fmla="*/ 13335 w 13335"/>
                      <a:gd name="connsiteY1" fmla="*/ 84 h 3100"/>
                      <a:gd name="connsiteX2" fmla="*/ 0 w 13335"/>
                      <a:gd name="connsiteY2" fmla="*/ 2624 h 3100"/>
                      <a:gd name="connsiteX3" fmla="*/ 0 w 13335"/>
                      <a:gd name="connsiteY3" fmla="*/ 2624 h 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100">
                        <a:moveTo>
                          <a:pt x="0" y="2624"/>
                        </a:moveTo>
                        <a:cubicBezTo>
                          <a:pt x="5080" y="2624"/>
                          <a:pt x="8890" y="-551"/>
                          <a:pt x="13335" y="84"/>
                        </a:cubicBezTo>
                        <a:cubicBezTo>
                          <a:pt x="8255" y="2624"/>
                          <a:pt x="4445" y="1354"/>
                          <a:pt x="0" y="2624"/>
                        </a:cubicBezTo>
                        <a:cubicBezTo>
                          <a:pt x="0" y="3259"/>
                          <a:pt x="0" y="3259"/>
                          <a:pt x="0" y="2624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79" name="Freeform: Shape 278">
                    <a:extLst>
                      <a:ext uri="{FF2B5EF4-FFF2-40B4-BE49-F238E27FC236}">
                        <a16:creationId xmlns:a16="http://schemas.microsoft.com/office/drawing/2014/main" id="{7665C68C-F047-4CB7-A06F-07A468ABB652}"/>
                      </a:ext>
                    </a:extLst>
                  </p:cNvPr>
                  <p:cNvSpPr/>
                  <p:nvPr/>
                </p:nvSpPr>
                <p:spPr>
                  <a:xfrm>
                    <a:off x="2381885" y="1647189"/>
                    <a:ext cx="13969" cy="3457"/>
                  </a:xfrm>
                  <a:custGeom>
                    <a:avLst/>
                    <a:gdLst>
                      <a:gd name="connsiteX0" fmla="*/ 0 w 13969"/>
                      <a:gd name="connsiteY0" fmla="*/ 3175 h 3457"/>
                      <a:gd name="connsiteX1" fmla="*/ 13970 w 13969"/>
                      <a:gd name="connsiteY1" fmla="*/ 0 h 3457"/>
                      <a:gd name="connsiteX2" fmla="*/ 0 w 13969"/>
                      <a:gd name="connsiteY2" fmla="*/ 3175 h 3457"/>
                      <a:gd name="connsiteX3" fmla="*/ 0 w 13969"/>
                      <a:gd name="connsiteY3" fmla="*/ 3175 h 3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69" h="3457">
                        <a:moveTo>
                          <a:pt x="0" y="3175"/>
                        </a:moveTo>
                        <a:cubicBezTo>
                          <a:pt x="4445" y="1905"/>
                          <a:pt x="8890" y="635"/>
                          <a:pt x="13970" y="0"/>
                        </a:cubicBezTo>
                        <a:cubicBezTo>
                          <a:pt x="8890" y="1270"/>
                          <a:pt x="4445" y="2540"/>
                          <a:pt x="0" y="3175"/>
                        </a:cubicBezTo>
                        <a:cubicBezTo>
                          <a:pt x="0" y="3810"/>
                          <a:pt x="0" y="3175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86D6C04E-F2A3-4639-9C5E-531D3A19C719}"/>
                      </a:ext>
                    </a:extLst>
                  </p:cNvPr>
                  <p:cNvSpPr/>
                  <p:nvPr/>
                </p:nvSpPr>
                <p:spPr>
                  <a:xfrm>
                    <a:off x="2411729" y="1784985"/>
                    <a:ext cx="11430" cy="3810"/>
                  </a:xfrm>
                  <a:custGeom>
                    <a:avLst/>
                    <a:gdLst>
                      <a:gd name="connsiteX0" fmla="*/ 0 w 11430"/>
                      <a:gd name="connsiteY0" fmla="*/ 3810 h 3810"/>
                      <a:gd name="connsiteX1" fmla="*/ 11430 w 11430"/>
                      <a:gd name="connsiteY1" fmla="*/ 0 h 3810"/>
                      <a:gd name="connsiteX2" fmla="*/ 3810 w 11430"/>
                      <a:gd name="connsiteY2" fmla="*/ 3175 h 3810"/>
                      <a:gd name="connsiteX3" fmla="*/ 0 w 11430"/>
                      <a:gd name="connsiteY3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" h="3810">
                        <a:moveTo>
                          <a:pt x="0" y="3810"/>
                        </a:moveTo>
                        <a:cubicBezTo>
                          <a:pt x="3810" y="2540"/>
                          <a:pt x="7620" y="0"/>
                          <a:pt x="11430" y="0"/>
                        </a:cubicBezTo>
                        <a:cubicBezTo>
                          <a:pt x="8890" y="635"/>
                          <a:pt x="6350" y="635"/>
                          <a:pt x="3810" y="3175"/>
                        </a:cubicBezTo>
                        <a:cubicBezTo>
                          <a:pt x="3175" y="3175"/>
                          <a:pt x="1905" y="3175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1" name="Freeform: Shape 280">
                    <a:extLst>
                      <a:ext uri="{FF2B5EF4-FFF2-40B4-BE49-F238E27FC236}">
                        <a16:creationId xmlns:a16="http://schemas.microsoft.com/office/drawing/2014/main" id="{848E9805-FA9D-4718-9E9A-7955D45EDE3C}"/>
                      </a:ext>
                    </a:extLst>
                  </p:cNvPr>
                  <p:cNvSpPr/>
                  <p:nvPr/>
                </p:nvSpPr>
                <p:spPr>
                  <a:xfrm>
                    <a:off x="2447925" y="1683301"/>
                    <a:ext cx="13335" cy="3100"/>
                  </a:xfrm>
                  <a:custGeom>
                    <a:avLst/>
                    <a:gdLst>
                      <a:gd name="connsiteX0" fmla="*/ 0 w 13335"/>
                      <a:gd name="connsiteY0" fmla="*/ 2624 h 3100"/>
                      <a:gd name="connsiteX1" fmla="*/ 13335 w 13335"/>
                      <a:gd name="connsiteY1" fmla="*/ 84 h 3100"/>
                      <a:gd name="connsiteX2" fmla="*/ 0 w 13335"/>
                      <a:gd name="connsiteY2" fmla="*/ 2624 h 3100"/>
                      <a:gd name="connsiteX3" fmla="*/ 0 w 13335"/>
                      <a:gd name="connsiteY3" fmla="*/ 2624 h 3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100">
                        <a:moveTo>
                          <a:pt x="0" y="2624"/>
                        </a:moveTo>
                        <a:cubicBezTo>
                          <a:pt x="4445" y="2624"/>
                          <a:pt x="8890" y="-551"/>
                          <a:pt x="13335" y="84"/>
                        </a:cubicBezTo>
                        <a:cubicBezTo>
                          <a:pt x="8890" y="2624"/>
                          <a:pt x="4445" y="1989"/>
                          <a:pt x="0" y="2624"/>
                        </a:cubicBezTo>
                        <a:cubicBezTo>
                          <a:pt x="0" y="3259"/>
                          <a:pt x="0" y="3259"/>
                          <a:pt x="0" y="2624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2" name="Freeform: Shape 281">
                    <a:extLst>
                      <a:ext uri="{FF2B5EF4-FFF2-40B4-BE49-F238E27FC236}">
                        <a16:creationId xmlns:a16="http://schemas.microsoft.com/office/drawing/2014/main" id="{37070FF7-2D53-4AF8-B803-546184EB84B0}"/>
                      </a:ext>
                    </a:extLst>
                  </p:cNvPr>
                  <p:cNvSpPr/>
                  <p:nvPr/>
                </p:nvSpPr>
                <p:spPr>
                  <a:xfrm>
                    <a:off x="2455545" y="1756410"/>
                    <a:ext cx="13334" cy="4444"/>
                  </a:xfrm>
                  <a:custGeom>
                    <a:avLst/>
                    <a:gdLst>
                      <a:gd name="connsiteX0" fmla="*/ 0 w 13334"/>
                      <a:gd name="connsiteY0" fmla="*/ 3175 h 4444"/>
                      <a:gd name="connsiteX1" fmla="*/ 13335 w 13334"/>
                      <a:gd name="connsiteY1" fmla="*/ 0 h 4444"/>
                      <a:gd name="connsiteX2" fmla="*/ 0 w 13334"/>
                      <a:gd name="connsiteY2" fmla="*/ 4445 h 4444"/>
                      <a:gd name="connsiteX3" fmla="*/ 0 w 13334"/>
                      <a:gd name="connsiteY3" fmla="*/ 3175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4" h="4444">
                        <a:moveTo>
                          <a:pt x="0" y="3175"/>
                        </a:move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8890" y="1270"/>
                          <a:pt x="4445" y="4445"/>
                          <a:pt x="0" y="4445"/>
                        </a:cubicBezTo>
                        <a:cubicBezTo>
                          <a:pt x="0" y="3175"/>
                          <a:pt x="0" y="3175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533617D7-51FA-44B8-A7A6-9B68C9098CF0}"/>
                      </a:ext>
                    </a:extLst>
                  </p:cNvPr>
                  <p:cNvSpPr/>
                  <p:nvPr/>
                </p:nvSpPr>
                <p:spPr>
                  <a:xfrm>
                    <a:off x="2387600" y="1769745"/>
                    <a:ext cx="13335" cy="2589"/>
                  </a:xfrm>
                  <a:custGeom>
                    <a:avLst/>
                    <a:gdLst>
                      <a:gd name="connsiteX0" fmla="*/ 13335 w 13335"/>
                      <a:gd name="connsiteY0" fmla="*/ 0 h 2589"/>
                      <a:gd name="connsiteX1" fmla="*/ 0 w 13335"/>
                      <a:gd name="connsiteY1" fmla="*/ 1905 h 2589"/>
                      <a:gd name="connsiteX2" fmla="*/ 13335 w 13335"/>
                      <a:gd name="connsiteY2" fmla="*/ 0 h 2589"/>
                      <a:gd name="connsiteX3" fmla="*/ 13335 w 13335"/>
                      <a:gd name="connsiteY3" fmla="*/ 0 h 2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2589">
                        <a:moveTo>
                          <a:pt x="13335" y="0"/>
                        </a:moveTo>
                        <a:cubicBezTo>
                          <a:pt x="8255" y="1270"/>
                          <a:pt x="3810" y="3810"/>
                          <a:pt x="0" y="1905"/>
                        </a:cubicBezTo>
                        <a:cubicBezTo>
                          <a:pt x="5080" y="0"/>
                          <a:pt x="8890" y="635"/>
                          <a:pt x="13335" y="0"/>
                        </a:cubicBezTo>
                        <a:cubicBezTo>
                          <a:pt x="13335" y="0"/>
                          <a:pt x="13335" y="0"/>
                          <a:pt x="133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: Shape 283">
                    <a:extLst>
                      <a:ext uri="{FF2B5EF4-FFF2-40B4-BE49-F238E27FC236}">
                        <a16:creationId xmlns:a16="http://schemas.microsoft.com/office/drawing/2014/main" id="{0FD54A76-3361-4250-A64D-2C74AABA3D2F}"/>
                      </a:ext>
                    </a:extLst>
                  </p:cNvPr>
                  <p:cNvSpPr/>
                  <p:nvPr/>
                </p:nvSpPr>
                <p:spPr>
                  <a:xfrm>
                    <a:off x="2403475" y="1627504"/>
                    <a:ext cx="13335" cy="4338"/>
                  </a:xfrm>
                  <a:custGeom>
                    <a:avLst/>
                    <a:gdLst>
                      <a:gd name="connsiteX0" fmla="*/ 13335 w 13335"/>
                      <a:gd name="connsiteY0" fmla="*/ 1270 h 4338"/>
                      <a:gd name="connsiteX1" fmla="*/ 0 w 13335"/>
                      <a:gd name="connsiteY1" fmla="*/ 3810 h 4338"/>
                      <a:gd name="connsiteX2" fmla="*/ 13335 w 13335"/>
                      <a:gd name="connsiteY2" fmla="*/ 0 h 4338"/>
                      <a:gd name="connsiteX3" fmla="*/ 13335 w 13335"/>
                      <a:gd name="connsiteY3" fmla="*/ 1270 h 43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4338">
                        <a:moveTo>
                          <a:pt x="13335" y="1270"/>
                        </a:moveTo>
                        <a:cubicBezTo>
                          <a:pt x="8890" y="1905"/>
                          <a:pt x="4445" y="5715"/>
                          <a:pt x="0" y="3810"/>
                        </a:cubicBez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335" y="635"/>
                          <a:pt x="13335" y="1270"/>
                          <a:pt x="1333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: Shape 284">
                    <a:extLst>
                      <a:ext uri="{FF2B5EF4-FFF2-40B4-BE49-F238E27FC236}">
                        <a16:creationId xmlns:a16="http://schemas.microsoft.com/office/drawing/2014/main" id="{38F4D8B4-F9F3-450B-AFC2-C4676AB68268}"/>
                      </a:ext>
                    </a:extLst>
                  </p:cNvPr>
                  <p:cNvSpPr/>
                  <p:nvPr/>
                </p:nvSpPr>
                <p:spPr>
                  <a:xfrm>
                    <a:off x="2510154" y="1734185"/>
                    <a:ext cx="13970" cy="4444"/>
                  </a:xfrm>
                  <a:custGeom>
                    <a:avLst/>
                    <a:gdLst>
                      <a:gd name="connsiteX0" fmla="*/ 13970 w 13970"/>
                      <a:gd name="connsiteY0" fmla="*/ 0 h 4444"/>
                      <a:gd name="connsiteX1" fmla="*/ 0 w 13970"/>
                      <a:gd name="connsiteY1" fmla="*/ 4445 h 4444"/>
                      <a:gd name="connsiteX2" fmla="*/ 13970 w 13970"/>
                      <a:gd name="connsiteY2" fmla="*/ 0 h 4444"/>
                      <a:gd name="connsiteX3" fmla="*/ 13970 w 13970"/>
                      <a:gd name="connsiteY3" fmla="*/ 0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4444">
                        <a:moveTo>
                          <a:pt x="13970" y="0"/>
                        </a:moveTo>
                        <a:cubicBezTo>
                          <a:pt x="9525" y="1905"/>
                          <a:pt x="4445" y="3175"/>
                          <a:pt x="0" y="4445"/>
                        </a:cubicBezTo>
                        <a:cubicBezTo>
                          <a:pt x="4445" y="1270"/>
                          <a:pt x="9525" y="635"/>
                          <a:pt x="13970" y="0"/>
                        </a:cubicBezTo>
                        <a:cubicBezTo>
                          <a:pt x="13970" y="0"/>
                          <a:pt x="13970" y="0"/>
                          <a:pt x="1397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6" name="Freeform: Shape 285">
                    <a:extLst>
                      <a:ext uri="{FF2B5EF4-FFF2-40B4-BE49-F238E27FC236}">
                        <a16:creationId xmlns:a16="http://schemas.microsoft.com/office/drawing/2014/main" id="{49486FB2-2D4E-40DE-8A2D-400C16499A39}"/>
                      </a:ext>
                    </a:extLst>
                  </p:cNvPr>
                  <p:cNvSpPr/>
                  <p:nvPr/>
                </p:nvSpPr>
                <p:spPr>
                  <a:xfrm>
                    <a:off x="2462529" y="1743710"/>
                    <a:ext cx="12700" cy="4286"/>
                  </a:xfrm>
                  <a:custGeom>
                    <a:avLst/>
                    <a:gdLst>
                      <a:gd name="connsiteX0" fmla="*/ 0 w 12700"/>
                      <a:gd name="connsiteY0" fmla="*/ 3810 h 4286"/>
                      <a:gd name="connsiteX1" fmla="*/ 12700 w 12700"/>
                      <a:gd name="connsiteY1" fmla="*/ 0 h 4286"/>
                      <a:gd name="connsiteX2" fmla="*/ 0 w 12700"/>
                      <a:gd name="connsiteY2" fmla="*/ 3810 h 4286"/>
                      <a:gd name="connsiteX3" fmla="*/ 0 w 12700"/>
                      <a:gd name="connsiteY3" fmla="*/ 3810 h 42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4286">
                        <a:moveTo>
                          <a:pt x="0" y="3810"/>
                        </a:moveTo>
                        <a:cubicBezTo>
                          <a:pt x="4445" y="2540"/>
                          <a:pt x="8255" y="1270"/>
                          <a:pt x="12700" y="0"/>
                        </a:cubicBezTo>
                        <a:cubicBezTo>
                          <a:pt x="8255" y="635"/>
                          <a:pt x="4445" y="3810"/>
                          <a:pt x="0" y="3810"/>
                        </a:cubicBezTo>
                        <a:cubicBezTo>
                          <a:pt x="0" y="4445"/>
                          <a:pt x="0" y="4445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7" name="Freeform: Shape 286">
                    <a:extLst>
                      <a:ext uri="{FF2B5EF4-FFF2-40B4-BE49-F238E27FC236}">
                        <a16:creationId xmlns:a16="http://schemas.microsoft.com/office/drawing/2014/main" id="{8BF6D7F5-B6B4-4088-9B9E-B5F9852902C1}"/>
                      </a:ext>
                    </a:extLst>
                  </p:cNvPr>
                  <p:cNvSpPr/>
                  <p:nvPr/>
                </p:nvSpPr>
                <p:spPr>
                  <a:xfrm>
                    <a:off x="2507614" y="1725929"/>
                    <a:ext cx="16510" cy="5080"/>
                  </a:xfrm>
                  <a:custGeom>
                    <a:avLst/>
                    <a:gdLst>
                      <a:gd name="connsiteX0" fmla="*/ 0 w 16510"/>
                      <a:gd name="connsiteY0" fmla="*/ 5080 h 5080"/>
                      <a:gd name="connsiteX1" fmla="*/ 16510 w 16510"/>
                      <a:gd name="connsiteY1" fmla="*/ 0 h 5080"/>
                      <a:gd name="connsiteX2" fmla="*/ 0 w 16510"/>
                      <a:gd name="connsiteY2" fmla="*/ 5080 h 5080"/>
                      <a:gd name="connsiteX3" fmla="*/ 0 w 16510"/>
                      <a:gd name="connsiteY3" fmla="*/ 508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10" h="5080">
                        <a:moveTo>
                          <a:pt x="0" y="5080"/>
                        </a:moveTo>
                        <a:cubicBezTo>
                          <a:pt x="5080" y="1905"/>
                          <a:pt x="11430" y="1270"/>
                          <a:pt x="16510" y="0"/>
                        </a:cubicBezTo>
                        <a:cubicBezTo>
                          <a:pt x="11430" y="0"/>
                          <a:pt x="5080" y="3810"/>
                          <a:pt x="0" y="5080"/>
                        </a:cubicBezTo>
                        <a:lnTo>
                          <a:pt x="0" y="508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8" name="Freeform: Shape 287">
                    <a:extLst>
                      <a:ext uri="{FF2B5EF4-FFF2-40B4-BE49-F238E27FC236}">
                        <a16:creationId xmlns:a16="http://schemas.microsoft.com/office/drawing/2014/main" id="{3CDE0148-1635-4907-9097-47B263946FFF}"/>
                      </a:ext>
                    </a:extLst>
                  </p:cNvPr>
                  <p:cNvSpPr/>
                  <p:nvPr/>
                </p:nvSpPr>
                <p:spPr>
                  <a:xfrm>
                    <a:off x="2403475" y="1691004"/>
                    <a:ext cx="13970" cy="3893"/>
                  </a:xfrm>
                  <a:custGeom>
                    <a:avLst/>
                    <a:gdLst>
                      <a:gd name="connsiteX0" fmla="*/ 0 w 13970"/>
                      <a:gd name="connsiteY0" fmla="*/ 3810 h 3893"/>
                      <a:gd name="connsiteX1" fmla="*/ 13970 w 13970"/>
                      <a:gd name="connsiteY1" fmla="*/ 0 h 3893"/>
                      <a:gd name="connsiteX2" fmla="*/ 0 w 13970"/>
                      <a:gd name="connsiteY2" fmla="*/ 3810 h 3893"/>
                      <a:gd name="connsiteX3" fmla="*/ 0 w 13970"/>
                      <a:gd name="connsiteY3" fmla="*/ 3810 h 38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3893">
                        <a:moveTo>
                          <a:pt x="0" y="3810"/>
                        </a:moveTo>
                        <a:cubicBezTo>
                          <a:pt x="4445" y="2540"/>
                          <a:pt x="8890" y="1270"/>
                          <a:pt x="13970" y="0"/>
                        </a:cubicBezTo>
                        <a:cubicBezTo>
                          <a:pt x="9525" y="1270"/>
                          <a:pt x="5080" y="4445"/>
                          <a:pt x="0" y="3810"/>
                        </a:cubicBezTo>
                        <a:cubicBezTo>
                          <a:pt x="635" y="3810"/>
                          <a:pt x="0" y="381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9" name="Freeform: Shape 288">
                    <a:extLst>
                      <a:ext uri="{FF2B5EF4-FFF2-40B4-BE49-F238E27FC236}">
                        <a16:creationId xmlns:a16="http://schemas.microsoft.com/office/drawing/2014/main" id="{9A443818-67A1-49BF-9EAF-0D8D5B93D1B0}"/>
                      </a:ext>
                    </a:extLst>
                  </p:cNvPr>
                  <p:cNvSpPr/>
                  <p:nvPr/>
                </p:nvSpPr>
                <p:spPr>
                  <a:xfrm>
                    <a:off x="2508885" y="1622425"/>
                    <a:ext cx="13335" cy="4092"/>
                  </a:xfrm>
                  <a:custGeom>
                    <a:avLst/>
                    <a:gdLst>
                      <a:gd name="connsiteX0" fmla="*/ 0 w 13335"/>
                      <a:gd name="connsiteY0" fmla="*/ 3810 h 4092"/>
                      <a:gd name="connsiteX1" fmla="*/ 13335 w 13335"/>
                      <a:gd name="connsiteY1" fmla="*/ 0 h 4092"/>
                      <a:gd name="connsiteX2" fmla="*/ 13335 w 13335"/>
                      <a:gd name="connsiteY2" fmla="*/ 635 h 4092"/>
                      <a:gd name="connsiteX3" fmla="*/ 0 w 13335"/>
                      <a:gd name="connsiteY3" fmla="*/ 3810 h 4092"/>
                      <a:gd name="connsiteX4" fmla="*/ 0 w 13335"/>
                      <a:gd name="connsiteY4" fmla="*/ 3810 h 4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5" h="4092">
                        <a:moveTo>
                          <a:pt x="0" y="3810"/>
                        </a:move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335" y="0"/>
                          <a:pt x="13335" y="635"/>
                          <a:pt x="13335" y="635"/>
                        </a:cubicBezTo>
                        <a:cubicBezTo>
                          <a:pt x="8890" y="1905"/>
                          <a:pt x="4445" y="3175"/>
                          <a:pt x="0" y="3810"/>
                        </a:cubicBezTo>
                        <a:cubicBezTo>
                          <a:pt x="0" y="4445"/>
                          <a:pt x="0" y="381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0" name="Freeform: Shape 289">
                    <a:extLst>
                      <a:ext uri="{FF2B5EF4-FFF2-40B4-BE49-F238E27FC236}">
                        <a16:creationId xmlns:a16="http://schemas.microsoft.com/office/drawing/2014/main" id="{5EBCFD6C-CE4A-4CF5-8C1C-B905CE63EF9B}"/>
                      </a:ext>
                    </a:extLst>
                  </p:cNvPr>
                  <p:cNvSpPr/>
                  <p:nvPr/>
                </p:nvSpPr>
                <p:spPr>
                  <a:xfrm>
                    <a:off x="2330450" y="1697989"/>
                    <a:ext cx="13335" cy="4445"/>
                  </a:xfrm>
                  <a:custGeom>
                    <a:avLst/>
                    <a:gdLst>
                      <a:gd name="connsiteX0" fmla="*/ 13335 w 13335"/>
                      <a:gd name="connsiteY0" fmla="*/ 0 h 4445"/>
                      <a:gd name="connsiteX1" fmla="*/ 6985 w 13335"/>
                      <a:gd name="connsiteY1" fmla="*/ 2540 h 4445"/>
                      <a:gd name="connsiteX2" fmla="*/ 0 w 13335"/>
                      <a:gd name="connsiteY2" fmla="*/ 4445 h 4445"/>
                      <a:gd name="connsiteX3" fmla="*/ 6350 w 13335"/>
                      <a:gd name="connsiteY3" fmla="*/ 1905 h 4445"/>
                      <a:gd name="connsiteX4" fmla="*/ 13335 w 13335"/>
                      <a:gd name="connsiteY4" fmla="*/ 0 h 4445"/>
                      <a:gd name="connsiteX5" fmla="*/ 13335 w 13335"/>
                      <a:gd name="connsiteY5" fmla="*/ 0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335" h="4445">
                        <a:moveTo>
                          <a:pt x="13335" y="0"/>
                        </a:moveTo>
                        <a:cubicBezTo>
                          <a:pt x="11430" y="635"/>
                          <a:pt x="8890" y="1905"/>
                          <a:pt x="6985" y="2540"/>
                        </a:cubicBezTo>
                        <a:cubicBezTo>
                          <a:pt x="4445" y="3810"/>
                          <a:pt x="2540" y="4445"/>
                          <a:pt x="0" y="4445"/>
                        </a:cubicBezTo>
                        <a:cubicBezTo>
                          <a:pt x="1905" y="3175"/>
                          <a:pt x="4445" y="2540"/>
                          <a:pt x="6350" y="1905"/>
                        </a:cubicBezTo>
                        <a:cubicBezTo>
                          <a:pt x="8890" y="1905"/>
                          <a:pt x="10795" y="1270"/>
                          <a:pt x="13335" y="0"/>
                        </a:cubicBezTo>
                        <a:cubicBezTo>
                          <a:pt x="13335" y="0"/>
                          <a:pt x="13335" y="0"/>
                          <a:pt x="133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: Shape 290">
                    <a:extLst>
                      <a:ext uri="{FF2B5EF4-FFF2-40B4-BE49-F238E27FC236}">
                        <a16:creationId xmlns:a16="http://schemas.microsoft.com/office/drawing/2014/main" id="{8226552A-BE8D-4EAE-887C-EB592EB7C68A}"/>
                      </a:ext>
                    </a:extLst>
                  </p:cNvPr>
                  <p:cNvSpPr/>
                  <p:nvPr/>
                </p:nvSpPr>
                <p:spPr>
                  <a:xfrm>
                    <a:off x="2299335" y="1748988"/>
                    <a:ext cx="14604" cy="1071"/>
                  </a:xfrm>
                  <a:custGeom>
                    <a:avLst/>
                    <a:gdLst>
                      <a:gd name="connsiteX0" fmla="*/ 14605 w 14604"/>
                      <a:gd name="connsiteY0" fmla="*/ 437 h 1071"/>
                      <a:gd name="connsiteX1" fmla="*/ 0 w 14604"/>
                      <a:gd name="connsiteY1" fmla="*/ 1072 h 1071"/>
                      <a:gd name="connsiteX2" fmla="*/ 14605 w 14604"/>
                      <a:gd name="connsiteY2" fmla="*/ 437 h 1071"/>
                      <a:gd name="connsiteX3" fmla="*/ 14605 w 14604"/>
                      <a:gd name="connsiteY3" fmla="*/ 437 h 10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04" h="1071">
                        <a:moveTo>
                          <a:pt x="14605" y="437"/>
                        </a:moveTo>
                        <a:cubicBezTo>
                          <a:pt x="9525" y="1072"/>
                          <a:pt x="4445" y="437"/>
                          <a:pt x="0" y="1072"/>
                        </a:cubicBezTo>
                        <a:cubicBezTo>
                          <a:pt x="4445" y="1072"/>
                          <a:pt x="10160" y="-833"/>
                          <a:pt x="14605" y="437"/>
                        </a:cubicBezTo>
                        <a:cubicBezTo>
                          <a:pt x="14605" y="437"/>
                          <a:pt x="14605" y="437"/>
                          <a:pt x="14605" y="43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2" name="Freeform: Shape 291">
                    <a:extLst>
                      <a:ext uri="{FF2B5EF4-FFF2-40B4-BE49-F238E27FC236}">
                        <a16:creationId xmlns:a16="http://schemas.microsoft.com/office/drawing/2014/main" id="{163907C0-0BEF-4267-B430-B3BC28CD64B9}"/>
                      </a:ext>
                    </a:extLst>
                  </p:cNvPr>
                  <p:cNvSpPr/>
                  <p:nvPr/>
                </p:nvSpPr>
                <p:spPr>
                  <a:xfrm>
                    <a:off x="2263139" y="1790228"/>
                    <a:ext cx="13335" cy="3646"/>
                  </a:xfrm>
                  <a:custGeom>
                    <a:avLst/>
                    <a:gdLst>
                      <a:gd name="connsiteX0" fmla="*/ 0 w 13335"/>
                      <a:gd name="connsiteY0" fmla="*/ 3646 h 3646"/>
                      <a:gd name="connsiteX1" fmla="*/ 13335 w 13335"/>
                      <a:gd name="connsiteY1" fmla="*/ 471 h 3646"/>
                      <a:gd name="connsiteX2" fmla="*/ 0 w 13335"/>
                      <a:gd name="connsiteY2" fmla="*/ 3646 h 3646"/>
                      <a:gd name="connsiteX3" fmla="*/ 0 w 13335"/>
                      <a:gd name="connsiteY3" fmla="*/ 3646 h 3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646">
                        <a:moveTo>
                          <a:pt x="0" y="3646"/>
                        </a:moveTo>
                        <a:cubicBezTo>
                          <a:pt x="4445" y="3011"/>
                          <a:pt x="8890" y="-1434"/>
                          <a:pt x="13335" y="471"/>
                        </a:cubicBezTo>
                        <a:cubicBezTo>
                          <a:pt x="8890" y="1741"/>
                          <a:pt x="4445" y="3011"/>
                          <a:pt x="0" y="3646"/>
                        </a:cubicBezTo>
                        <a:cubicBezTo>
                          <a:pt x="0" y="3646"/>
                          <a:pt x="0" y="3646"/>
                          <a:pt x="0" y="364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3" name="Freeform: Shape 292">
                    <a:extLst>
                      <a:ext uri="{FF2B5EF4-FFF2-40B4-BE49-F238E27FC236}">
                        <a16:creationId xmlns:a16="http://schemas.microsoft.com/office/drawing/2014/main" id="{D4C40479-C56B-4173-A9BE-7802DC86824C}"/>
                      </a:ext>
                    </a:extLst>
                  </p:cNvPr>
                  <p:cNvSpPr/>
                  <p:nvPr/>
                </p:nvSpPr>
                <p:spPr>
                  <a:xfrm>
                    <a:off x="2346325" y="1637664"/>
                    <a:ext cx="13335" cy="3810"/>
                  </a:xfrm>
                  <a:custGeom>
                    <a:avLst/>
                    <a:gdLst>
                      <a:gd name="connsiteX0" fmla="*/ 0 w 13335"/>
                      <a:gd name="connsiteY0" fmla="*/ 3810 h 3810"/>
                      <a:gd name="connsiteX1" fmla="*/ 13335 w 13335"/>
                      <a:gd name="connsiteY1" fmla="*/ 0 h 3810"/>
                      <a:gd name="connsiteX2" fmla="*/ 13335 w 13335"/>
                      <a:gd name="connsiteY2" fmla="*/ 635 h 3810"/>
                      <a:gd name="connsiteX3" fmla="*/ 0 w 13335"/>
                      <a:gd name="connsiteY3" fmla="*/ 3810 h 3810"/>
                      <a:gd name="connsiteX4" fmla="*/ 0 w 13335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5" h="3810">
                        <a:moveTo>
                          <a:pt x="0" y="3810"/>
                        </a:move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335" y="0"/>
                          <a:pt x="13335" y="635"/>
                          <a:pt x="13335" y="635"/>
                        </a:cubicBezTo>
                        <a:cubicBezTo>
                          <a:pt x="8890" y="1270"/>
                          <a:pt x="4445" y="2540"/>
                          <a:pt x="0" y="3810"/>
                        </a:cubicBezTo>
                        <a:cubicBezTo>
                          <a:pt x="0" y="3810"/>
                          <a:pt x="0" y="381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4" name="Freeform: Shape 293">
                    <a:extLst>
                      <a:ext uri="{FF2B5EF4-FFF2-40B4-BE49-F238E27FC236}">
                        <a16:creationId xmlns:a16="http://schemas.microsoft.com/office/drawing/2014/main" id="{7F79FB1A-85B3-425B-8CBF-49A3DEC85727}"/>
                      </a:ext>
                    </a:extLst>
                  </p:cNvPr>
                  <p:cNvSpPr/>
                  <p:nvPr/>
                </p:nvSpPr>
                <p:spPr>
                  <a:xfrm>
                    <a:off x="2294889" y="1795018"/>
                    <a:ext cx="13335" cy="3301"/>
                  </a:xfrm>
                  <a:custGeom>
                    <a:avLst/>
                    <a:gdLst>
                      <a:gd name="connsiteX0" fmla="*/ 0 w 13335"/>
                      <a:gd name="connsiteY0" fmla="*/ 2666 h 3301"/>
                      <a:gd name="connsiteX1" fmla="*/ 13335 w 13335"/>
                      <a:gd name="connsiteY1" fmla="*/ 126 h 3301"/>
                      <a:gd name="connsiteX2" fmla="*/ 0 w 13335"/>
                      <a:gd name="connsiteY2" fmla="*/ 3301 h 3301"/>
                      <a:gd name="connsiteX3" fmla="*/ 0 w 13335"/>
                      <a:gd name="connsiteY3" fmla="*/ 2666 h 3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301">
                        <a:moveTo>
                          <a:pt x="0" y="2666"/>
                        </a:moveTo>
                        <a:cubicBezTo>
                          <a:pt x="4445" y="1396"/>
                          <a:pt x="8890" y="-509"/>
                          <a:pt x="13335" y="126"/>
                        </a:cubicBezTo>
                        <a:cubicBezTo>
                          <a:pt x="8890" y="1396"/>
                          <a:pt x="4445" y="2666"/>
                          <a:pt x="0" y="3301"/>
                        </a:cubicBezTo>
                        <a:cubicBezTo>
                          <a:pt x="0" y="3301"/>
                          <a:pt x="0" y="3301"/>
                          <a:pt x="0" y="266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5" name="Freeform: Shape 294">
                    <a:extLst>
                      <a:ext uri="{FF2B5EF4-FFF2-40B4-BE49-F238E27FC236}">
                        <a16:creationId xmlns:a16="http://schemas.microsoft.com/office/drawing/2014/main" id="{DC7B1B54-4891-4DF4-8E02-829F879C4325}"/>
                      </a:ext>
                    </a:extLst>
                  </p:cNvPr>
                  <p:cNvSpPr/>
                  <p:nvPr/>
                </p:nvSpPr>
                <p:spPr>
                  <a:xfrm>
                    <a:off x="2334260" y="1795145"/>
                    <a:ext cx="12982" cy="3299"/>
                  </a:xfrm>
                  <a:custGeom>
                    <a:avLst/>
                    <a:gdLst>
                      <a:gd name="connsiteX0" fmla="*/ 12700 w 12982"/>
                      <a:gd name="connsiteY0" fmla="*/ 1270 h 3299"/>
                      <a:gd name="connsiteX1" fmla="*/ 0 w 12982"/>
                      <a:gd name="connsiteY1" fmla="*/ 3175 h 3299"/>
                      <a:gd name="connsiteX2" fmla="*/ 12700 w 12982"/>
                      <a:gd name="connsiteY2" fmla="*/ 0 h 3299"/>
                      <a:gd name="connsiteX3" fmla="*/ 12700 w 12982"/>
                      <a:gd name="connsiteY3" fmla="*/ 1270 h 3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982" h="3299">
                        <a:moveTo>
                          <a:pt x="12700" y="1270"/>
                        </a:moveTo>
                        <a:cubicBezTo>
                          <a:pt x="8255" y="0"/>
                          <a:pt x="4445" y="1905"/>
                          <a:pt x="0" y="3175"/>
                        </a:cubicBezTo>
                        <a:cubicBezTo>
                          <a:pt x="4445" y="3810"/>
                          <a:pt x="8255" y="1905"/>
                          <a:pt x="12700" y="0"/>
                        </a:cubicBezTo>
                        <a:cubicBezTo>
                          <a:pt x="13335" y="635"/>
                          <a:pt x="12700" y="635"/>
                          <a:pt x="1270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6" name="Freeform: Shape 295">
                    <a:extLst>
                      <a:ext uri="{FF2B5EF4-FFF2-40B4-BE49-F238E27FC236}">
                        <a16:creationId xmlns:a16="http://schemas.microsoft.com/office/drawing/2014/main" id="{3CF301FA-575C-437E-8022-A813FB522D8E}"/>
                      </a:ext>
                    </a:extLst>
                  </p:cNvPr>
                  <p:cNvSpPr/>
                  <p:nvPr/>
                </p:nvSpPr>
                <p:spPr>
                  <a:xfrm>
                    <a:off x="2431414" y="1683121"/>
                    <a:ext cx="13335" cy="3438"/>
                  </a:xfrm>
                  <a:custGeom>
                    <a:avLst/>
                    <a:gdLst>
                      <a:gd name="connsiteX0" fmla="*/ 0 w 13335"/>
                      <a:gd name="connsiteY0" fmla="*/ 2803 h 3438"/>
                      <a:gd name="connsiteX1" fmla="*/ 6350 w 13335"/>
                      <a:gd name="connsiteY1" fmla="*/ 898 h 3438"/>
                      <a:gd name="connsiteX2" fmla="*/ 13335 w 13335"/>
                      <a:gd name="connsiteY2" fmla="*/ 263 h 3438"/>
                      <a:gd name="connsiteX3" fmla="*/ 6350 w 13335"/>
                      <a:gd name="connsiteY3" fmla="*/ 2168 h 3438"/>
                      <a:gd name="connsiteX4" fmla="*/ 0 w 13335"/>
                      <a:gd name="connsiteY4" fmla="*/ 3438 h 3438"/>
                      <a:gd name="connsiteX5" fmla="*/ 0 w 13335"/>
                      <a:gd name="connsiteY5" fmla="*/ 2803 h 3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335" h="3438">
                        <a:moveTo>
                          <a:pt x="0" y="2803"/>
                        </a:moveTo>
                        <a:cubicBezTo>
                          <a:pt x="1905" y="2803"/>
                          <a:pt x="4445" y="1533"/>
                          <a:pt x="6350" y="898"/>
                        </a:cubicBezTo>
                        <a:cubicBezTo>
                          <a:pt x="8890" y="263"/>
                          <a:pt x="10795" y="-372"/>
                          <a:pt x="13335" y="263"/>
                        </a:cubicBezTo>
                        <a:cubicBezTo>
                          <a:pt x="10795" y="898"/>
                          <a:pt x="8890" y="1533"/>
                          <a:pt x="6350" y="2168"/>
                        </a:cubicBezTo>
                        <a:cubicBezTo>
                          <a:pt x="3810" y="2803"/>
                          <a:pt x="1905" y="3438"/>
                          <a:pt x="0" y="3438"/>
                        </a:cubicBezTo>
                        <a:cubicBezTo>
                          <a:pt x="0" y="3438"/>
                          <a:pt x="0" y="2803"/>
                          <a:pt x="0" y="2803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7" name="Freeform: Shape 296">
                    <a:extLst>
                      <a:ext uri="{FF2B5EF4-FFF2-40B4-BE49-F238E27FC236}">
                        <a16:creationId xmlns:a16="http://schemas.microsoft.com/office/drawing/2014/main" id="{6BF079F9-2E95-4F8E-9AAE-34E1F7E9E813}"/>
                      </a:ext>
                    </a:extLst>
                  </p:cNvPr>
                  <p:cNvSpPr/>
                  <p:nvPr/>
                </p:nvSpPr>
                <p:spPr>
                  <a:xfrm>
                    <a:off x="2588260" y="1597904"/>
                    <a:ext cx="13969" cy="3615"/>
                  </a:xfrm>
                  <a:custGeom>
                    <a:avLst/>
                    <a:gdLst>
                      <a:gd name="connsiteX0" fmla="*/ 0 w 13969"/>
                      <a:gd name="connsiteY0" fmla="*/ 3566 h 3615"/>
                      <a:gd name="connsiteX1" fmla="*/ 13970 w 13969"/>
                      <a:gd name="connsiteY1" fmla="*/ 391 h 3615"/>
                      <a:gd name="connsiteX2" fmla="*/ 0 w 13969"/>
                      <a:gd name="connsiteY2" fmla="*/ 3566 h 3615"/>
                      <a:gd name="connsiteX3" fmla="*/ 0 w 13969"/>
                      <a:gd name="connsiteY3" fmla="*/ 3566 h 3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69" h="3615">
                        <a:moveTo>
                          <a:pt x="0" y="3566"/>
                        </a:moveTo>
                        <a:cubicBezTo>
                          <a:pt x="4445" y="4201"/>
                          <a:pt x="8890" y="-1514"/>
                          <a:pt x="13970" y="391"/>
                        </a:cubicBezTo>
                        <a:cubicBezTo>
                          <a:pt x="9525" y="1661"/>
                          <a:pt x="4445" y="391"/>
                          <a:pt x="0" y="3566"/>
                        </a:cubicBezTo>
                        <a:cubicBezTo>
                          <a:pt x="0" y="3566"/>
                          <a:pt x="0" y="3566"/>
                          <a:pt x="0" y="356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8" name="Freeform: Shape 297">
                    <a:extLst>
                      <a:ext uri="{FF2B5EF4-FFF2-40B4-BE49-F238E27FC236}">
                        <a16:creationId xmlns:a16="http://schemas.microsoft.com/office/drawing/2014/main" id="{413810D0-3F3D-4A65-AC59-0F92670B0674}"/>
                      </a:ext>
                    </a:extLst>
                  </p:cNvPr>
                  <p:cNvSpPr/>
                  <p:nvPr/>
                </p:nvSpPr>
                <p:spPr>
                  <a:xfrm>
                    <a:off x="2249804" y="1724025"/>
                    <a:ext cx="13970" cy="5714"/>
                  </a:xfrm>
                  <a:custGeom>
                    <a:avLst/>
                    <a:gdLst>
                      <a:gd name="connsiteX0" fmla="*/ 13970 w 13970"/>
                      <a:gd name="connsiteY0" fmla="*/ 0 h 5714"/>
                      <a:gd name="connsiteX1" fmla="*/ 0 w 13970"/>
                      <a:gd name="connsiteY1" fmla="*/ 5715 h 5714"/>
                      <a:gd name="connsiteX2" fmla="*/ 13970 w 13970"/>
                      <a:gd name="connsiteY2" fmla="*/ 0 h 5714"/>
                      <a:gd name="connsiteX3" fmla="*/ 13970 w 13970"/>
                      <a:gd name="connsiteY3" fmla="*/ 0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5714">
                        <a:moveTo>
                          <a:pt x="13970" y="0"/>
                        </a:moveTo>
                        <a:cubicBezTo>
                          <a:pt x="9525" y="1270"/>
                          <a:pt x="4445" y="2540"/>
                          <a:pt x="0" y="5715"/>
                        </a:cubicBezTo>
                        <a:cubicBezTo>
                          <a:pt x="4445" y="635"/>
                          <a:pt x="9525" y="2540"/>
                          <a:pt x="13970" y="0"/>
                        </a:cubicBezTo>
                        <a:cubicBezTo>
                          <a:pt x="13970" y="0"/>
                          <a:pt x="13970" y="0"/>
                          <a:pt x="1397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F8A7D96F-2F96-4BD8-BA66-F57F628B1DEE}"/>
                      </a:ext>
                    </a:extLst>
                  </p:cNvPr>
                  <p:cNvSpPr/>
                  <p:nvPr/>
                </p:nvSpPr>
                <p:spPr>
                  <a:xfrm>
                    <a:off x="2289810" y="1823720"/>
                    <a:ext cx="13969" cy="4444"/>
                  </a:xfrm>
                  <a:custGeom>
                    <a:avLst/>
                    <a:gdLst>
                      <a:gd name="connsiteX0" fmla="*/ 13970 w 13969"/>
                      <a:gd name="connsiteY0" fmla="*/ 635 h 4444"/>
                      <a:gd name="connsiteX1" fmla="*/ 0 w 13969"/>
                      <a:gd name="connsiteY1" fmla="*/ 4445 h 4444"/>
                      <a:gd name="connsiteX2" fmla="*/ 13970 w 13969"/>
                      <a:gd name="connsiteY2" fmla="*/ 0 h 4444"/>
                      <a:gd name="connsiteX3" fmla="*/ 13970 w 13969"/>
                      <a:gd name="connsiteY3" fmla="*/ 635 h 44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69" h="4444">
                        <a:moveTo>
                          <a:pt x="13970" y="635"/>
                        </a:moveTo>
                        <a:cubicBezTo>
                          <a:pt x="9525" y="1905"/>
                          <a:pt x="4445" y="3175"/>
                          <a:pt x="0" y="4445"/>
                        </a:cubicBezTo>
                        <a:cubicBezTo>
                          <a:pt x="4445" y="3175"/>
                          <a:pt x="8890" y="3175"/>
                          <a:pt x="13970" y="0"/>
                        </a:cubicBezTo>
                        <a:cubicBezTo>
                          <a:pt x="13970" y="0"/>
                          <a:pt x="13970" y="0"/>
                          <a:pt x="13970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: Shape 299">
                    <a:extLst>
                      <a:ext uri="{FF2B5EF4-FFF2-40B4-BE49-F238E27FC236}">
                        <a16:creationId xmlns:a16="http://schemas.microsoft.com/office/drawing/2014/main" id="{E2B8D48F-DF29-48A9-8128-D193A2045AD0}"/>
                      </a:ext>
                    </a:extLst>
                  </p:cNvPr>
                  <p:cNvSpPr/>
                  <p:nvPr/>
                </p:nvSpPr>
                <p:spPr>
                  <a:xfrm>
                    <a:off x="2559685" y="1726936"/>
                    <a:ext cx="12700" cy="3438"/>
                  </a:xfrm>
                  <a:custGeom>
                    <a:avLst/>
                    <a:gdLst>
                      <a:gd name="connsiteX0" fmla="*/ 0 w 12700"/>
                      <a:gd name="connsiteY0" fmla="*/ 2168 h 3438"/>
                      <a:gd name="connsiteX1" fmla="*/ 6350 w 12700"/>
                      <a:gd name="connsiteY1" fmla="*/ 898 h 3438"/>
                      <a:gd name="connsiteX2" fmla="*/ 12700 w 12700"/>
                      <a:gd name="connsiteY2" fmla="*/ 263 h 3438"/>
                      <a:gd name="connsiteX3" fmla="*/ 6350 w 12700"/>
                      <a:gd name="connsiteY3" fmla="*/ 2168 h 3438"/>
                      <a:gd name="connsiteX4" fmla="*/ 0 w 12700"/>
                      <a:gd name="connsiteY4" fmla="*/ 3438 h 3438"/>
                      <a:gd name="connsiteX5" fmla="*/ 0 w 12700"/>
                      <a:gd name="connsiteY5" fmla="*/ 2168 h 3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700" h="3438">
                        <a:moveTo>
                          <a:pt x="0" y="2168"/>
                        </a:moveTo>
                        <a:cubicBezTo>
                          <a:pt x="1905" y="2168"/>
                          <a:pt x="4445" y="1533"/>
                          <a:pt x="6350" y="898"/>
                        </a:cubicBezTo>
                        <a:cubicBezTo>
                          <a:pt x="8255" y="263"/>
                          <a:pt x="10795" y="-372"/>
                          <a:pt x="12700" y="263"/>
                        </a:cubicBezTo>
                        <a:cubicBezTo>
                          <a:pt x="10160" y="1533"/>
                          <a:pt x="8255" y="1533"/>
                          <a:pt x="6350" y="2168"/>
                        </a:cubicBezTo>
                        <a:cubicBezTo>
                          <a:pt x="4445" y="2168"/>
                          <a:pt x="2540" y="2803"/>
                          <a:pt x="0" y="3438"/>
                        </a:cubicBezTo>
                        <a:cubicBezTo>
                          <a:pt x="0" y="2803"/>
                          <a:pt x="0" y="2168"/>
                          <a:pt x="0" y="2168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: Shape 300">
                    <a:extLst>
                      <a:ext uri="{FF2B5EF4-FFF2-40B4-BE49-F238E27FC236}">
                        <a16:creationId xmlns:a16="http://schemas.microsoft.com/office/drawing/2014/main" id="{3E35D570-01A7-478C-9825-3300FF9B1F26}"/>
                      </a:ext>
                    </a:extLst>
                  </p:cNvPr>
                  <p:cNvSpPr/>
                  <p:nvPr/>
                </p:nvSpPr>
                <p:spPr>
                  <a:xfrm>
                    <a:off x="2284729" y="1729104"/>
                    <a:ext cx="13970" cy="2540"/>
                  </a:xfrm>
                  <a:custGeom>
                    <a:avLst/>
                    <a:gdLst>
                      <a:gd name="connsiteX0" fmla="*/ 13970 w 13970"/>
                      <a:gd name="connsiteY0" fmla="*/ 1270 h 2540"/>
                      <a:gd name="connsiteX1" fmla="*/ 0 w 13970"/>
                      <a:gd name="connsiteY1" fmla="*/ 2540 h 2540"/>
                      <a:gd name="connsiteX2" fmla="*/ 13970 w 13970"/>
                      <a:gd name="connsiteY2" fmla="*/ 0 h 2540"/>
                      <a:gd name="connsiteX3" fmla="*/ 13970 w 13970"/>
                      <a:gd name="connsiteY3" fmla="*/ 1270 h 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2540">
                        <a:moveTo>
                          <a:pt x="13970" y="1270"/>
                        </a:moveTo>
                        <a:cubicBezTo>
                          <a:pt x="9525" y="2540"/>
                          <a:pt x="5080" y="2540"/>
                          <a:pt x="0" y="2540"/>
                        </a:cubicBezTo>
                        <a:cubicBezTo>
                          <a:pt x="4445" y="1270"/>
                          <a:pt x="8890" y="1905"/>
                          <a:pt x="13970" y="0"/>
                        </a:cubicBezTo>
                        <a:cubicBezTo>
                          <a:pt x="13970" y="635"/>
                          <a:pt x="13970" y="635"/>
                          <a:pt x="1397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: Shape 301">
                    <a:extLst>
                      <a:ext uri="{FF2B5EF4-FFF2-40B4-BE49-F238E27FC236}">
                        <a16:creationId xmlns:a16="http://schemas.microsoft.com/office/drawing/2014/main" id="{FEB41D90-A8D9-4158-904B-74CA03F23206}"/>
                      </a:ext>
                    </a:extLst>
                  </p:cNvPr>
                  <p:cNvSpPr/>
                  <p:nvPr/>
                </p:nvSpPr>
                <p:spPr>
                  <a:xfrm>
                    <a:off x="2583814" y="1595755"/>
                    <a:ext cx="13335" cy="3809"/>
                  </a:xfrm>
                  <a:custGeom>
                    <a:avLst/>
                    <a:gdLst>
                      <a:gd name="connsiteX0" fmla="*/ 13335 w 13335"/>
                      <a:gd name="connsiteY0" fmla="*/ 635 h 3809"/>
                      <a:gd name="connsiteX1" fmla="*/ 0 w 13335"/>
                      <a:gd name="connsiteY1" fmla="*/ 3810 h 3809"/>
                      <a:gd name="connsiteX2" fmla="*/ 13335 w 13335"/>
                      <a:gd name="connsiteY2" fmla="*/ 0 h 3809"/>
                      <a:gd name="connsiteX3" fmla="*/ 13335 w 13335"/>
                      <a:gd name="connsiteY3" fmla="*/ 635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809">
                        <a:moveTo>
                          <a:pt x="13335" y="635"/>
                        </a:moveTo>
                        <a:cubicBezTo>
                          <a:pt x="8890" y="0"/>
                          <a:pt x="4445" y="2540"/>
                          <a:pt x="0" y="3810"/>
                        </a:cubicBezTo>
                        <a:cubicBezTo>
                          <a:pt x="4445" y="2540"/>
                          <a:pt x="8890" y="1270"/>
                          <a:pt x="13335" y="0"/>
                        </a:cubicBezTo>
                        <a:cubicBezTo>
                          <a:pt x="13335" y="0"/>
                          <a:pt x="13335" y="0"/>
                          <a:pt x="1333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3" name="Freeform: Shape 302">
                    <a:extLst>
                      <a:ext uri="{FF2B5EF4-FFF2-40B4-BE49-F238E27FC236}">
                        <a16:creationId xmlns:a16="http://schemas.microsoft.com/office/drawing/2014/main" id="{CE84B749-7463-4185-941B-9E034666781D}"/>
                      </a:ext>
                    </a:extLst>
                  </p:cNvPr>
                  <p:cNvSpPr/>
                  <p:nvPr/>
                </p:nvSpPr>
                <p:spPr>
                  <a:xfrm>
                    <a:off x="2559685" y="1665604"/>
                    <a:ext cx="16510" cy="5715"/>
                  </a:xfrm>
                  <a:custGeom>
                    <a:avLst/>
                    <a:gdLst>
                      <a:gd name="connsiteX0" fmla="*/ 0 w 16510"/>
                      <a:gd name="connsiteY0" fmla="*/ 5715 h 5715"/>
                      <a:gd name="connsiteX1" fmla="*/ 16510 w 16510"/>
                      <a:gd name="connsiteY1" fmla="*/ 0 h 5715"/>
                      <a:gd name="connsiteX2" fmla="*/ 0 w 16510"/>
                      <a:gd name="connsiteY2" fmla="*/ 5715 h 5715"/>
                      <a:gd name="connsiteX3" fmla="*/ 0 w 16510"/>
                      <a:gd name="connsiteY3" fmla="*/ 5715 h 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10" h="5715">
                        <a:moveTo>
                          <a:pt x="0" y="5715"/>
                        </a:moveTo>
                        <a:cubicBezTo>
                          <a:pt x="5080" y="4445"/>
                          <a:pt x="11430" y="2540"/>
                          <a:pt x="16510" y="0"/>
                        </a:cubicBezTo>
                        <a:cubicBezTo>
                          <a:pt x="11430" y="3810"/>
                          <a:pt x="6350" y="5080"/>
                          <a:pt x="0" y="5715"/>
                        </a:cubicBezTo>
                        <a:lnTo>
                          <a:pt x="0" y="571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4" name="Freeform: Shape 303">
                    <a:extLst>
                      <a:ext uri="{FF2B5EF4-FFF2-40B4-BE49-F238E27FC236}">
                        <a16:creationId xmlns:a16="http://schemas.microsoft.com/office/drawing/2014/main" id="{3ECBD1C2-4C5A-4B36-942C-05F9EDFDC075}"/>
                      </a:ext>
                    </a:extLst>
                  </p:cNvPr>
                  <p:cNvSpPr/>
                  <p:nvPr/>
                </p:nvSpPr>
                <p:spPr>
                  <a:xfrm>
                    <a:off x="2224404" y="1790700"/>
                    <a:ext cx="13970" cy="3299"/>
                  </a:xfrm>
                  <a:custGeom>
                    <a:avLst/>
                    <a:gdLst>
                      <a:gd name="connsiteX0" fmla="*/ 13970 w 13970"/>
                      <a:gd name="connsiteY0" fmla="*/ 0 h 3299"/>
                      <a:gd name="connsiteX1" fmla="*/ 0 w 13970"/>
                      <a:gd name="connsiteY1" fmla="*/ 3175 h 3299"/>
                      <a:gd name="connsiteX2" fmla="*/ 13970 w 13970"/>
                      <a:gd name="connsiteY2" fmla="*/ 0 h 3299"/>
                      <a:gd name="connsiteX3" fmla="*/ 13970 w 13970"/>
                      <a:gd name="connsiteY3" fmla="*/ 0 h 32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3299">
                        <a:moveTo>
                          <a:pt x="13970" y="0"/>
                        </a:moveTo>
                        <a:cubicBezTo>
                          <a:pt x="9525" y="1905"/>
                          <a:pt x="4445" y="3810"/>
                          <a:pt x="0" y="3175"/>
                        </a:cubicBezTo>
                        <a:cubicBezTo>
                          <a:pt x="4445" y="1905"/>
                          <a:pt x="8890" y="635"/>
                          <a:pt x="13970" y="0"/>
                        </a:cubicBezTo>
                        <a:cubicBezTo>
                          <a:pt x="13970" y="0"/>
                          <a:pt x="13970" y="0"/>
                          <a:pt x="1397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5" name="Freeform: Shape 304">
                    <a:extLst>
                      <a:ext uri="{FF2B5EF4-FFF2-40B4-BE49-F238E27FC236}">
                        <a16:creationId xmlns:a16="http://schemas.microsoft.com/office/drawing/2014/main" id="{DB0CB3A0-6430-4CCA-BDB4-FF4F11D9FE27}"/>
                      </a:ext>
                    </a:extLst>
                  </p:cNvPr>
                  <p:cNvSpPr/>
                  <p:nvPr/>
                </p:nvSpPr>
                <p:spPr>
                  <a:xfrm>
                    <a:off x="2616200" y="1720850"/>
                    <a:ext cx="13335" cy="3810"/>
                  </a:xfrm>
                  <a:custGeom>
                    <a:avLst/>
                    <a:gdLst>
                      <a:gd name="connsiteX0" fmla="*/ 13335 w 13335"/>
                      <a:gd name="connsiteY0" fmla="*/ 0 h 3810"/>
                      <a:gd name="connsiteX1" fmla="*/ 0 w 13335"/>
                      <a:gd name="connsiteY1" fmla="*/ 3810 h 3810"/>
                      <a:gd name="connsiteX2" fmla="*/ 0 w 13335"/>
                      <a:gd name="connsiteY2" fmla="*/ 3175 h 3810"/>
                      <a:gd name="connsiteX3" fmla="*/ 13335 w 13335"/>
                      <a:gd name="connsiteY3" fmla="*/ 0 h 3810"/>
                      <a:gd name="connsiteX4" fmla="*/ 13335 w 1333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5" h="3810">
                        <a:moveTo>
                          <a:pt x="13335" y="0"/>
                        </a:moveTo>
                        <a:cubicBezTo>
                          <a:pt x="8890" y="1270"/>
                          <a:pt x="4445" y="2540"/>
                          <a:pt x="0" y="3810"/>
                        </a:cubicBezTo>
                        <a:cubicBezTo>
                          <a:pt x="0" y="3810"/>
                          <a:pt x="0" y="3175"/>
                          <a:pt x="0" y="3175"/>
                        </a:cubicBezTo>
                        <a:cubicBezTo>
                          <a:pt x="3810" y="1905"/>
                          <a:pt x="8255" y="635"/>
                          <a:pt x="13335" y="0"/>
                        </a:cubicBezTo>
                        <a:cubicBezTo>
                          <a:pt x="13335" y="0"/>
                          <a:pt x="13335" y="0"/>
                          <a:pt x="133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6" name="Freeform: Shape 305">
                    <a:extLst>
                      <a:ext uri="{FF2B5EF4-FFF2-40B4-BE49-F238E27FC236}">
                        <a16:creationId xmlns:a16="http://schemas.microsoft.com/office/drawing/2014/main" id="{55ECAFDA-E7E8-487F-98BE-078FAFE71CE9}"/>
                      </a:ext>
                    </a:extLst>
                  </p:cNvPr>
                  <p:cNvSpPr/>
                  <p:nvPr/>
                </p:nvSpPr>
                <p:spPr>
                  <a:xfrm>
                    <a:off x="2225039" y="1798193"/>
                    <a:ext cx="13335" cy="3301"/>
                  </a:xfrm>
                  <a:custGeom>
                    <a:avLst/>
                    <a:gdLst>
                      <a:gd name="connsiteX0" fmla="*/ 0 w 13335"/>
                      <a:gd name="connsiteY0" fmla="*/ 2666 h 3301"/>
                      <a:gd name="connsiteX1" fmla="*/ 13335 w 13335"/>
                      <a:gd name="connsiteY1" fmla="*/ 126 h 3301"/>
                      <a:gd name="connsiteX2" fmla="*/ 0 w 13335"/>
                      <a:gd name="connsiteY2" fmla="*/ 3301 h 3301"/>
                      <a:gd name="connsiteX3" fmla="*/ 0 w 13335"/>
                      <a:gd name="connsiteY3" fmla="*/ 2666 h 3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5" h="3301">
                        <a:moveTo>
                          <a:pt x="0" y="2666"/>
                        </a:moveTo>
                        <a:cubicBezTo>
                          <a:pt x="5080" y="1396"/>
                          <a:pt x="8890" y="-509"/>
                          <a:pt x="13335" y="126"/>
                        </a:cubicBezTo>
                        <a:cubicBezTo>
                          <a:pt x="8890" y="1396"/>
                          <a:pt x="5080" y="2666"/>
                          <a:pt x="0" y="3301"/>
                        </a:cubicBezTo>
                        <a:cubicBezTo>
                          <a:pt x="0" y="2666"/>
                          <a:pt x="0" y="2666"/>
                          <a:pt x="0" y="266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7" name="Freeform: Shape 306">
                    <a:extLst>
                      <a:ext uri="{FF2B5EF4-FFF2-40B4-BE49-F238E27FC236}">
                        <a16:creationId xmlns:a16="http://schemas.microsoft.com/office/drawing/2014/main" id="{473CA3DB-3C0E-4BC9-B7A7-3C9707C87C75}"/>
                      </a:ext>
                    </a:extLst>
                  </p:cNvPr>
                  <p:cNvSpPr/>
                  <p:nvPr/>
                </p:nvSpPr>
                <p:spPr>
                  <a:xfrm>
                    <a:off x="2280285" y="1694814"/>
                    <a:ext cx="16510" cy="2641"/>
                  </a:xfrm>
                  <a:custGeom>
                    <a:avLst/>
                    <a:gdLst>
                      <a:gd name="connsiteX0" fmla="*/ 16510 w 16510"/>
                      <a:gd name="connsiteY0" fmla="*/ 0 h 2641"/>
                      <a:gd name="connsiteX1" fmla="*/ 0 w 16510"/>
                      <a:gd name="connsiteY1" fmla="*/ 2540 h 2641"/>
                      <a:gd name="connsiteX2" fmla="*/ 16510 w 16510"/>
                      <a:gd name="connsiteY2" fmla="*/ 0 h 2641"/>
                      <a:gd name="connsiteX3" fmla="*/ 16510 w 16510"/>
                      <a:gd name="connsiteY3" fmla="*/ 0 h 2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10" h="2641">
                        <a:moveTo>
                          <a:pt x="16510" y="0"/>
                        </a:moveTo>
                        <a:cubicBezTo>
                          <a:pt x="10795" y="635"/>
                          <a:pt x="5715" y="3175"/>
                          <a:pt x="0" y="2540"/>
                        </a:cubicBezTo>
                        <a:cubicBezTo>
                          <a:pt x="5080" y="1270"/>
                          <a:pt x="10795" y="0"/>
                          <a:pt x="16510" y="0"/>
                        </a:cubicBezTo>
                        <a:lnTo>
                          <a:pt x="16510" y="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8" name="Freeform: Shape 307">
                    <a:extLst>
                      <a:ext uri="{FF2B5EF4-FFF2-40B4-BE49-F238E27FC236}">
                        <a16:creationId xmlns:a16="http://schemas.microsoft.com/office/drawing/2014/main" id="{514A0849-CD36-4434-A17C-10294055007B}"/>
                      </a:ext>
                    </a:extLst>
                  </p:cNvPr>
                  <p:cNvSpPr/>
                  <p:nvPr/>
                </p:nvSpPr>
                <p:spPr>
                  <a:xfrm>
                    <a:off x="2536825" y="1661160"/>
                    <a:ext cx="13335" cy="3810"/>
                  </a:xfrm>
                  <a:custGeom>
                    <a:avLst/>
                    <a:gdLst>
                      <a:gd name="connsiteX0" fmla="*/ 13335 w 13335"/>
                      <a:gd name="connsiteY0" fmla="*/ 0 h 3810"/>
                      <a:gd name="connsiteX1" fmla="*/ 0 w 13335"/>
                      <a:gd name="connsiteY1" fmla="*/ 3810 h 3810"/>
                      <a:gd name="connsiteX2" fmla="*/ 0 w 13335"/>
                      <a:gd name="connsiteY2" fmla="*/ 3175 h 3810"/>
                      <a:gd name="connsiteX3" fmla="*/ 13335 w 13335"/>
                      <a:gd name="connsiteY3" fmla="*/ 0 h 3810"/>
                      <a:gd name="connsiteX4" fmla="*/ 13335 w 13335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335" h="3810">
                        <a:moveTo>
                          <a:pt x="13335" y="0"/>
                        </a:moveTo>
                        <a:cubicBezTo>
                          <a:pt x="8890" y="1270"/>
                          <a:pt x="4445" y="2540"/>
                          <a:pt x="0" y="3810"/>
                        </a:cubicBezTo>
                        <a:cubicBezTo>
                          <a:pt x="0" y="3810"/>
                          <a:pt x="0" y="3175"/>
                          <a:pt x="0" y="3175"/>
                        </a:cubicBezTo>
                        <a:cubicBezTo>
                          <a:pt x="3810" y="1905"/>
                          <a:pt x="8890" y="635"/>
                          <a:pt x="13335" y="0"/>
                        </a:cubicBezTo>
                        <a:cubicBezTo>
                          <a:pt x="13335" y="0"/>
                          <a:pt x="13335" y="0"/>
                          <a:pt x="1333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9" name="Freeform: Shape 308">
                    <a:extLst>
                      <a:ext uri="{FF2B5EF4-FFF2-40B4-BE49-F238E27FC236}">
                        <a16:creationId xmlns:a16="http://schemas.microsoft.com/office/drawing/2014/main" id="{6EA4779D-7362-40E7-8C0C-26FFD27991A3}"/>
                      </a:ext>
                    </a:extLst>
                  </p:cNvPr>
                  <p:cNvSpPr/>
                  <p:nvPr/>
                </p:nvSpPr>
                <p:spPr>
                  <a:xfrm>
                    <a:off x="2618104" y="1613535"/>
                    <a:ext cx="7620" cy="2036"/>
                  </a:xfrm>
                  <a:custGeom>
                    <a:avLst/>
                    <a:gdLst>
                      <a:gd name="connsiteX0" fmla="*/ 5080 w 7620"/>
                      <a:gd name="connsiteY0" fmla="*/ 1905 h 2036"/>
                      <a:gd name="connsiteX1" fmla="*/ 0 w 7620"/>
                      <a:gd name="connsiteY1" fmla="*/ 1270 h 2036"/>
                      <a:gd name="connsiteX2" fmla="*/ 7620 w 7620"/>
                      <a:gd name="connsiteY2" fmla="*/ 0 h 2036"/>
                      <a:gd name="connsiteX3" fmla="*/ 5080 w 7620"/>
                      <a:gd name="connsiteY3" fmla="*/ 1905 h 2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620" h="2036">
                        <a:moveTo>
                          <a:pt x="5080" y="1905"/>
                        </a:moveTo>
                        <a:cubicBezTo>
                          <a:pt x="3175" y="2540"/>
                          <a:pt x="2540" y="635"/>
                          <a:pt x="0" y="1270"/>
                        </a:cubicBezTo>
                        <a:cubicBezTo>
                          <a:pt x="2540" y="635"/>
                          <a:pt x="5080" y="0"/>
                          <a:pt x="7620" y="0"/>
                        </a:cubicBezTo>
                        <a:cubicBezTo>
                          <a:pt x="7620" y="0"/>
                          <a:pt x="6350" y="1270"/>
                          <a:pt x="5080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0" name="Freeform: Shape 309">
                    <a:extLst>
                      <a:ext uri="{FF2B5EF4-FFF2-40B4-BE49-F238E27FC236}">
                        <a16:creationId xmlns:a16="http://schemas.microsoft.com/office/drawing/2014/main" id="{2C1F9E40-D1EA-4032-8E6E-93D3465FB7B9}"/>
                      </a:ext>
                    </a:extLst>
                  </p:cNvPr>
                  <p:cNvSpPr/>
                  <p:nvPr/>
                </p:nvSpPr>
                <p:spPr>
                  <a:xfrm>
                    <a:off x="2541270" y="1723389"/>
                    <a:ext cx="13334" cy="4445"/>
                  </a:xfrm>
                  <a:custGeom>
                    <a:avLst/>
                    <a:gdLst>
                      <a:gd name="connsiteX0" fmla="*/ 0 w 13334"/>
                      <a:gd name="connsiteY0" fmla="*/ 4445 h 4445"/>
                      <a:gd name="connsiteX1" fmla="*/ 13335 w 13334"/>
                      <a:gd name="connsiteY1" fmla="*/ 0 h 4445"/>
                      <a:gd name="connsiteX2" fmla="*/ 0 w 13334"/>
                      <a:gd name="connsiteY2" fmla="*/ 4445 h 4445"/>
                      <a:gd name="connsiteX3" fmla="*/ 0 w 13334"/>
                      <a:gd name="connsiteY3" fmla="*/ 4445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34" h="4445">
                        <a:moveTo>
                          <a:pt x="0" y="4445"/>
                        </a:moveTo>
                        <a:cubicBezTo>
                          <a:pt x="4445" y="1905"/>
                          <a:pt x="8890" y="1270"/>
                          <a:pt x="13335" y="0"/>
                        </a:cubicBezTo>
                        <a:cubicBezTo>
                          <a:pt x="8890" y="4445"/>
                          <a:pt x="4445" y="2540"/>
                          <a:pt x="0" y="4445"/>
                        </a:cubicBezTo>
                        <a:cubicBezTo>
                          <a:pt x="0" y="4445"/>
                          <a:pt x="0" y="4445"/>
                          <a:pt x="0" y="444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1" name="Freeform: Shape 310">
                    <a:extLst>
                      <a:ext uri="{FF2B5EF4-FFF2-40B4-BE49-F238E27FC236}">
                        <a16:creationId xmlns:a16="http://schemas.microsoft.com/office/drawing/2014/main" id="{1FAA861D-D856-4AE2-8A56-011ACBE2EBB7}"/>
                      </a:ext>
                    </a:extLst>
                  </p:cNvPr>
                  <p:cNvSpPr/>
                  <p:nvPr/>
                </p:nvSpPr>
                <p:spPr>
                  <a:xfrm>
                    <a:off x="2623185" y="1602739"/>
                    <a:ext cx="12064" cy="3810"/>
                  </a:xfrm>
                  <a:custGeom>
                    <a:avLst/>
                    <a:gdLst>
                      <a:gd name="connsiteX0" fmla="*/ 0 w 12064"/>
                      <a:gd name="connsiteY0" fmla="*/ 3175 h 3810"/>
                      <a:gd name="connsiteX1" fmla="*/ 12065 w 12064"/>
                      <a:gd name="connsiteY1" fmla="*/ 0 h 3810"/>
                      <a:gd name="connsiteX2" fmla="*/ 1270 w 12064"/>
                      <a:gd name="connsiteY2" fmla="*/ 3810 h 3810"/>
                      <a:gd name="connsiteX3" fmla="*/ 0 w 12064"/>
                      <a:gd name="connsiteY3" fmla="*/ 3175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3810">
                        <a:moveTo>
                          <a:pt x="0" y="3175"/>
                        </a:moveTo>
                        <a:cubicBezTo>
                          <a:pt x="3175" y="3175"/>
                          <a:pt x="8255" y="0"/>
                          <a:pt x="12065" y="0"/>
                        </a:cubicBezTo>
                        <a:cubicBezTo>
                          <a:pt x="8255" y="1270"/>
                          <a:pt x="4445" y="1270"/>
                          <a:pt x="1270" y="3810"/>
                        </a:cubicBezTo>
                        <a:cubicBezTo>
                          <a:pt x="0" y="3175"/>
                          <a:pt x="0" y="3175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2" name="Freeform: Shape 311">
                    <a:extLst>
                      <a:ext uri="{FF2B5EF4-FFF2-40B4-BE49-F238E27FC236}">
                        <a16:creationId xmlns:a16="http://schemas.microsoft.com/office/drawing/2014/main" id="{41F1B3DA-FEA3-4196-8CFA-EB091D9FF20F}"/>
                      </a:ext>
                    </a:extLst>
                  </p:cNvPr>
                  <p:cNvSpPr/>
                  <p:nvPr/>
                </p:nvSpPr>
                <p:spPr>
                  <a:xfrm>
                    <a:off x="2192020" y="1798130"/>
                    <a:ext cx="7619" cy="1459"/>
                  </a:xfrm>
                  <a:custGeom>
                    <a:avLst/>
                    <a:gdLst>
                      <a:gd name="connsiteX0" fmla="*/ 0 w 7619"/>
                      <a:gd name="connsiteY0" fmla="*/ 1460 h 1459"/>
                      <a:gd name="connsiteX1" fmla="*/ 7620 w 7619"/>
                      <a:gd name="connsiteY1" fmla="*/ 825 h 1459"/>
                      <a:gd name="connsiteX2" fmla="*/ 4445 w 7619"/>
                      <a:gd name="connsiteY2" fmla="*/ 1460 h 1459"/>
                      <a:gd name="connsiteX3" fmla="*/ 0 w 7619"/>
                      <a:gd name="connsiteY3" fmla="*/ 1460 h 1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619" h="1459">
                        <a:moveTo>
                          <a:pt x="0" y="1460"/>
                        </a:moveTo>
                        <a:cubicBezTo>
                          <a:pt x="2540" y="825"/>
                          <a:pt x="5080" y="-1080"/>
                          <a:pt x="7620" y="825"/>
                        </a:cubicBezTo>
                        <a:cubicBezTo>
                          <a:pt x="6985" y="825"/>
                          <a:pt x="5080" y="1460"/>
                          <a:pt x="4445" y="1460"/>
                        </a:cubicBezTo>
                        <a:cubicBezTo>
                          <a:pt x="2540" y="1460"/>
                          <a:pt x="1270" y="1460"/>
                          <a:pt x="0" y="146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3" name="Freeform: Shape 312">
                    <a:extLst>
                      <a:ext uri="{FF2B5EF4-FFF2-40B4-BE49-F238E27FC236}">
                        <a16:creationId xmlns:a16="http://schemas.microsoft.com/office/drawing/2014/main" id="{9F337398-32F3-4E96-A68A-279415D1B6B4}"/>
                      </a:ext>
                    </a:extLst>
                  </p:cNvPr>
                  <p:cNvSpPr/>
                  <p:nvPr/>
                </p:nvSpPr>
                <p:spPr>
                  <a:xfrm>
                    <a:off x="2194560" y="1708150"/>
                    <a:ext cx="12064" cy="2539"/>
                  </a:xfrm>
                  <a:custGeom>
                    <a:avLst/>
                    <a:gdLst>
                      <a:gd name="connsiteX0" fmla="*/ 0 w 12064"/>
                      <a:gd name="connsiteY0" fmla="*/ 2540 h 2539"/>
                      <a:gd name="connsiteX1" fmla="*/ 12065 w 12064"/>
                      <a:gd name="connsiteY1" fmla="*/ 0 h 2539"/>
                      <a:gd name="connsiteX2" fmla="*/ 5715 w 12064"/>
                      <a:gd name="connsiteY2" fmla="*/ 1905 h 2539"/>
                      <a:gd name="connsiteX3" fmla="*/ 0 w 12064"/>
                      <a:gd name="connsiteY3" fmla="*/ 254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539">
                        <a:moveTo>
                          <a:pt x="0" y="2540"/>
                        </a:moveTo>
                        <a:cubicBezTo>
                          <a:pt x="3810" y="1270"/>
                          <a:pt x="8890" y="0"/>
                          <a:pt x="12065" y="0"/>
                        </a:cubicBezTo>
                        <a:cubicBezTo>
                          <a:pt x="9525" y="635"/>
                          <a:pt x="8255" y="1270"/>
                          <a:pt x="5715" y="1905"/>
                        </a:cubicBezTo>
                        <a:cubicBezTo>
                          <a:pt x="5080" y="1905"/>
                          <a:pt x="3810" y="1905"/>
                          <a:pt x="0" y="254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4" name="Freeform: Shape 313">
                    <a:extLst>
                      <a:ext uri="{FF2B5EF4-FFF2-40B4-BE49-F238E27FC236}">
                        <a16:creationId xmlns:a16="http://schemas.microsoft.com/office/drawing/2014/main" id="{7FF0C23C-29EF-4780-B280-BF9D33A1D990}"/>
                      </a:ext>
                    </a:extLst>
                  </p:cNvPr>
                  <p:cNvSpPr/>
                  <p:nvPr/>
                </p:nvSpPr>
                <p:spPr>
                  <a:xfrm>
                    <a:off x="2409189" y="1638300"/>
                    <a:ext cx="12064" cy="3175"/>
                  </a:xfrm>
                  <a:custGeom>
                    <a:avLst/>
                    <a:gdLst>
                      <a:gd name="connsiteX0" fmla="*/ 0 w 12064"/>
                      <a:gd name="connsiteY0" fmla="*/ 3175 h 3175"/>
                      <a:gd name="connsiteX1" fmla="*/ 12065 w 12064"/>
                      <a:gd name="connsiteY1" fmla="*/ 0 h 3175"/>
                      <a:gd name="connsiteX2" fmla="*/ 6350 w 12064"/>
                      <a:gd name="connsiteY2" fmla="*/ 1905 h 3175"/>
                      <a:gd name="connsiteX3" fmla="*/ 0 w 12064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3175">
                        <a:moveTo>
                          <a:pt x="0" y="3175"/>
                        </a:moveTo>
                        <a:cubicBezTo>
                          <a:pt x="3810" y="2540"/>
                          <a:pt x="8890" y="1270"/>
                          <a:pt x="12065" y="0"/>
                        </a:cubicBezTo>
                        <a:cubicBezTo>
                          <a:pt x="9525" y="635"/>
                          <a:pt x="8255" y="1270"/>
                          <a:pt x="6350" y="1905"/>
                        </a:cubicBezTo>
                        <a:cubicBezTo>
                          <a:pt x="5715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5" name="Freeform: Shape 314">
                    <a:extLst>
                      <a:ext uri="{FF2B5EF4-FFF2-40B4-BE49-F238E27FC236}">
                        <a16:creationId xmlns:a16="http://schemas.microsoft.com/office/drawing/2014/main" id="{BF63DC44-AB6B-4209-AADC-91899157F7EE}"/>
                      </a:ext>
                    </a:extLst>
                  </p:cNvPr>
                  <p:cNvSpPr/>
                  <p:nvPr/>
                </p:nvSpPr>
                <p:spPr>
                  <a:xfrm>
                    <a:off x="2413635" y="1774825"/>
                    <a:ext cx="12700" cy="4445"/>
                  </a:xfrm>
                  <a:custGeom>
                    <a:avLst/>
                    <a:gdLst>
                      <a:gd name="connsiteX0" fmla="*/ 12700 w 12700"/>
                      <a:gd name="connsiteY0" fmla="*/ 0 h 4445"/>
                      <a:gd name="connsiteX1" fmla="*/ 0 w 12700"/>
                      <a:gd name="connsiteY1" fmla="*/ 4445 h 4445"/>
                      <a:gd name="connsiteX2" fmla="*/ 6350 w 12700"/>
                      <a:gd name="connsiteY2" fmla="*/ 1270 h 4445"/>
                      <a:gd name="connsiteX3" fmla="*/ 12700 w 12700"/>
                      <a:gd name="connsiteY3" fmla="*/ 0 h 44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4445">
                        <a:moveTo>
                          <a:pt x="12700" y="0"/>
                        </a:moveTo>
                        <a:cubicBezTo>
                          <a:pt x="8255" y="1270"/>
                          <a:pt x="4445" y="1270"/>
                          <a:pt x="0" y="4445"/>
                        </a:cubicBezTo>
                        <a:cubicBezTo>
                          <a:pt x="2540" y="2540"/>
                          <a:pt x="3810" y="2540"/>
                          <a:pt x="6350" y="1270"/>
                        </a:cubicBezTo>
                        <a:cubicBezTo>
                          <a:pt x="6985" y="1270"/>
                          <a:pt x="8255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6" name="Freeform: Shape 315">
                    <a:extLst>
                      <a:ext uri="{FF2B5EF4-FFF2-40B4-BE49-F238E27FC236}">
                        <a16:creationId xmlns:a16="http://schemas.microsoft.com/office/drawing/2014/main" id="{053DC65C-366F-4051-A561-9360C6E45D9F}"/>
                      </a:ext>
                    </a:extLst>
                  </p:cNvPr>
                  <p:cNvSpPr/>
                  <p:nvPr/>
                </p:nvSpPr>
                <p:spPr>
                  <a:xfrm>
                    <a:off x="2541904" y="1746885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6350 w 12700"/>
                      <a:gd name="connsiteY1" fmla="*/ 1905 h 3175"/>
                      <a:gd name="connsiteX2" fmla="*/ 12700 w 12700"/>
                      <a:gd name="connsiteY2" fmla="*/ 0 h 3175"/>
                      <a:gd name="connsiteX3" fmla="*/ 6350 w 12700"/>
                      <a:gd name="connsiteY3" fmla="*/ 1905 h 3175"/>
                      <a:gd name="connsiteX4" fmla="*/ 0 w 12700"/>
                      <a:gd name="connsiteY4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1905" y="2540"/>
                          <a:pt x="4445" y="1905"/>
                          <a:pt x="6350" y="1905"/>
                        </a:cubicBezTo>
                        <a:cubicBezTo>
                          <a:pt x="8255" y="1270"/>
                          <a:pt x="10795" y="635"/>
                          <a:pt x="12700" y="0"/>
                        </a:cubicBezTo>
                        <a:cubicBezTo>
                          <a:pt x="10160" y="635"/>
                          <a:pt x="8890" y="1270"/>
                          <a:pt x="6350" y="1905"/>
                        </a:cubicBezTo>
                        <a:cubicBezTo>
                          <a:pt x="5715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7" name="Freeform: Shape 316">
                    <a:extLst>
                      <a:ext uri="{FF2B5EF4-FFF2-40B4-BE49-F238E27FC236}">
                        <a16:creationId xmlns:a16="http://schemas.microsoft.com/office/drawing/2014/main" id="{7CEDE22E-8E10-4001-A72D-A0D232A60D43}"/>
                      </a:ext>
                    </a:extLst>
                  </p:cNvPr>
                  <p:cNvSpPr/>
                  <p:nvPr/>
                </p:nvSpPr>
                <p:spPr>
                  <a:xfrm>
                    <a:off x="2543810" y="1661795"/>
                    <a:ext cx="10160" cy="2539"/>
                  </a:xfrm>
                  <a:custGeom>
                    <a:avLst/>
                    <a:gdLst>
                      <a:gd name="connsiteX0" fmla="*/ 5080 w 10160"/>
                      <a:gd name="connsiteY0" fmla="*/ 1270 h 2539"/>
                      <a:gd name="connsiteX1" fmla="*/ 10160 w 10160"/>
                      <a:gd name="connsiteY1" fmla="*/ 0 h 2539"/>
                      <a:gd name="connsiteX2" fmla="*/ 5080 w 10160"/>
                      <a:gd name="connsiteY2" fmla="*/ 1905 h 2539"/>
                      <a:gd name="connsiteX3" fmla="*/ 0 w 10160"/>
                      <a:gd name="connsiteY3" fmla="*/ 2540 h 2539"/>
                      <a:gd name="connsiteX4" fmla="*/ 5080 w 10160"/>
                      <a:gd name="connsiteY4" fmla="*/ 127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60" h="2539">
                        <a:moveTo>
                          <a:pt x="5080" y="1270"/>
                        </a:moveTo>
                        <a:cubicBezTo>
                          <a:pt x="6350" y="1270"/>
                          <a:pt x="8255" y="635"/>
                          <a:pt x="10160" y="0"/>
                        </a:cubicBezTo>
                        <a:cubicBezTo>
                          <a:pt x="825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905" y="2540"/>
                          <a:pt x="0" y="2540"/>
                        </a:cubicBezTo>
                        <a:cubicBezTo>
                          <a:pt x="1905" y="2540"/>
                          <a:pt x="3175" y="1905"/>
                          <a:pt x="508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8" name="Freeform: Shape 317">
                    <a:extLst>
                      <a:ext uri="{FF2B5EF4-FFF2-40B4-BE49-F238E27FC236}">
                        <a16:creationId xmlns:a16="http://schemas.microsoft.com/office/drawing/2014/main" id="{316818B1-ABE6-4D39-A255-0D6ADE5B95BA}"/>
                      </a:ext>
                    </a:extLst>
                  </p:cNvPr>
                  <p:cNvSpPr/>
                  <p:nvPr/>
                </p:nvSpPr>
                <p:spPr>
                  <a:xfrm>
                    <a:off x="2369185" y="1664970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6350 w 12700"/>
                      <a:gd name="connsiteY1" fmla="*/ 1270 h 3175"/>
                      <a:gd name="connsiteX2" fmla="*/ 0 w 12700"/>
                      <a:gd name="connsiteY2" fmla="*/ 3175 h 3175"/>
                      <a:gd name="connsiteX3" fmla="*/ 6350 w 12700"/>
                      <a:gd name="connsiteY3" fmla="*/ 1270 h 3175"/>
                      <a:gd name="connsiteX4" fmla="*/ 12700 w 12700"/>
                      <a:gd name="connsiteY4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10160" y="635"/>
                          <a:pt x="8255" y="635"/>
                          <a:pt x="6350" y="1270"/>
                        </a:cubicBezTo>
                        <a:cubicBezTo>
                          <a:pt x="4445" y="1905"/>
                          <a:pt x="1905" y="2540"/>
                          <a:pt x="0" y="3175"/>
                        </a:cubicBezTo>
                        <a:cubicBezTo>
                          <a:pt x="2540" y="2540"/>
                          <a:pt x="4445" y="1905"/>
                          <a:pt x="6350" y="1270"/>
                        </a:cubicBezTo>
                        <a:cubicBezTo>
                          <a:pt x="6985" y="1270"/>
                          <a:pt x="8255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9" name="Freeform: Shape 318">
                    <a:extLst>
                      <a:ext uri="{FF2B5EF4-FFF2-40B4-BE49-F238E27FC236}">
                        <a16:creationId xmlns:a16="http://schemas.microsoft.com/office/drawing/2014/main" id="{C7BDB44C-8BA1-4E9A-9053-761BBA4CDF7F}"/>
                      </a:ext>
                    </a:extLst>
                  </p:cNvPr>
                  <p:cNvSpPr/>
                  <p:nvPr/>
                </p:nvSpPr>
                <p:spPr>
                  <a:xfrm>
                    <a:off x="2442845" y="1646762"/>
                    <a:ext cx="6984" cy="1697"/>
                  </a:xfrm>
                  <a:custGeom>
                    <a:avLst/>
                    <a:gdLst>
                      <a:gd name="connsiteX0" fmla="*/ 0 w 6984"/>
                      <a:gd name="connsiteY0" fmla="*/ 1697 h 1697"/>
                      <a:gd name="connsiteX1" fmla="*/ 6985 w 6984"/>
                      <a:gd name="connsiteY1" fmla="*/ 427 h 1697"/>
                      <a:gd name="connsiteX2" fmla="*/ 4445 w 6984"/>
                      <a:gd name="connsiteY2" fmla="*/ 1062 h 1697"/>
                      <a:gd name="connsiteX3" fmla="*/ 0 w 6984"/>
                      <a:gd name="connsiteY3" fmla="*/ 1697 h 1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984" h="1697">
                        <a:moveTo>
                          <a:pt x="0" y="1697"/>
                        </a:moveTo>
                        <a:cubicBezTo>
                          <a:pt x="2540" y="1062"/>
                          <a:pt x="5080" y="-843"/>
                          <a:pt x="6985" y="427"/>
                        </a:cubicBezTo>
                        <a:cubicBezTo>
                          <a:pt x="6350" y="427"/>
                          <a:pt x="5715" y="1062"/>
                          <a:pt x="4445" y="1062"/>
                        </a:cubicBezTo>
                        <a:cubicBezTo>
                          <a:pt x="3175" y="1697"/>
                          <a:pt x="1270" y="1697"/>
                          <a:pt x="0" y="169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0" name="Freeform: Shape 319">
                    <a:extLst>
                      <a:ext uri="{FF2B5EF4-FFF2-40B4-BE49-F238E27FC236}">
                        <a16:creationId xmlns:a16="http://schemas.microsoft.com/office/drawing/2014/main" id="{EAFBCB14-C5C8-4266-B3E9-E5F364FC0F82}"/>
                      </a:ext>
                    </a:extLst>
                  </p:cNvPr>
                  <p:cNvSpPr/>
                  <p:nvPr/>
                </p:nvSpPr>
                <p:spPr>
                  <a:xfrm>
                    <a:off x="2455545" y="1612900"/>
                    <a:ext cx="10159" cy="2539"/>
                  </a:xfrm>
                  <a:custGeom>
                    <a:avLst/>
                    <a:gdLst>
                      <a:gd name="connsiteX0" fmla="*/ 5080 w 10159"/>
                      <a:gd name="connsiteY0" fmla="*/ 1270 h 2539"/>
                      <a:gd name="connsiteX1" fmla="*/ 10160 w 10159"/>
                      <a:gd name="connsiteY1" fmla="*/ 0 h 2539"/>
                      <a:gd name="connsiteX2" fmla="*/ 5080 w 10159"/>
                      <a:gd name="connsiteY2" fmla="*/ 1905 h 2539"/>
                      <a:gd name="connsiteX3" fmla="*/ 0 w 10159"/>
                      <a:gd name="connsiteY3" fmla="*/ 2540 h 2539"/>
                      <a:gd name="connsiteX4" fmla="*/ 5080 w 10159"/>
                      <a:gd name="connsiteY4" fmla="*/ 127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59" h="2539">
                        <a:moveTo>
                          <a:pt x="5080" y="1270"/>
                        </a:moveTo>
                        <a:cubicBezTo>
                          <a:pt x="6350" y="1270"/>
                          <a:pt x="8255" y="635"/>
                          <a:pt x="10160" y="0"/>
                        </a:cubicBezTo>
                        <a:cubicBezTo>
                          <a:pt x="825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905" y="2540"/>
                          <a:pt x="0" y="2540"/>
                        </a:cubicBezTo>
                        <a:cubicBezTo>
                          <a:pt x="1905" y="2540"/>
                          <a:pt x="3175" y="1905"/>
                          <a:pt x="508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1" name="Freeform: Shape 320">
                    <a:extLst>
                      <a:ext uri="{FF2B5EF4-FFF2-40B4-BE49-F238E27FC236}">
                        <a16:creationId xmlns:a16="http://schemas.microsoft.com/office/drawing/2014/main" id="{C09CBAA4-7798-43B5-9B2C-C8167D774A59}"/>
                      </a:ext>
                    </a:extLst>
                  </p:cNvPr>
                  <p:cNvSpPr/>
                  <p:nvPr/>
                </p:nvSpPr>
                <p:spPr>
                  <a:xfrm>
                    <a:off x="2562225" y="1704076"/>
                    <a:ext cx="9525" cy="2295"/>
                  </a:xfrm>
                  <a:custGeom>
                    <a:avLst/>
                    <a:gdLst>
                      <a:gd name="connsiteX0" fmla="*/ 4445 w 9525"/>
                      <a:gd name="connsiteY0" fmla="*/ 898 h 2295"/>
                      <a:gd name="connsiteX1" fmla="*/ 9525 w 9525"/>
                      <a:gd name="connsiteY1" fmla="*/ 263 h 2295"/>
                      <a:gd name="connsiteX2" fmla="*/ 0 w 9525"/>
                      <a:gd name="connsiteY2" fmla="*/ 2168 h 2295"/>
                      <a:gd name="connsiteX3" fmla="*/ 4445 w 9525"/>
                      <a:gd name="connsiteY3" fmla="*/ 898 h 22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5" h="2295">
                        <a:moveTo>
                          <a:pt x="4445" y="898"/>
                        </a:moveTo>
                        <a:cubicBezTo>
                          <a:pt x="5715" y="263"/>
                          <a:pt x="8255" y="-372"/>
                          <a:pt x="9525" y="263"/>
                        </a:cubicBezTo>
                        <a:cubicBezTo>
                          <a:pt x="6350" y="898"/>
                          <a:pt x="3175" y="2803"/>
                          <a:pt x="0" y="2168"/>
                        </a:cubicBezTo>
                        <a:cubicBezTo>
                          <a:pt x="1905" y="2168"/>
                          <a:pt x="2540" y="1533"/>
                          <a:pt x="4445" y="898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2" name="Freeform: Shape 321">
                    <a:extLst>
                      <a:ext uri="{FF2B5EF4-FFF2-40B4-BE49-F238E27FC236}">
                        <a16:creationId xmlns:a16="http://schemas.microsoft.com/office/drawing/2014/main" id="{F87B080B-D56F-46D3-B2D3-121F021C8765}"/>
                      </a:ext>
                    </a:extLst>
                  </p:cNvPr>
                  <p:cNvSpPr/>
                  <p:nvPr/>
                </p:nvSpPr>
                <p:spPr>
                  <a:xfrm>
                    <a:off x="2562225" y="1684020"/>
                    <a:ext cx="12700" cy="2539"/>
                  </a:xfrm>
                  <a:custGeom>
                    <a:avLst/>
                    <a:gdLst>
                      <a:gd name="connsiteX0" fmla="*/ 12700 w 12700"/>
                      <a:gd name="connsiteY0" fmla="*/ 0 h 2539"/>
                      <a:gd name="connsiteX1" fmla="*/ 6350 w 12700"/>
                      <a:gd name="connsiteY1" fmla="*/ 1905 h 2539"/>
                      <a:gd name="connsiteX2" fmla="*/ 0 w 12700"/>
                      <a:gd name="connsiteY2" fmla="*/ 2540 h 2539"/>
                      <a:gd name="connsiteX3" fmla="*/ 5715 w 12700"/>
                      <a:gd name="connsiteY3" fmla="*/ 1270 h 2539"/>
                      <a:gd name="connsiteX4" fmla="*/ 12700 w 12700"/>
                      <a:gd name="connsiteY4" fmla="*/ 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2539">
                        <a:moveTo>
                          <a:pt x="12700" y="0"/>
                        </a:moveTo>
                        <a:cubicBezTo>
                          <a:pt x="10795" y="635"/>
                          <a:pt x="8890" y="1270"/>
                          <a:pt x="6350" y="1905"/>
                        </a:cubicBezTo>
                        <a:cubicBezTo>
                          <a:pt x="4445" y="2540"/>
                          <a:pt x="1905" y="2540"/>
                          <a:pt x="0" y="2540"/>
                        </a:cubicBezTo>
                        <a:cubicBezTo>
                          <a:pt x="2540" y="1905"/>
                          <a:pt x="3810" y="1270"/>
                          <a:pt x="5715" y="1270"/>
                        </a:cubicBezTo>
                        <a:cubicBezTo>
                          <a:pt x="7620" y="1270"/>
                          <a:pt x="8890" y="1270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8FB02EB6-F599-460F-B520-7EA8903AEF73}"/>
                      </a:ext>
                    </a:extLst>
                  </p:cNvPr>
                  <p:cNvSpPr/>
                  <p:nvPr/>
                </p:nvSpPr>
                <p:spPr>
                  <a:xfrm>
                    <a:off x="2455418" y="1610360"/>
                    <a:ext cx="7110" cy="1904"/>
                  </a:xfrm>
                  <a:custGeom>
                    <a:avLst/>
                    <a:gdLst>
                      <a:gd name="connsiteX0" fmla="*/ 2666 w 7110"/>
                      <a:gd name="connsiteY0" fmla="*/ 0 h 1904"/>
                      <a:gd name="connsiteX1" fmla="*/ 7111 w 7110"/>
                      <a:gd name="connsiteY1" fmla="*/ 0 h 1904"/>
                      <a:gd name="connsiteX2" fmla="*/ 2666 w 7110"/>
                      <a:gd name="connsiteY2" fmla="*/ 1905 h 1904"/>
                      <a:gd name="connsiteX3" fmla="*/ 126 w 7110"/>
                      <a:gd name="connsiteY3" fmla="*/ 1905 h 1904"/>
                      <a:gd name="connsiteX4" fmla="*/ 2666 w 7110"/>
                      <a:gd name="connsiteY4" fmla="*/ 0 h 1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10" h="1904">
                        <a:moveTo>
                          <a:pt x="2666" y="0"/>
                        </a:moveTo>
                        <a:cubicBezTo>
                          <a:pt x="3936" y="0"/>
                          <a:pt x="5206" y="0"/>
                          <a:pt x="7111" y="0"/>
                        </a:cubicBezTo>
                        <a:cubicBezTo>
                          <a:pt x="5841" y="635"/>
                          <a:pt x="4571" y="1270"/>
                          <a:pt x="2666" y="1905"/>
                        </a:cubicBezTo>
                        <a:cubicBezTo>
                          <a:pt x="2031" y="1905"/>
                          <a:pt x="761" y="1905"/>
                          <a:pt x="126" y="1905"/>
                        </a:cubicBezTo>
                        <a:cubicBezTo>
                          <a:pt x="-509" y="1270"/>
                          <a:pt x="1396" y="635"/>
                          <a:pt x="2666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: Shape 323">
                    <a:extLst>
                      <a:ext uri="{FF2B5EF4-FFF2-40B4-BE49-F238E27FC236}">
                        <a16:creationId xmlns:a16="http://schemas.microsoft.com/office/drawing/2014/main" id="{CEED9DA1-8544-42B9-A084-8FA7BE767B28}"/>
                      </a:ext>
                    </a:extLst>
                  </p:cNvPr>
                  <p:cNvSpPr/>
                  <p:nvPr/>
                </p:nvSpPr>
                <p:spPr>
                  <a:xfrm>
                    <a:off x="2364104" y="1642110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5080 w 12700"/>
                      <a:gd name="connsiteY1" fmla="*/ 1905 h 3175"/>
                      <a:gd name="connsiteX2" fmla="*/ 0 w 12700"/>
                      <a:gd name="connsiteY2" fmla="*/ 3175 h 3175"/>
                      <a:gd name="connsiteX3" fmla="*/ 6350 w 12700"/>
                      <a:gd name="connsiteY3" fmla="*/ 1270 h 3175"/>
                      <a:gd name="connsiteX4" fmla="*/ 12700 w 12700"/>
                      <a:gd name="connsiteY4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952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270" y="2540"/>
                          <a:pt x="0" y="3175"/>
                        </a:cubicBezTo>
                        <a:cubicBezTo>
                          <a:pt x="1905" y="2540"/>
                          <a:pt x="3810" y="1905"/>
                          <a:pt x="6350" y="1270"/>
                        </a:cubicBezTo>
                        <a:cubicBezTo>
                          <a:pt x="7620" y="635"/>
                          <a:pt x="8890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5" name="Freeform: Shape 324">
                    <a:extLst>
                      <a:ext uri="{FF2B5EF4-FFF2-40B4-BE49-F238E27FC236}">
                        <a16:creationId xmlns:a16="http://schemas.microsoft.com/office/drawing/2014/main" id="{85D34710-E6C9-4DA7-8F8A-3BD181F08003}"/>
                      </a:ext>
                    </a:extLst>
                  </p:cNvPr>
                  <p:cNvSpPr/>
                  <p:nvPr/>
                </p:nvSpPr>
                <p:spPr>
                  <a:xfrm>
                    <a:off x="2349500" y="1694288"/>
                    <a:ext cx="6985" cy="1796"/>
                  </a:xfrm>
                  <a:custGeom>
                    <a:avLst/>
                    <a:gdLst>
                      <a:gd name="connsiteX0" fmla="*/ 0 w 6985"/>
                      <a:gd name="connsiteY0" fmla="*/ 1796 h 1796"/>
                      <a:gd name="connsiteX1" fmla="*/ 6985 w 6985"/>
                      <a:gd name="connsiteY1" fmla="*/ 526 h 1796"/>
                      <a:gd name="connsiteX2" fmla="*/ 3175 w 6985"/>
                      <a:gd name="connsiteY2" fmla="*/ 1161 h 1796"/>
                      <a:gd name="connsiteX3" fmla="*/ 0 w 6985"/>
                      <a:gd name="connsiteY3" fmla="*/ 1796 h 17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985" h="1796">
                        <a:moveTo>
                          <a:pt x="0" y="1796"/>
                        </a:moveTo>
                        <a:cubicBezTo>
                          <a:pt x="2540" y="526"/>
                          <a:pt x="4445" y="-744"/>
                          <a:pt x="6985" y="526"/>
                        </a:cubicBezTo>
                        <a:cubicBezTo>
                          <a:pt x="5715" y="1161"/>
                          <a:pt x="4445" y="1161"/>
                          <a:pt x="3175" y="1161"/>
                        </a:cubicBezTo>
                        <a:cubicBezTo>
                          <a:pt x="1905" y="1796"/>
                          <a:pt x="635" y="1796"/>
                          <a:pt x="0" y="179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: Shape 325">
                    <a:extLst>
                      <a:ext uri="{FF2B5EF4-FFF2-40B4-BE49-F238E27FC236}">
                        <a16:creationId xmlns:a16="http://schemas.microsoft.com/office/drawing/2014/main" id="{8E4D3D8D-EFAF-4069-978D-AD9AD23543F6}"/>
                      </a:ext>
                    </a:extLst>
                  </p:cNvPr>
                  <p:cNvSpPr/>
                  <p:nvPr/>
                </p:nvSpPr>
                <p:spPr>
                  <a:xfrm>
                    <a:off x="2202814" y="1803400"/>
                    <a:ext cx="12064" cy="2143"/>
                  </a:xfrm>
                  <a:custGeom>
                    <a:avLst/>
                    <a:gdLst>
                      <a:gd name="connsiteX0" fmla="*/ 12065 w 12064"/>
                      <a:gd name="connsiteY0" fmla="*/ 0 h 2143"/>
                      <a:gd name="connsiteX1" fmla="*/ 0 w 12064"/>
                      <a:gd name="connsiteY1" fmla="*/ 1270 h 2143"/>
                      <a:gd name="connsiteX2" fmla="*/ 5715 w 12064"/>
                      <a:gd name="connsiteY2" fmla="*/ 635 h 2143"/>
                      <a:gd name="connsiteX3" fmla="*/ 12065 w 12064"/>
                      <a:gd name="connsiteY3" fmla="*/ 0 h 21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143">
                        <a:moveTo>
                          <a:pt x="12065" y="0"/>
                        </a:moveTo>
                        <a:cubicBezTo>
                          <a:pt x="8255" y="0"/>
                          <a:pt x="3175" y="3810"/>
                          <a:pt x="0" y="1270"/>
                        </a:cubicBezTo>
                        <a:cubicBezTo>
                          <a:pt x="2540" y="1905"/>
                          <a:pt x="3810" y="1270"/>
                          <a:pt x="5715" y="635"/>
                        </a:cubicBezTo>
                        <a:cubicBezTo>
                          <a:pt x="6350" y="635"/>
                          <a:pt x="7620" y="63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Freeform: Shape 326">
                    <a:extLst>
                      <a:ext uri="{FF2B5EF4-FFF2-40B4-BE49-F238E27FC236}">
                        <a16:creationId xmlns:a16="http://schemas.microsoft.com/office/drawing/2014/main" id="{0812FCB5-2AFF-48BD-8CBD-171CA14DA08D}"/>
                      </a:ext>
                    </a:extLst>
                  </p:cNvPr>
                  <p:cNvSpPr/>
                  <p:nvPr/>
                </p:nvSpPr>
                <p:spPr>
                  <a:xfrm>
                    <a:off x="2272029" y="1772285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5080 w 12700"/>
                      <a:gd name="connsiteY1" fmla="*/ 1905 h 3175"/>
                      <a:gd name="connsiteX2" fmla="*/ 0 w 12700"/>
                      <a:gd name="connsiteY2" fmla="*/ 3175 h 3175"/>
                      <a:gd name="connsiteX3" fmla="*/ 6350 w 12700"/>
                      <a:gd name="connsiteY3" fmla="*/ 1270 h 3175"/>
                      <a:gd name="connsiteX4" fmla="*/ 12700 w 12700"/>
                      <a:gd name="connsiteY4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952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270" y="2540"/>
                          <a:pt x="0" y="3175"/>
                        </a:cubicBezTo>
                        <a:cubicBezTo>
                          <a:pt x="1905" y="2540"/>
                          <a:pt x="4445" y="1905"/>
                          <a:pt x="6350" y="1270"/>
                        </a:cubicBezTo>
                        <a:cubicBezTo>
                          <a:pt x="7620" y="635"/>
                          <a:pt x="8890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8" name="Freeform: Shape 327">
                    <a:extLst>
                      <a:ext uri="{FF2B5EF4-FFF2-40B4-BE49-F238E27FC236}">
                        <a16:creationId xmlns:a16="http://schemas.microsoft.com/office/drawing/2014/main" id="{F8689A7E-D032-454C-B38B-848783252752}"/>
                      </a:ext>
                    </a:extLst>
                  </p:cNvPr>
                  <p:cNvSpPr/>
                  <p:nvPr/>
                </p:nvSpPr>
                <p:spPr>
                  <a:xfrm>
                    <a:off x="2426335" y="1652904"/>
                    <a:ext cx="12064" cy="2540"/>
                  </a:xfrm>
                  <a:custGeom>
                    <a:avLst/>
                    <a:gdLst>
                      <a:gd name="connsiteX0" fmla="*/ 12065 w 12064"/>
                      <a:gd name="connsiteY0" fmla="*/ 0 h 2540"/>
                      <a:gd name="connsiteX1" fmla="*/ 0 w 12064"/>
                      <a:gd name="connsiteY1" fmla="*/ 2540 h 2540"/>
                      <a:gd name="connsiteX2" fmla="*/ 5715 w 12064"/>
                      <a:gd name="connsiteY2" fmla="*/ 635 h 2540"/>
                      <a:gd name="connsiteX3" fmla="*/ 12065 w 12064"/>
                      <a:gd name="connsiteY3" fmla="*/ 0 h 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540">
                        <a:moveTo>
                          <a:pt x="12065" y="0"/>
                        </a:moveTo>
                        <a:cubicBezTo>
                          <a:pt x="8255" y="635"/>
                          <a:pt x="3810" y="1905"/>
                          <a:pt x="0" y="2540"/>
                        </a:cubicBezTo>
                        <a:cubicBezTo>
                          <a:pt x="1270" y="1905"/>
                          <a:pt x="3810" y="1270"/>
                          <a:pt x="5715" y="635"/>
                        </a:cubicBezTo>
                        <a:cubicBezTo>
                          <a:pt x="6985" y="635"/>
                          <a:pt x="8255" y="63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9" name="Freeform: Shape 328">
                    <a:extLst>
                      <a:ext uri="{FF2B5EF4-FFF2-40B4-BE49-F238E27FC236}">
                        <a16:creationId xmlns:a16="http://schemas.microsoft.com/office/drawing/2014/main" id="{3A856EA3-0AC1-44E6-B73F-49E66C80EB9D}"/>
                      </a:ext>
                    </a:extLst>
                  </p:cNvPr>
                  <p:cNvSpPr/>
                  <p:nvPr/>
                </p:nvSpPr>
                <p:spPr>
                  <a:xfrm>
                    <a:off x="2359660" y="1698625"/>
                    <a:ext cx="10794" cy="3810"/>
                  </a:xfrm>
                  <a:custGeom>
                    <a:avLst/>
                    <a:gdLst>
                      <a:gd name="connsiteX0" fmla="*/ 10795 w 10794"/>
                      <a:gd name="connsiteY0" fmla="*/ 0 h 3810"/>
                      <a:gd name="connsiteX1" fmla="*/ 0 w 10794"/>
                      <a:gd name="connsiteY1" fmla="*/ 3810 h 3810"/>
                      <a:gd name="connsiteX2" fmla="*/ 7620 w 10794"/>
                      <a:gd name="connsiteY2" fmla="*/ 635 h 3810"/>
                      <a:gd name="connsiteX3" fmla="*/ 10795 w 10794"/>
                      <a:gd name="connsiteY3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94" h="3810">
                        <a:moveTo>
                          <a:pt x="10795" y="0"/>
                        </a:moveTo>
                        <a:cubicBezTo>
                          <a:pt x="6985" y="635"/>
                          <a:pt x="3810" y="3810"/>
                          <a:pt x="0" y="3810"/>
                        </a:cubicBezTo>
                        <a:cubicBezTo>
                          <a:pt x="2540" y="1905"/>
                          <a:pt x="5080" y="1270"/>
                          <a:pt x="7620" y="635"/>
                        </a:cubicBezTo>
                        <a:cubicBezTo>
                          <a:pt x="8255" y="0"/>
                          <a:pt x="9525" y="0"/>
                          <a:pt x="1079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0" name="Freeform: Shape 329">
                    <a:extLst>
                      <a:ext uri="{FF2B5EF4-FFF2-40B4-BE49-F238E27FC236}">
                        <a16:creationId xmlns:a16="http://schemas.microsoft.com/office/drawing/2014/main" id="{A329EEF2-FDA7-423A-AAF6-72F58FBD2444}"/>
                      </a:ext>
                    </a:extLst>
                  </p:cNvPr>
                  <p:cNvSpPr/>
                  <p:nvPr/>
                </p:nvSpPr>
                <p:spPr>
                  <a:xfrm>
                    <a:off x="2272029" y="1814829"/>
                    <a:ext cx="10160" cy="2540"/>
                  </a:xfrm>
                  <a:custGeom>
                    <a:avLst/>
                    <a:gdLst>
                      <a:gd name="connsiteX0" fmla="*/ 10160 w 10160"/>
                      <a:gd name="connsiteY0" fmla="*/ 0 h 2540"/>
                      <a:gd name="connsiteX1" fmla="*/ 3810 w 10160"/>
                      <a:gd name="connsiteY1" fmla="*/ 1905 h 2540"/>
                      <a:gd name="connsiteX2" fmla="*/ 0 w 10160"/>
                      <a:gd name="connsiteY2" fmla="*/ 2540 h 2540"/>
                      <a:gd name="connsiteX3" fmla="*/ 6985 w 10160"/>
                      <a:gd name="connsiteY3" fmla="*/ 0 h 2540"/>
                      <a:gd name="connsiteX4" fmla="*/ 10160 w 10160"/>
                      <a:gd name="connsiteY4" fmla="*/ 0 h 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60" h="2540">
                        <a:moveTo>
                          <a:pt x="10160" y="0"/>
                        </a:moveTo>
                        <a:cubicBezTo>
                          <a:pt x="7620" y="635"/>
                          <a:pt x="5715" y="1270"/>
                          <a:pt x="3810" y="1905"/>
                        </a:cubicBezTo>
                        <a:cubicBezTo>
                          <a:pt x="2540" y="2540"/>
                          <a:pt x="1270" y="2540"/>
                          <a:pt x="0" y="2540"/>
                        </a:cubicBezTo>
                        <a:cubicBezTo>
                          <a:pt x="2540" y="1905"/>
                          <a:pt x="4445" y="1270"/>
                          <a:pt x="6985" y="0"/>
                        </a:cubicBezTo>
                        <a:cubicBezTo>
                          <a:pt x="7620" y="0"/>
                          <a:pt x="8890" y="0"/>
                          <a:pt x="101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1" name="Freeform: Shape 330">
                    <a:extLst>
                      <a:ext uri="{FF2B5EF4-FFF2-40B4-BE49-F238E27FC236}">
                        <a16:creationId xmlns:a16="http://schemas.microsoft.com/office/drawing/2014/main" id="{E83081E6-D1DE-4A4D-8EA8-E147D1B4792C}"/>
                      </a:ext>
                    </a:extLst>
                  </p:cNvPr>
                  <p:cNvSpPr/>
                  <p:nvPr/>
                </p:nvSpPr>
                <p:spPr>
                  <a:xfrm>
                    <a:off x="2566035" y="1602105"/>
                    <a:ext cx="10160" cy="3646"/>
                  </a:xfrm>
                  <a:custGeom>
                    <a:avLst/>
                    <a:gdLst>
                      <a:gd name="connsiteX0" fmla="*/ 4445 w 10160"/>
                      <a:gd name="connsiteY0" fmla="*/ 1270 h 3646"/>
                      <a:gd name="connsiteX1" fmla="*/ 10160 w 10160"/>
                      <a:gd name="connsiteY1" fmla="*/ 0 h 3646"/>
                      <a:gd name="connsiteX2" fmla="*/ 0 w 10160"/>
                      <a:gd name="connsiteY2" fmla="*/ 3175 h 3646"/>
                      <a:gd name="connsiteX3" fmla="*/ 4445 w 10160"/>
                      <a:gd name="connsiteY3" fmla="*/ 1270 h 3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160" h="3646">
                        <a:moveTo>
                          <a:pt x="4445" y="1270"/>
                        </a:moveTo>
                        <a:cubicBezTo>
                          <a:pt x="6350" y="1270"/>
                          <a:pt x="8255" y="635"/>
                          <a:pt x="10160" y="0"/>
                        </a:cubicBezTo>
                        <a:cubicBezTo>
                          <a:pt x="6985" y="635"/>
                          <a:pt x="3175" y="5080"/>
                          <a:pt x="0" y="3175"/>
                        </a:cubicBezTo>
                        <a:cubicBezTo>
                          <a:pt x="1905" y="2540"/>
                          <a:pt x="3175" y="1905"/>
                          <a:pt x="444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2" name="Freeform: Shape 331">
                    <a:extLst>
                      <a:ext uri="{FF2B5EF4-FFF2-40B4-BE49-F238E27FC236}">
                        <a16:creationId xmlns:a16="http://schemas.microsoft.com/office/drawing/2014/main" id="{B896BA64-4C88-47C9-A6B4-4F6BF17CEBB8}"/>
                      </a:ext>
                    </a:extLst>
                  </p:cNvPr>
                  <p:cNvSpPr/>
                  <p:nvPr/>
                </p:nvSpPr>
                <p:spPr>
                  <a:xfrm>
                    <a:off x="2265679" y="1759585"/>
                    <a:ext cx="12065" cy="3175"/>
                  </a:xfrm>
                  <a:custGeom>
                    <a:avLst/>
                    <a:gdLst>
                      <a:gd name="connsiteX0" fmla="*/ 0 w 12065"/>
                      <a:gd name="connsiteY0" fmla="*/ 3175 h 3175"/>
                      <a:gd name="connsiteX1" fmla="*/ 12065 w 12065"/>
                      <a:gd name="connsiteY1" fmla="*/ 0 h 3175"/>
                      <a:gd name="connsiteX2" fmla="*/ 0 w 12065"/>
                      <a:gd name="connsiteY2" fmla="*/ 3175 h 3175"/>
                      <a:gd name="connsiteX3" fmla="*/ 0 w 12065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5" h="3175">
                        <a:moveTo>
                          <a:pt x="0" y="3175"/>
                        </a:moveTo>
                        <a:cubicBezTo>
                          <a:pt x="3810" y="2540"/>
                          <a:pt x="8255" y="1270"/>
                          <a:pt x="12065" y="0"/>
                        </a:cubicBezTo>
                        <a:cubicBezTo>
                          <a:pt x="7620" y="2540"/>
                          <a:pt x="4445" y="1270"/>
                          <a:pt x="0" y="3175"/>
                        </a:cubicBezTo>
                        <a:lnTo>
                          <a:pt x="0" y="317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3" name="Freeform: Shape 332">
                    <a:extLst>
                      <a:ext uri="{FF2B5EF4-FFF2-40B4-BE49-F238E27FC236}">
                        <a16:creationId xmlns:a16="http://schemas.microsoft.com/office/drawing/2014/main" id="{70457E03-17C9-4CCF-8FF9-F44E83C33450}"/>
                      </a:ext>
                    </a:extLst>
                  </p:cNvPr>
                  <p:cNvSpPr/>
                  <p:nvPr/>
                </p:nvSpPr>
                <p:spPr>
                  <a:xfrm>
                    <a:off x="2352039" y="1808479"/>
                    <a:ext cx="12700" cy="3810"/>
                  </a:xfrm>
                  <a:custGeom>
                    <a:avLst/>
                    <a:gdLst>
                      <a:gd name="connsiteX0" fmla="*/ 12700 w 12700"/>
                      <a:gd name="connsiteY0" fmla="*/ 0 h 3810"/>
                      <a:gd name="connsiteX1" fmla="*/ 6350 w 12700"/>
                      <a:gd name="connsiteY1" fmla="*/ 1905 h 3810"/>
                      <a:gd name="connsiteX2" fmla="*/ 0 w 12700"/>
                      <a:gd name="connsiteY2" fmla="*/ 3810 h 3810"/>
                      <a:gd name="connsiteX3" fmla="*/ 6350 w 12700"/>
                      <a:gd name="connsiteY3" fmla="*/ 1270 h 3810"/>
                      <a:gd name="connsiteX4" fmla="*/ 12700 w 12700"/>
                      <a:gd name="connsiteY4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810">
                        <a:moveTo>
                          <a:pt x="12700" y="0"/>
                        </a:moveTo>
                        <a:cubicBezTo>
                          <a:pt x="10160" y="635"/>
                          <a:pt x="8255" y="1270"/>
                          <a:pt x="6350" y="1905"/>
                        </a:cubicBezTo>
                        <a:cubicBezTo>
                          <a:pt x="4445" y="2540"/>
                          <a:pt x="1905" y="3175"/>
                          <a:pt x="0" y="3810"/>
                        </a:cubicBezTo>
                        <a:cubicBezTo>
                          <a:pt x="2540" y="3175"/>
                          <a:pt x="3810" y="2540"/>
                          <a:pt x="6350" y="1270"/>
                        </a:cubicBezTo>
                        <a:cubicBezTo>
                          <a:pt x="6985" y="635"/>
                          <a:pt x="8255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4" name="Freeform: Shape 333">
                    <a:extLst>
                      <a:ext uri="{FF2B5EF4-FFF2-40B4-BE49-F238E27FC236}">
                        <a16:creationId xmlns:a16="http://schemas.microsoft.com/office/drawing/2014/main" id="{0BAE101F-EB1D-4779-BE9A-1932AE6DEC5D}"/>
                      </a:ext>
                    </a:extLst>
                  </p:cNvPr>
                  <p:cNvSpPr/>
                  <p:nvPr/>
                </p:nvSpPr>
                <p:spPr>
                  <a:xfrm>
                    <a:off x="2572385" y="1702435"/>
                    <a:ext cx="11429" cy="3175"/>
                  </a:xfrm>
                  <a:custGeom>
                    <a:avLst/>
                    <a:gdLst>
                      <a:gd name="connsiteX0" fmla="*/ 0 w 11429"/>
                      <a:gd name="connsiteY0" fmla="*/ 3175 h 3175"/>
                      <a:gd name="connsiteX1" fmla="*/ 11430 w 11429"/>
                      <a:gd name="connsiteY1" fmla="*/ 0 h 3175"/>
                      <a:gd name="connsiteX2" fmla="*/ 6350 w 11429"/>
                      <a:gd name="connsiteY2" fmla="*/ 2540 h 3175"/>
                      <a:gd name="connsiteX3" fmla="*/ 0 w 11429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29" h="3175">
                        <a:moveTo>
                          <a:pt x="0" y="3175"/>
                        </a:moveTo>
                        <a:cubicBezTo>
                          <a:pt x="3810" y="1905"/>
                          <a:pt x="7620" y="1270"/>
                          <a:pt x="11430" y="0"/>
                        </a:cubicBezTo>
                        <a:cubicBezTo>
                          <a:pt x="10160" y="1270"/>
                          <a:pt x="7620" y="1905"/>
                          <a:pt x="6350" y="2540"/>
                        </a:cubicBezTo>
                        <a:cubicBezTo>
                          <a:pt x="5715" y="2540"/>
                          <a:pt x="3810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5" name="Freeform: Shape 334">
                    <a:extLst>
                      <a:ext uri="{FF2B5EF4-FFF2-40B4-BE49-F238E27FC236}">
                        <a16:creationId xmlns:a16="http://schemas.microsoft.com/office/drawing/2014/main" id="{873DFE50-66A4-48F4-8567-70A844EF10FE}"/>
                      </a:ext>
                    </a:extLst>
                  </p:cNvPr>
                  <p:cNvSpPr/>
                  <p:nvPr/>
                </p:nvSpPr>
                <p:spPr>
                  <a:xfrm>
                    <a:off x="2382520" y="1711325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0 w 12700"/>
                      <a:gd name="connsiteY1" fmla="*/ 3175 h 3175"/>
                      <a:gd name="connsiteX2" fmla="*/ 6350 w 12700"/>
                      <a:gd name="connsiteY2" fmla="*/ 1270 h 3175"/>
                      <a:gd name="connsiteX3" fmla="*/ 12700 w 12700"/>
                      <a:gd name="connsiteY3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8890" y="635"/>
                          <a:pt x="3810" y="1905"/>
                          <a:pt x="0" y="3175"/>
                        </a:cubicBezTo>
                        <a:cubicBezTo>
                          <a:pt x="2540" y="2540"/>
                          <a:pt x="3810" y="1905"/>
                          <a:pt x="6350" y="1270"/>
                        </a:cubicBezTo>
                        <a:cubicBezTo>
                          <a:pt x="6985" y="635"/>
                          <a:pt x="8255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6" name="Freeform: Shape 335">
                    <a:extLst>
                      <a:ext uri="{FF2B5EF4-FFF2-40B4-BE49-F238E27FC236}">
                        <a16:creationId xmlns:a16="http://schemas.microsoft.com/office/drawing/2014/main" id="{873C6F3D-4352-4C0A-B2DC-FA8297D904C4}"/>
                      </a:ext>
                    </a:extLst>
                  </p:cNvPr>
                  <p:cNvSpPr/>
                  <p:nvPr/>
                </p:nvSpPr>
                <p:spPr>
                  <a:xfrm>
                    <a:off x="2426335" y="1649729"/>
                    <a:ext cx="12064" cy="1905"/>
                  </a:xfrm>
                  <a:custGeom>
                    <a:avLst/>
                    <a:gdLst>
                      <a:gd name="connsiteX0" fmla="*/ 12065 w 12064"/>
                      <a:gd name="connsiteY0" fmla="*/ 0 h 1905"/>
                      <a:gd name="connsiteX1" fmla="*/ 0 w 12064"/>
                      <a:gd name="connsiteY1" fmla="*/ 1905 h 1905"/>
                      <a:gd name="connsiteX2" fmla="*/ 5715 w 12064"/>
                      <a:gd name="connsiteY2" fmla="*/ 635 h 1905"/>
                      <a:gd name="connsiteX3" fmla="*/ 12065 w 12064"/>
                      <a:gd name="connsiteY3" fmla="*/ 0 h 1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1905">
                        <a:moveTo>
                          <a:pt x="12065" y="0"/>
                        </a:moveTo>
                        <a:cubicBezTo>
                          <a:pt x="8255" y="635"/>
                          <a:pt x="3810" y="1905"/>
                          <a:pt x="0" y="1905"/>
                        </a:cubicBezTo>
                        <a:cubicBezTo>
                          <a:pt x="2540" y="1270"/>
                          <a:pt x="3810" y="635"/>
                          <a:pt x="5715" y="635"/>
                        </a:cubicBezTo>
                        <a:cubicBezTo>
                          <a:pt x="6985" y="0"/>
                          <a:pt x="8255" y="0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7" name="Freeform: Shape 336">
                    <a:extLst>
                      <a:ext uri="{FF2B5EF4-FFF2-40B4-BE49-F238E27FC236}">
                        <a16:creationId xmlns:a16="http://schemas.microsoft.com/office/drawing/2014/main" id="{E50BDFBF-B8D1-49F7-A19C-D2B7F032D3E9}"/>
                      </a:ext>
                    </a:extLst>
                  </p:cNvPr>
                  <p:cNvSpPr/>
                  <p:nvPr/>
                </p:nvSpPr>
                <p:spPr>
                  <a:xfrm>
                    <a:off x="2343785" y="1778000"/>
                    <a:ext cx="12064" cy="3175"/>
                  </a:xfrm>
                  <a:custGeom>
                    <a:avLst/>
                    <a:gdLst>
                      <a:gd name="connsiteX0" fmla="*/ 0 w 12064"/>
                      <a:gd name="connsiteY0" fmla="*/ 3175 h 3175"/>
                      <a:gd name="connsiteX1" fmla="*/ 6985 w 12064"/>
                      <a:gd name="connsiteY1" fmla="*/ 1270 h 3175"/>
                      <a:gd name="connsiteX2" fmla="*/ 12065 w 12064"/>
                      <a:gd name="connsiteY2" fmla="*/ 0 h 3175"/>
                      <a:gd name="connsiteX3" fmla="*/ 6350 w 12064"/>
                      <a:gd name="connsiteY3" fmla="*/ 2540 h 3175"/>
                      <a:gd name="connsiteX4" fmla="*/ 0 w 12064"/>
                      <a:gd name="connsiteY4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4" h="3175">
                        <a:moveTo>
                          <a:pt x="0" y="3175"/>
                        </a:moveTo>
                        <a:cubicBezTo>
                          <a:pt x="3175" y="2540"/>
                          <a:pt x="5080" y="1905"/>
                          <a:pt x="6985" y="1270"/>
                        </a:cubicBezTo>
                        <a:cubicBezTo>
                          <a:pt x="8890" y="635"/>
                          <a:pt x="10160" y="0"/>
                          <a:pt x="12065" y="0"/>
                        </a:cubicBezTo>
                        <a:cubicBezTo>
                          <a:pt x="10160" y="635"/>
                          <a:pt x="8255" y="1270"/>
                          <a:pt x="6350" y="2540"/>
                        </a:cubicBezTo>
                        <a:cubicBezTo>
                          <a:pt x="5715" y="2540"/>
                          <a:pt x="3810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8" name="Freeform: Shape 337">
                    <a:extLst>
                      <a:ext uri="{FF2B5EF4-FFF2-40B4-BE49-F238E27FC236}">
                        <a16:creationId xmlns:a16="http://schemas.microsoft.com/office/drawing/2014/main" id="{68F2E24A-8923-4425-9BA8-7F1B8431D753}"/>
                      </a:ext>
                    </a:extLst>
                  </p:cNvPr>
                  <p:cNvSpPr/>
                  <p:nvPr/>
                </p:nvSpPr>
                <p:spPr>
                  <a:xfrm>
                    <a:off x="2256789" y="1661795"/>
                    <a:ext cx="11430" cy="3809"/>
                  </a:xfrm>
                  <a:custGeom>
                    <a:avLst/>
                    <a:gdLst>
                      <a:gd name="connsiteX0" fmla="*/ 0 w 11430"/>
                      <a:gd name="connsiteY0" fmla="*/ 3810 h 3809"/>
                      <a:gd name="connsiteX1" fmla="*/ 10795 w 11430"/>
                      <a:gd name="connsiteY1" fmla="*/ 0 h 3809"/>
                      <a:gd name="connsiteX2" fmla="*/ 11430 w 11430"/>
                      <a:gd name="connsiteY2" fmla="*/ 635 h 3809"/>
                      <a:gd name="connsiteX3" fmla="*/ 0 w 11430"/>
                      <a:gd name="connsiteY3" fmla="*/ 3810 h 3809"/>
                      <a:gd name="connsiteX4" fmla="*/ 0 w 11430"/>
                      <a:gd name="connsiteY4" fmla="*/ 3810 h 3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430" h="3809">
                        <a:moveTo>
                          <a:pt x="0" y="3810"/>
                        </a:moveTo>
                        <a:cubicBezTo>
                          <a:pt x="3810" y="2540"/>
                          <a:pt x="6985" y="1270"/>
                          <a:pt x="10795" y="0"/>
                        </a:cubicBezTo>
                        <a:cubicBezTo>
                          <a:pt x="10795" y="0"/>
                          <a:pt x="11430" y="635"/>
                          <a:pt x="11430" y="635"/>
                        </a:cubicBezTo>
                        <a:cubicBezTo>
                          <a:pt x="7620" y="1270"/>
                          <a:pt x="3810" y="2540"/>
                          <a:pt x="0" y="3810"/>
                        </a:cubicBezTo>
                        <a:lnTo>
                          <a:pt x="0" y="3810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9" name="Freeform: Shape 338">
                    <a:extLst>
                      <a:ext uri="{FF2B5EF4-FFF2-40B4-BE49-F238E27FC236}">
                        <a16:creationId xmlns:a16="http://schemas.microsoft.com/office/drawing/2014/main" id="{D287BA6F-E453-4486-8468-76D51381A474}"/>
                      </a:ext>
                    </a:extLst>
                  </p:cNvPr>
                  <p:cNvSpPr/>
                  <p:nvPr/>
                </p:nvSpPr>
                <p:spPr>
                  <a:xfrm>
                    <a:off x="2342514" y="1647825"/>
                    <a:ext cx="12064" cy="3175"/>
                  </a:xfrm>
                  <a:custGeom>
                    <a:avLst/>
                    <a:gdLst>
                      <a:gd name="connsiteX0" fmla="*/ 12065 w 12064"/>
                      <a:gd name="connsiteY0" fmla="*/ 0 h 3175"/>
                      <a:gd name="connsiteX1" fmla="*/ 0 w 12064"/>
                      <a:gd name="connsiteY1" fmla="*/ 3175 h 3175"/>
                      <a:gd name="connsiteX2" fmla="*/ 5715 w 12064"/>
                      <a:gd name="connsiteY2" fmla="*/ 1270 h 3175"/>
                      <a:gd name="connsiteX3" fmla="*/ 12065 w 12064"/>
                      <a:gd name="connsiteY3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3175">
                        <a:moveTo>
                          <a:pt x="12065" y="0"/>
                        </a:moveTo>
                        <a:cubicBezTo>
                          <a:pt x="6350" y="1270"/>
                          <a:pt x="3175" y="2540"/>
                          <a:pt x="0" y="3175"/>
                        </a:cubicBezTo>
                        <a:cubicBezTo>
                          <a:pt x="1905" y="2540"/>
                          <a:pt x="3810" y="1905"/>
                          <a:pt x="5715" y="1270"/>
                        </a:cubicBezTo>
                        <a:cubicBezTo>
                          <a:pt x="6985" y="1270"/>
                          <a:pt x="8255" y="63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0" name="Freeform: Shape 339">
                    <a:extLst>
                      <a:ext uri="{FF2B5EF4-FFF2-40B4-BE49-F238E27FC236}">
                        <a16:creationId xmlns:a16="http://schemas.microsoft.com/office/drawing/2014/main" id="{A8CC0AFA-5E24-4017-834D-AB56A04BA9C0}"/>
                      </a:ext>
                    </a:extLst>
                  </p:cNvPr>
                  <p:cNvSpPr/>
                  <p:nvPr/>
                </p:nvSpPr>
                <p:spPr>
                  <a:xfrm>
                    <a:off x="2484754" y="1745614"/>
                    <a:ext cx="11430" cy="3175"/>
                  </a:xfrm>
                  <a:custGeom>
                    <a:avLst/>
                    <a:gdLst>
                      <a:gd name="connsiteX0" fmla="*/ 0 w 11430"/>
                      <a:gd name="connsiteY0" fmla="*/ 3175 h 3175"/>
                      <a:gd name="connsiteX1" fmla="*/ 11430 w 11430"/>
                      <a:gd name="connsiteY1" fmla="*/ 0 h 3175"/>
                      <a:gd name="connsiteX2" fmla="*/ 6350 w 11430"/>
                      <a:gd name="connsiteY2" fmla="*/ 1905 h 3175"/>
                      <a:gd name="connsiteX3" fmla="*/ 0 w 1143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" h="3175">
                        <a:moveTo>
                          <a:pt x="0" y="3175"/>
                        </a:moveTo>
                        <a:cubicBezTo>
                          <a:pt x="3810" y="1905"/>
                          <a:pt x="7620" y="1270"/>
                          <a:pt x="11430" y="0"/>
                        </a:cubicBezTo>
                        <a:cubicBezTo>
                          <a:pt x="10160" y="635"/>
                          <a:pt x="7620" y="1270"/>
                          <a:pt x="6350" y="1905"/>
                        </a:cubicBezTo>
                        <a:cubicBezTo>
                          <a:pt x="5080" y="1905"/>
                          <a:pt x="3810" y="1905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1" name="Freeform: Shape 340">
                    <a:extLst>
                      <a:ext uri="{FF2B5EF4-FFF2-40B4-BE49-F238E27FC236}">
                        <a16:creationId xmlns:a16="http://schemas.microsoft.com/office/drawing/2014/main" id="{9ECFC38C-AE35-4F4E-8429-3870FB38ACE3}"/>
                      </a:ext>
                    </a:extLst>
                  </p:cNvPr>
                  <p:cNvSpPr/>
                  <p:nvPr/>
                </p:nvSpPr>
                <p:spPr>
                  <a:xfrm>
                    <a:off x="2256154" y="1830354"/>
                    <a:ext cx="11430" cy="2255"/>
                  </a:xfrm>
                  <a:custGeom>
                    <a:avLst/>
                    <a:gdLst>
                      <a:gd name="connsiteX0" fmla="*/ 0 w 11430"/>
                      <a:gd name="connsiteY0" fmla="*/ 2256 h 2255"/>
                      <a:gd name="connsiteX1" fmla="*/ 11430 w 11430"/>
                      <a:gd name="connsiteY1" fmla="*/ 351 h 2255"/>
                      <a:gd name="connsiteX2" fmla="*/ 6350 w 11430"/>
                      <a:gd name="connsiteY2" fmla="*/ 1621 h 2255"/>
                      <a:gd name="connsiteX3" fmla="*/ 0 w 11430"/>
                      <a:gd name="connsiteY3" fmla="*/ 2256 h 2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430" h="2255">
                        <a:moveTo>
                          <a:pt x="0" y="2256"/>
                        </a:moveTo>
                        <a:cubicBezTo>
                          <a:pt x="3810" y="1621"/>
                          <a:pt x="7620" y="-919"/>
                          <a:pt x="11430" y="351"/>
                        </a:cubicBezTo>
                        <a:cubicBezTo>
                          <a:pt x="10160" y="986"/>
                          <a:pt x="7620" y="1621"/>
                          <a:pt x="6350" y="1621"/>
                        </a:cubicBezTo>
                        <a:cubicBezTo>
                          <a:pt x="5080" y="1621"/>
                          <a:pt x="3810" y="1621"/>
                          <a:pt x="0" y="2256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2" name="Freeform: Shape 341">
                    <a:extLst>
                      <a:ext uri="{FF2B5EF4-FFF2-40B4-BE49-F238E27FC236}">
                        <a16:creationId xmlns:a16="http://schemas.microsoft.com/office/drawing/2014/main" id="{B08CE9A5-71D4-4701-BD6A-2F474217E45E}"/>
                      </a:ext>
                    </a:extLst>
                  </p:cNvPr>
                  <p:cNvSpPr/>
                  <p:nvPr/>
                </p:nvSpPr>
                <p:spPr>
                  <a:xfrm>
                    <a:off x="2334260" y="1644014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12700 w 12700"/>
                      <a:gd name="connsiteY1" fmla="*/ 0 h 3175"/>
                      <a:gd name="connsiteX2" fmla="*/ 6350 w 12700"/>
                      <a:gd name="connsiteY2" fmla="*/ 1905 h 3175"/>
                      <a:gd name="connsiteX3" fmla="*/ 0 w 1270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6350" y="1905"/>
                          <a:pt x="9525" y="635"/>
                          <a:pt x="12700" y="0"/>
                        </a:cubicBezTo>
                        <a:cubicBezTo>
                          <a:pt x="10795" y="635"/>
                          <a:pt x="8890" y="1270"/>
                          <a:pt x="6350" y="1905"/>
                        </a:cubicBezTo>
                        <a:cubicBezTo>
                          <a:pt x="5715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3" name="Freeform: Shape 342">
                    <a:extLst>
                      <a:ext uri="{FF2B5EF4-FFF2-40B4-BE49-F238E27FC236}">
                        <a16:creationId xmlns:a16="http://schemas.microsoft.com/office/drawing/2014/main" id="{D48DA85B-5B91-41C2-80C9-0D697CAD73BB}"/>
                      </a:ext>
                    </a:extLst>
                  </p:cNvPr>
                  <p:cNvSpPr/>
                  <p:nvPr/>
                </p:nvSpPr>
                <p:spPr>
                  <a:xfrm>
                    <a:off x="2340610" y="1717675"/>
                    <a:ext cx="10794" cy="5714"/>
                  </a:xfrm>
                  <a:custGeom>
                    <a:avLst/>
                    <a:gdLst>
                      <a:gd name="connsiteX0" fmla="*/ 10795 w 10794"/>
                      <a:gd name="connsiteY0" fmla="*/ 0 h 5714"/>
                      <a:gd name="connsiteX1" fmla="*/ 5715 w 10794"/>
                      <a:gd name="connsiteY1" fmla="*/ 2540 h 5714"/>
                      <a:gd name="connsiteX2" fmla="*/ 0 w 10794"/>
                      <a:gd name="connsiteY2" fmla="*/ 5715 h 5714"/>
                      <a:gd name="connsiteX3" fmla="*/ 5080 w 10794"/>
                      <a:gd name="connsiteY3" fmla="*/ 3175 h 5714"/>
                      <a:gd name="connsiteX4" fmla="*/ 10795 w 10794"/>
                      <a:gd name="connsiteY4" fmla="*/ 0 h 57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794" h="5714">
                        <a:moveTo>
                          <a:pt x="10795" y="0"/>
                        </a:moveTo>
                        <a:cubicBezTo>
                          <a:pt x="8890" y="0"/>
                          <a:pt x="6985" y="1270"/>
                          <a:pt x="5715" y="2540"/>
                        </a:cubicBezTo>
                        <a:cubicBezTo>
                          <a:pt x="3810" y="3810"/>
                          <a:pt x="1905" y="5080"/>
                          <a:pt x="0" y="5715"/>
                        </a:cubicBezTo>
                        <a:cubicBezTo>
                          <a:pt x="1270" y="4445"/>
                          <a:pt x="3810" y="3810"/>
                          <a:pt x="5080" y="3175"/>
                        </a:cubicBezTo>
                        <a:cubicBezTo>
                          <a:pt x="5715" y="1905"/>
                          <a:pt x="6985" y="1270"/>
                          <a:pt x="1079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4" name="Freeform: Shape 343">
                    <a:extLst>
                      <a:ext uri="{FF2B5EF4-FFF2-40B4-BE49-F238E27FC236}">
                        <a16:creationId xmlns:a16="http://schemas.microsoft.com/office/drawing/2014/main" id="{81168E26-CF5A-411C-B768-CC4BC6A9380D}"/>
                      </a:ext>
                    </a:extLst>
                  </p:cNvPr>
                  <p:cNvSpPr/>
                  <p:nvPr/>
                </p:nvSpPr>
                <p:spPr>
                  <a:xfrm>
                    <a:off x="2332989" y="1662429"/>
                    <a:ext cx="7620" cy="1905"/>
                  </a:xfrm>
                  <a:custGeom>
                    <a:avLst/>
                    <a:gdLst>
                      <a:gd name="connsiteX0" fmla="*/ 0 w 7620"/>
                      <a:gd name="connsiteY0" fmla="*/ 1905 h 1905"/>
                      <a:gd name="connsiteX1" fmla="*/ 2540 w 7620"/>
                      <a:gd name="connsiteY1" fmla="*/ 635 h 1905"/>
                      <a:gd name="connsiteX2" fmla="*/ 7620 w 7620"/>
                      <a:gd name="connsiteY2" fmla="*/ 0 h 1905"/>
                      <a:gd name="connsiteX3" fmla="*/ 5080 w 7620"/>
                      <a:gd name="connsiteY3" fmla="*/ 1270 h 1905"/>
                      <a:gd name="connsiteX4" fmla="*/ 0 w 7620"/>
                      <a:gd name="connsiteY4" fmla="*/ 1905 h 1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" h="1905">
                        <a:moveTo>
                          <a:pt x="0" y="1905"/>
                        </a:moveTo>
                        <a:cubicBezTo>
                          <a:pt x="1270" y="1270"/>
                          <a:pt x="1905" y="635"/>
                          <a:pt x="2540" y="635"/>
                        </a:cubicBezTo>
                        <a:cubicBezTo>
                          <a:pt x="4445" y="0"/>
                          <a:pt x="5715" y="0"/>
                          <a:pt x="7620" y="0"/>
                        </a:cubicBezTo>
                        <a:cubicBezTo>
                          <a:pt x="6985" y="635"/>
                          <a:pt x="5715" y="1270"/>
                          <a:pt x="5080" y="1270"/>
                        </a:cubicBezTo>
                        <a:cubicBezTo>
                          <a:pt x="3175" y="1270"/>
                          <a:pt x="1270" y="1905"/>
                          <a:pt x="0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5" name="Freeform: Shape 344">
                    <a:extLst>
                      <a:ext uri="{FF2B5EF4-FFF2-40B4-BE49-F238E27FC236}">
                        <a16:creationId xmlns:a16="http://schemas.microsoft.com/office/drawing/2014/main" id="{5DD64533-0DE5-4EA5-8F35-52D235A0701D}"/>
                      </a:ext>
                    </a:extLst>
                  </p:cNvPr>
                  <p:cNvSpPr/>
                  <p:nvPr/>
                </p:nvSpPr>
                <p:spPr>
                  <a:xfrm>
                    <a:off x="2585720" y="1593053"/>
                    <a:ext cx="12064" cy="3336"/>
                  </a:xfrm>
                  <a:custGeom>
                    <a:avLst/>
                    <a:gdLst>
                      <a:gd name="connsiteX0" fmla="*/ 0 w 12064"/>
                      <a:gd name="connsiteY0" fmla="*/ 3337 h 3336"/>
                      <a:gd name="connsiteX1" fmla="*/ 12065 w 12064"/>
                      <a:gd name="connsiteY1" fmla="*/ 162 h 3336"/>
                      <a:gd name="connsiteX2" fmla="*/ 6350 w 12064"/>
                      <a:gd name="connsiteY2" fmla="*/ 2067 h 3336"/>
                      <a:gd name="connsiteX3" fmla="*/ 0 w 12064"/>
                      <a:gd name="connsiteY3" fmla="*/ 3337 h 33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3336">
                        <a:moveTo>
                          <a:pt x="0" y="3337"/>
                        </a:moveTo>
                        <a:cubicBezTo>
                          <a:pt x="3810" y="797"/>
                          <a:pt x="8255" y="-473"/>
                          <a:pt x="12065" y="162"/>
                        </a:cubicBezTo>
                        <a:cubicBezTo>
                          <a:pt x="10795" y="797"/>
                          <a:pt x="8255" y="1432"/>
                          <a:pt x="6350" y="2067"/>
                        </a:cubicBezTo>
                        <a:cubicBezTo>
                          <a:pt x="5080" y="2702"/>
                          <a:pt x="3810" y="2702"/>
                          <a:pt x="0" y="3337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6" name="Freeform: Shape 345">
                    <a:extLst>
                      <a:ext uri="{FF2B5EF4-FFF2-40B4-BE49-F238E27FC236}">
                        <a16:creationId xmlns:a16="http://schemas.microsoft.com/office/drawing/2014/main" id="{BDCBF4FC-1B7D-4ADA-A33C-ABECCFE24F51}"/>
                      </a:ext>
                    </a:extLst>
                  </p:cNvPr>
                  <p:cNvSpPr/>
                  <p:nvPr/>
                </p:nvSpPr>
                <p:spPr>
                  <a:xfrm>
                    <a:off x="2330450" y="1768475"/>
                    <a:ext cx="12700" cy="3810"/>
                  </a:xfrm>
                  <a:custGeom>
                    <a:avLst/>
                    <a:gdLst>
                      <a:gd name="connsiteX0" fmla="*/ 0 w 12700"/>
                      <a:gd name="connsiteY0" fmla="*/ 3810 h 3810"/>
                      <a:gd name="connsiteX1" fmla="*/ 6350 w 12700"/>
                      <a:gd name="connsiteY1" fmla="*/ 1905 h 3810"/>
                      <a:gd name="connsiteX2" fmla="*/ 12700 w 12700"/>
                      <a:gd name="connsiteY2" fmla="*/ 0 h 3810"/>
                      <a:gd name="connsiteX3" fmla="*/ 6350 w 12700"/>
                      <a:gd name="connsiteY3" fmla="*/ 2540 h 3810"/>
                      <a:gd name="connsiteX4" fmla="*/ 0 w 12700"/>
                      <a:gd name="connsiteY4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810">
                        <a:moveTo>
                          <a:pt x="0" y="3810"/>
                        </a:moveTo>
                        <a:cubicBezTo>
                          <a:pt x="1905" y="3175"/>
                          <a:pt x="3810" y="2540"/>
                          <a:pt x="6350" y="1905"/>
                        </a:cubicBezTo>
                        <a:cubicBezTo>
                          <a:pt x="8255" y="1270"/>
                          <a:pt x="10160" y="635"/>
                          <a:pt x="12700" y="0"/>
                        </a:cubicBezTo>
                        <a:cubicBezTo>
                          <a:pt x="10160" y="635"/>
                          <a:pt x="8255" y="1270"/>
                          <a:pt x="6350" y="2540"/>
                        </a:cubicBezTo>
                        <a:cubicBezTo>
                          <a:pt x="5715" y="2540"/>
                          <a:pt x="4445" y="2540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7" name="Freeform: Shape 346">
                    <a:extLst>
                      <a:ext uri="{FF2B5EF4-FFF2-40B4-BE49-F238E27FC236}">
                        <a16:creationId xmlns:a16="http://schemas.microsoft.com/office/drawing/2014/main" id="{0C6918A9-4B8E-447C-8306-26AF4D2BC78C}"/>
                      </a:ext>
                    </a:extLst>
                  </p:cNvPr>
                  <p:cNvSpPr/>
                  <p:nvPr/>
                </p:nvSpPr>
                <p:spPr>
                  <a:xfrm>
                    <a:off x="2255520" y="1809114"/>
                    <a:ext cx="12064" cy="2539"/>
                  </a:xfrm>
                  <a:custGeom>
                    <a:avLst/>
                    <a:gdLst>
                      <a:gd name="connsiteX0" fmla="*/ 12065 w 12064"/>
                      <a:gd name="connsiteY0" fmla="*/ 0 h 2539"/>
                      <a:gd name="connsiteX1" fmla="*/ 0 w 12064"/>
                      <a:gd name="connsiteY1" fmla="*/ 2540 h 2539"/>
                      <a:gd name="connsiteX2" fmla="*/ 5715 w 12064"/>
                      <a:gd name="connsiteY2" fmla="*/ 635 h 2539"/>
                      <a:gd name="connsiteX3" fmla="*/ 12065 w 12064"/>
                      <a:gd name="connsiteY3" fmla="*/ 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539">
                        <a:moveTo>
                          <a:pt x="12065" y="0"/>
                        </a:moveTo>
                        <a:cubicBezTo>
                          <a:pt x="8255" y="1270"/>
                          <a:pt x="3810" y="0"/>
                          <a:pt x="0" y="2540"/>
                        </a:cubicBezTo>
                        <a:cubicBezTo>
                          <a:pt x="2540" y="1905"/>
                          <a:pt x="3810" y="1270"/>
                          <a:pt x="5715" y="635"/>
                        </a:cubicBezTo>
                        <a:cubicBezTo>
                          <a:pt x="6985" y="635"/>
                          <a:pt x="8255" y="63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8" name="Freeform: Shape 347">
                    <a:extLst>
                      <a:ext uri="{FF2B5EF4-FFF2-40B4-BE49-F238E27FC236}">
                        <a16:creationId xmlns:a16="http://schemas.microsoft.com/office/drawing/2014/main" id="{4D3FA7E7-2D29-4B2D-B99A-BD1436D5A1DE}"/>
                      </a:ext>
                    </a:extLst>
                  </p:cNvPr>
                  <p:cNvSpPr/>
                  <p:nvPr/>
                </p:nvSpPr>
                <p:spPr>
                  <a:xfrm>
                    <a:off x="2496185" y="1603375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0 w 12700"/>
                      <a:gd name="connsiteY1" fmla="*/ 3175 h 3175"/>
                      <a:gd name="connsiteX2" fmla="*/ 6350 w 12700"/>
                      <a:gd name="connsiteY2" fmla="*/ 1270 h 3175"/>
                      <a:gd name="connsiteX3" fmla="*/ 12700 w 12700"/>
                      <a:gd name="connsiteY3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6350" y="1270"/>
                          <a:pt x="3175" y="2540"/>
                          <a:pt x="0" y="3175"/>
                        </a:cubicBezTo>
                        <a:cubicBezTo>
                          <a:pt x="1905" y="2540"/>
                          <a:pt x="4445" y="1905"/>
                          <a:pt x="6350" y="1270"/>
                        </a:cubicBezTo>
                        <a:cubicBezTo>
                          <a:pt x="7620" y="635"/>
                          <a:pt x="8890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9" name="Freeform: Shape 348">
                    <a:extLst>
                      <a:ext uri="{FF2B5EF4-FFF2-40B4-BE49-F238E27FC236}">
                        <a16:creationId xmlns:a16="http://schemas.microsoft.com/office/drawing/2014/main" id="{6618134C-EB9A-49A0-87E4-F4F93F28EC6E}"/>
                      </a:ext>
                    </a:extLst>
                  </p:cNvPr>
                  <p:cNvSpPr/>
                  <p:nvPr/>
                </p:nvSpPr>
                <p:spPr>
                  <a:xfrm>
                    <a:off x="2249804" y="1752600"/>
                    <a:ext cx="9525" cy="3810"/>
                  </a:xfrm>
                  <a:custGeom>
                    <a:avLst/>
                    <a:gdLst>
                      <a:gd name="connsiteX0" fmla="*/ 4445 w 9525"/>
                      <a:gd name="connsiteY0" fmla="*/ 1905 h 3810"/>
                      <a:gd name="connsiteX1" fmla="*/ 9525 w 9525"/>
                      <a:gd name="connsiteY1" fmla="*/ 0 h 3810"/>
                      <a:gd name="connsiteX2" fmla="*/ 0 w 9525"/>
                      <a:gd name="connsiteY2" fmla="*/ 3810 h 3810"/>
                      <a:gd name="connsiteX3" fmla="*/ 4445 w 9525"/>
                      <a:gd name="connsiteY3" fmla="*/ 1905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5" h="3810">
                        <a:moveTo>
                          <a:pt x="4445" y="1905"/>
                        </a:moveTo>
                        <a:cubicBezTo>
                          <a:pt x="5715" y="1270"/>
                          <a:pt x="8255" y="635"/>
                          <a:pt x="9525" y="0"/>
                        </a:cubicBezTo>
                        <a:cubicBezTo>
                          <a:pt x="6350" y="1905"/>
                          <a:pt x="2540" y="3810"/>
                          <a:pt x="0" y="3810"/>
                        </a:cubicBezTo>
                        <a:cubicBezTo>
                          <a:pt x="1270" y="3810"/>
                          <a:pt x="2540" y="3175"/>
                          <a:pt x="4445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: Shape 349">
                    <a:extLst>
                      <a:ext uri="{FF2B5EF4-FFF2-40B4-BE49-F238E27FC236}">
                        <a16:creationId xmlns:a16="http://schemas.microsoft.com/office/drawing/2014/main" id="{4727B656-8756-4D48-965D-612A351F4D32}"/>
                      </a:ext>
                    </a:extLst>
                  </p:cNvPr>
                  <p:cNvSpPr/>
                  <p:nvPr/>
                </p:nvSpPr>
                <p:spPr>
                  <a:xfrm>
                    <a:off x="2597150" y="1575435"/>
                    <a:ext cx="9525" cy="2539"/>
                  </a:xfrm>
                  <a:custGeom>
                    <a:avLst/>
                    <a:gdLst>
                      <a:gd name="connsiteX0" fmla="*/ 4445 w 9525"/>
                      <a:gd name="connsiteY0" fmla="*/ 1270 h 2539"/>
                      <a:gd name="connsiteX1" fmla="*/ 9525 w 9525"/>
                      <a:gd name="connsiteY1" fmla="*/ 0 h 2539"/>
                      <a:gd name="connsiteX2" fmla="*/ 0 w 9525"/>
                      <a:gd name="connsiteY2" fmla="*/ 2540 h 2539"/>
                      <a:gd name="connsiteX3" fmla="*/ 4445 w 9525"/>
                      <a:gd name="connsiteY3" fmla="*/ 127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25" h="2539">
                        <a:moveTo>
                          <a:pt x="4445" y="1270"/>
                        </a:moveTo>
                        <a:cubicBezTo>
                          <a:pt x="5715" y="1270"/>
                          <a:pt x="7620" y="635"/>
                          <a:pt x="9525" y="0"/>
                        </a:cubicBezTo>
                        <a:cubicBezTo>
                          <a:pt x="6350" y="3810"/>
                          <a:pt x="3175" y="1905"/>
                          <a:pt x="0" y="2540"/>
                        </a:cubicBezTo>
                        <a:cubicBezTo>
                          <a:pt x="1270" y="2540"/>
                          <a:pt x="2540" y="1905"/>
                          <a:pt x="4445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1" name="Freeform: Shape 350">
                    <a:extLst>
                      <a:ext uri="{FF2B5EF4-FFF2-40B4-BE49-F238E27FC236}">
                        <a16:creationId xmlns:a16="http://schemas.microsoft.com/office/drawing/2014/main" id="{1AD580EE-AEC5-4BD5-942A-DB898909CE91}"/>
                      </a:ext>
                    </a:extLst>
                  </p:cNvPr>
                  <p:cNvSpPr/>
                  <p:nvPr/>
                </p:nvSpPr>
                <p:spPr>
                  <a:xfrm>
                    <a:off x="2331085" y="1741170"/>
                    <a:ext cx="12064" cy="5079"/>
                  </a:xfrm>
                  <a:custGeom>
                    <a:avLst/>
                    <a:gdLst>
                      <a:gd name="connsiteX0" fmla="*/ 12065 w 12064"/>
                      <a:gd name="connsiteY0" fmla="*/ 0 h 5079"/>
                      <a:gd name="connsiteX1" fmla="*/ 0 w 12064"/>
                      <a:gd name="connsiteY1" fmla="*/ 5080 h 5079"/>
                      <a:gd name="connsiteX2" fmla="*/ 6350 w 12064"/>
                      <a:gd name="connsiteY2" fmla="*/ 1905 h 5079"/>
                      <a:gd name="connsiteX3" fmla="*/ 12065 w 12064"/>
                      <a:gd name="connsiteY3" fmla="*/ 0 h 5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5079">
                        <a:moveTo>
                          <a:pt x="12065" y="0"/>
                        </a:moveTo>
                        <a:cubicBezTo>
                          <a:pt x="8255" y="1905"/>
                          <a:pt x="3810" y="3810"/>
                          <a:pt x="0" y="5080"/>
                        </a:cubicBezTo>
                        <a:cubicBezTo>
                          <a:pt x="2540" y="3175"/>
                          <a:pt x="3810" y="3175"/>
                          <a:pt x="6350" y="1905"/>
                        </a:cubicBezTo>
                        <a:cubicBezTo>
                          <a:pt x="6985" y="1905"/>
                          <a:pt x="8255" y="1905"/>
                          <a:pt x="1206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2" name="Freeform: Shape 351">
                    <a:extLst>
                      <a:ext uri="{FF2B5EF4-FFF2-40B4-BE49-F238E27FC236}">
                        <a16:creationId xmlns:a16="http://schemas.microsoft.com/office/drawing/2014/main" id="{A5FF65B0-C415-455F-BD76-0DB626CEBCF4}"/>
                      </a:ext>
                    </a:extLst>
                  </p:cNvPr>
                  <p:cNvSpPr/>
                  <p:nvPr/>
                </p:nvSpPr>
                <p:spPr>
                  <a:xfrm>
                    <a:off x="2505075" y="1725929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5080 w 12700"/>
                      <a:gd name="connsiteY1" fmla="*/ 1905 h 3175"/>
                      <a:gd name="connsiteX2" fmla="*/ 0 w 12700"/>
                      <a:gd name="connsiteY2" fmla="*/ 3175 h 3175"/>
                      <a:gd name="connsiteX3" fmla="*/ 6350 w 12700"/>
                      <a:gd name="connsiteY3" fmla="*/ 635 h 3175"/>
                      <a:gd name="connsiteX4" fmla="*/ 12700 w 12700"/>
                      <a:gd name="connsiteY4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952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270" y="2540"/>
                          <a:pt x="0" y="3175"/>
                        </a:cubicBezTo>
                        <a:cubicBezTo>
                          <a:pt x="1905" y="2540"/>
                          <a:pt x="4445" y="1905"/>
                          <a:pt x="6350" y="635"/>
                        </a:cubicBezTo>
                        <a:cubicBezTo>
                          <a:pt x="7620" y="1270"/>
                          <a:pt x="8890" y="1270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3" name="Freeform: Shape 352">
                    <a:extLst>
                      <a:ext uri="{FF2B5EF4-FFF2-40B4-BE49-F238E27FC236}">
                        <a16:creationId xmlns:a16="http://schemas.microsoft.com/office/drawing/2014/main" id="{DC81C6FC-39D9-4AE7-B57C-73779D357FE4}"/>
                      </a:ext>
                    </a:extLst>
                  </p:cNvPr>
                  <p:cNvSpPr/>
                  <p:nvPr/>
                </p:nvSpPr>
                <p:spPr>
                  <a:xfrm>
                    <a:off x="2229485" y="1829969"/>
                    <a:ext cx="12064" cy="2641"/>
                  </a:xfrm>
                  <a:custGeom>
                    <a:avLst/>
                    <a:gdLst>
                      <a:gd name="connsiteX0" fmla="*/ 12065 w 12064"/>
                      <a:gd name="connsiteY0" fmla="*/ 101 h 2641"/>
                      <a:gd name="connsiteX1" fmla="*/ 0 w 12064"/>
                      <a:gd name="connsiteY1" fmla="*/ 2641 h 2641"/>
                      <a:gd name="connsiteX2" fmla="*/ 6350 w 12064"/>
                      <a:gd name="connsiteY2" fmla="*/ 736 h 2641"/>
                      <a:gd name="connsiteX3" fmla="*/ 12065 w 12064"/>
                      <a:gd name="connsiteY3" fmla="*/ 101 h 2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641">
                        <a:moveTo>
                          <a:pt x="12065" y="101"/>
                        </a:moveTo>
                        <a:cubicBezTo>
                          <a:pt x="8255" y="-534"/>
                          <a:pt x="3810" y="2006"/>
                          <a:pt x="0" y="2641"/>
                        </a:cubicBezTo>
                        <a:cubicBezTo>
                          <a:pt x="2540" y="2006"/>
                          <a:pt x="3810" y="1371"/>
                          <a:pt x="6350" y="736"/>
                        </a:cubicBezTo>
                        <a:cubicBezTo>
                          <a:pt x="6985" y="736"/>
                          <a:pt x="8255" y="736"/>
                          <a:pt x="12065" y="101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4" name="Freeform: Shape 353">
                    <a:extLst>
                      <a:ext uri="{FF2B5EF4-FFF2-40B4-BE49-F238E27FC236}">
                        <a16:creationId xmlns:a16="http://schemas.microsoft.com/office/drawing/2014/main" id="{049B091B-E8D1-453E-AF74-7946992E1997}"/>
                      </a:ext>
                    </a:extLst>
                  </p:cNvPr>
                  <p:cNvSpPr/>
                  <p:nvPr/>
                </p:nvSpPr>
                <p:spPr>
                  <a:xfrm>
                    <a:off x="2313304" y="1739264"/>
                    <a:ext cx="7620" cy="733"/>
                  </a:xfrm>
                  <a:custGeom>
                    <a:avLst/>
                    <a:gdLst>
                      <a:gd name="connsiteX0" fmla="*/ 4445 w 7620"/>
                      <a:gd name="connsiteY0" fmla="*/ 0 h 733"/>
                      <a:gd name="connsiteX1" fmla="*/ 7620 w 7620"/>
                      <a:gd name="connsiteY1" fmla="*/ 0 h 733"/>
                      <a:gd name="connsiteX2" fmla="*/ 0 w 7620"/>
                      <a:gd name="connsiteY2" fmla="*/ 0 h 733"/>
                      <a:gd name="connsiteX3" fmla="*/ 4445 w 7620"/>
                      <a:gd name="connsiteY3" fmla="*/ 0 h 7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620" h="733">
                        <a:moveTo>
                          <a:pt x="4445" y="0"/>
                        </a:moveTo>
                        <a:cubicBezTo>
                          <a:pt x="5080" y="0"/>
                          <a:pt x="6350" y="635"/>
                          <a:pt x="7620" y="0"/>
                        </a:cubicBezTo>
                        <a:cubicBezTo>
                          <a:pt x="4445" y="635"/>
                          <a:pt x="2540" y="1270"/>
                          <a:pt x="0" y="0"/>
                        </a:cubicBezTo>
                        <a:cubicBezTo>
                          <a:pt x="635" y="0"/>
                          <a:pt x="1905" y="0"/>
                          <a:pt x="444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5" name="Freeform: Shape 354">
                    <a:extLst>
                      <a:ext uri="{FF2B5EF4-FFF2-40B4-BE49-F238E27FC236}">
                        <a16:creationId xmlns:a16="http://schemas.microsoft.com/office/drawing/2014/main" id="{4D212ECF-8499-42C2-B29A-E52E8EABCD5C}"/>
                      </a:ext>
                    </a:extLst>
                  </p:cNvPr>
                  <p:cNvSpPr/>
                  <p:nvPr/>
                </p:nvSpPr>
                <p:spPr>
                  <a:xfrm>
                    <a:off x="2220595" y="1691639"/>
                    <a:ext cx="12064" cy="3175"/>
                  </a:xfrm>
                  <a:custGeom>
                    <a:avLst/>
                    <a:gdLst>
                      <a:gd name="connsiteX0" fmla="*/ 0 w 12064"/>
                      <a:gd name="connsiteY0" fmla="*/ 3175 h 3175"/>
                      <a:gd name="connsiteX1" fmla="*/ 5715 w 12064"/>
                      <a:gd name="connsiteY1" fmla="*/ 1905 h 3175"/>
                      <a:gd name="connsiteX2" fmla="*/ 12065 w 12064"/>
                      <a:gd name="connsiteY2" fmla="*/ 0 h 3175"/>
                      <a:gd name="connsiteX3" fmla="*/ 6350 w 12064"/>
                      <a:gd name="connsiteY3" fmla="*/ 1905 h 3175"/>
                      <a:gd name="connsiteX4" fmla="*/ 0 w 12064"/>
                      <a:gd name="connsiteY4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064" h="3175">
                        <a:moveTo>
                          <a:pt x="0" y="3175"/>
                        </a:moveTo>
                        <a:cubicBezTo>
                          <a:pt x="1905" y="2540"/>
                          <a:pt x="3810" y="2540"/>
                          <a:pt x="5715" y="1905"/>
                        </a:cubicBezTo>
                        <a:cubicBezTo>
                          <a:pt x="7620" y="1270"/>
                          <a:pt x="10160" y="635"/>
                          <a:pt x="12065" y="0"/>
                        </a:cubicBezTo>
                        <a:cubicBezTo>
                          <a:pt x="9525" y="635"/>
                          <a:pt x="8255" y="1270"/>
                          <a:pt x="6350" y="1905"/>
                        </a:cubicBezTo>
                        <a:cubicBezTo>
                          <a:pt x="5080" y="2540"/>
                          <a:pt x="3810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6" name="Freeform: Shape 355">
                    <a:extLst>
                      <a:ext uri="{FF2B5EF4-FFF2-40B4-BE49-F238E27FC236}">
                        <a16:creationId xmlns:a16="http://schemas.microsoft.com/office/drawing/2014/main" id="{AB1FF6E9-F260-4291-9ABE-E3C84693DC60}"/>
                      </a:ext>
                    </a:extLst>
                  </p:cNvPr>
                  <p:cNvSpPr/>
                  <p:nvPr/>
                </p:nvSpPr>
                <p:spPr>
                  <a:xfrm>
                    <a:off x="2609850" y="1727200"/>
                    <a:ext cx="10160" cy="2539"/>
                  </a:xfrm>
                  <a:custGeom>
                    <a:avLst/>
                    <a:gdLst>
                      <a:gd name="connsiteX0" fmla="*/ 5080 w 10160"/>
                      <a:gd name="connsiteY0" fmla="*/ 1270 h 2539"/>
                      <a:gd name="connsiteX1" fmla="*/ 10160 w 10160"/>
                      <a:gd name="connsiteY1" fmla="*/ 0 h 2539"/>
                      <a:gd name="connsiteX2" fmla="*/ 5080 w 10160"/>
                      <a:gd name="connsiteY2" fmla="*/ 1905 h 2539"/>
                      <a:gd name="connsiteX3" fmla="*/ 0 w 10160"/>
                      <a:gd name="connsiteY3" fmla="*/ 2540 h 2539"/>
                      <a:gd name="connsiteX4" fmla="*/ 5080 w 10160"/>
                      <a:gd name="connsiteY4" fmla="*/ 127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60" h="2539">
                        <a:moveTo>
                          <a:pt x="5080" y="1270"/>
                        </a:moveTo>
                        <a:cubicBezTo>
                          <a:pt x="6350" y="1270"/>
                          <a:pt x="8255" y="635"/>
                          <a:pt x="10160" y="0"/>
                        </a:cubicBezTo>
                        <a:cubicBezTo>
                          <a:pt x="825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905" y="2540"/>
                          <a:pt x="0" y="2540"/>
                        </a:cubicBezTo>
                        <a:cubicBezTo>
                          <a:pt x="1905" y="2540"/>
                          <a:pt x="3175" y="1905"/>
                          <a:pt x="508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7" name="Freeform: Shape 356">
                    <a:extLst>
                      <a:ext uri="{FF2B5EF4-FFF2-40B4-BE49-F238E27FC236}">
                        <a16:creationId xmlns:a16="http://schemas.microsoft.com/office/drawing/2014/main" id="{E01BF511-426A-4470-BBA9-5208B450CB10}"/>
                      </a:ext>
                    </a:extLst>
                  </p:cNvPr>
                  <p:cNvSpPr/>
                  <p:nvPr/>
                </p:nvSpPr>
                <p:spPr>
                  <a:xfrm>
                    <a:off x="2223135" y="1757679"/>
                    <a:ext cx="10160" cy="2540"/>
                  </a:xfrm>
                  <a:custGeom>
                    <a:avLst/>
                    <a:gdLst>
                      <a:gd name="connsiteX0" fmla="*/ 10160 w 10160"/>
                      <a:gd name="connsiteY0" fmla="*/ 0 h 2540"/>
                      <a:gd name="connsiteX1" fmla="*/ 5080 w 10160"/>
                      <a:gd name="connsiteY1" fmla="*/ 1270 h 2540"/>
                      <a:gd name="connsiteX2" fmla="*/ 0 w 10160"/>
                      <a:gd name="connsiteY2" fmla="*/ 2540 h 2540"/>
                      <a:gd name="connsiteX3" fmla="*/ 6350 w 10160"/>
                      <a:gd name="connsiteY3" fmla="*/ 0 h 2540"/>
                      <a:gd name="connsiteX4" fmla="*/ 10160 w 10160"/>
                      <a:gd name="connsiteY4" fmla="*/ 0 h 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60" h="2540">
                        <a:moveTo>
                          <a:pt x="10160" y="0"/>
                        </a:moveTo>
                        <a:cubicBezTo>
                          <a:pt x="8890" y="635"/>
                          <a:pt x="6985" y="635"/>
                          <a:pt x="5080" y="1270"/>
                        </a:cubicBezTo>
                        <a:cubicBezTo>
                          <a:pt x="3175" y="1905"/>
                          <a:pt x="1905" y="1905"/>
                          <a:pt x="0" y="2540"/>
                        </a:cubicBezTo>
                        <a:cubicBezTo>
                          <a:pt x="2540" y="1905"/>
                          <a:pt x="4445" y="1270"/>
                          <a:pt x="6350" y="0"/>
                        </a:cubicBezTo>
                        <a:cubicBezTo>
                          <a:pt x="7620" y="0"/>
                          <a:pt x="8890" y="0"/>
                          <a:pt x="101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8" name="Freeform: Shape 357">
                    <a:extLst>
                      <a:ext uri="{FF2B5EF4-FFF2-40B4-BE49-F238E27FC236}">
                        <a16:creationId xmlns:a16="http://schemas.microsoft.com/office/drawing/2014/main" id="{A28EB3DD-1E39-496A-9169-745C3854A3F9}"/>
                      </a:ext>
                    </a:extLst>
                  </p:cNvPr>
                  <p:cNvSpPr/>
                  <p:nvPr/>
                </p:nvSpPr>
                <p:spPr>
                  <a:xfrm>
                    <a:off x="2301875" y="1674495"/>
                    <a:ext cx="10160" cy="2539"/>
                  </a:xfrm>
                  <a:custGeom>
                    <a:avLst/>
                    <a:gdLst>
                      <a:gd name="connsiteX0" fmla="*/ 5080 w 10160"/>
                      <a:gd name="connsiteY0" fmla="*/ 1270 h 2539"/>
                      <a:gd name="connsiteX1" fmla="*/ 10160 w 10160"/>
                      <a:gd name="connsiteY1" fmla="*/ 0 h 2539"/>
                      <a:gd name="connsiteX2" fmla="*/ 5080 w 10160"/>
                      <a:gd name="connsiteY2" fmla="*/ 1905 h 2539"/>
                      <a:gd name="connsiteX3" fmla="*/ 0 w 10160"/>
                      <a:gd name="connsiteY3" fmla="*/ 2540 h 2539"/>
                      <a:gd name="connsiteX4" fmla="*/ 5080 w 10160"/>
                      <a:gd name="connsiteY4" fmla="*/ 127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160" h="2539">
                        <a:moveTo>
                          <a:pt x="5080" y="1270"/>
                        </a:moveTo>
                        <a:cubicBezTo>
                          <a:pt x="6350" y="1270"/>
                          <a:pt x="8255" y="635"/>
                          <a:pt x="10160" y="0"/>
                        </a:cubicBezTo>
                        <a:cubicBezTo>
                          <a:pt x="8255" y="635"/>
                          <a:pt x="6985" y="1270"/>
                          <a:pt x="5080" y="1905"/>
                        </a:cubicBezTo>
                        <a:cubicBezTo>
                          <a:pt x="3175" y="2540"/>
                          <a:pt x="1905" y="2540"/>
                          <a:pt x="0" y="2540"/>
                        </a:cubicBezTo>
                        <a:cubicBezTo>
                          <a:pt x="1905" y="2540"/>
                          <a:pt x="3175" y="1905"/>
                          <a:pt x="5080" y="127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9" name="Freeform: Shape 358">
                    <a:extLst>
                      <a:ext uri="{FF2B5EF4-FFF2-40B4-BE49-F238E27FC236}">
                        <a16:creationId xmlns:a16="http://schemas.microsoft.com/office/drawing/2014/main" id="{F664F21F-DD20-49B5-B545-CF3F68F9D86D}"/>
                      </a:ext>
                    </a:extLst>
                  </p:cNvPr>
                  <p:cNvSpPr/>
                  <p:nvPr/>
                </p:nvSpPr>
                <p:spPr>
                  <a:xfrm>
                    <a:off x="2611754" y="1710054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12700 w 12700"/>
                      <a:gd name="connsiteY1" fmla="*/ 0 h 3175"/>
                      <a:gd name="connsiteX2" fmla="*/ 6350 w 12700"/>
                      <a:gd name="connsiteY2" fmla="*/ 1905 h 3175"/>
                      <a:gd name="connsiteX3" fmla="*/ 0 w 1270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6350" y="1905"/>
                          <a:pt x="9525" y="635"/>
                          <a:pt x="12700" y="0"/>
                        </a:cubicBezTo>
                        <a:cubicBezTo>
                          <a:pt x="10795" y="635"/>
                          <a:pt x="8255" y="1270"/>
                          <a:pt x="6350" y="1905"/>
                        </a:cubicBezTo>
                        <a:cubicBezTo>
                          <a:pt x="5080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0" name="Freeform: Shape 359">
                    <a:extLst>
                      <a:ext uri="{FF2B5EF4-FFF2-40B4-BE49-F238E27FC236}">
                        <a16:creationId xmlns:a16="http://schemas.microsoft.com/office/drawing/2014/main" id="{10ACF90A-BBB8-4AC1-8763-460DD87EFCE3}"/>
                      </a:ext>
                    </a:extLst>
                  </p:cNvPr>
                  <p:cNvSpPr/>
                  <p:nvPr/>
                </p:nvSpPr>
                <p:spPr>
                  <a:xfrm>
                    <a:off x="2167889" y="1802764"/>
                    <a:ext cx="12700" cy="3810"/>
                  </a:xfrm>
                  <a:custGeom>
                    <a:avLst/>
                    <a:gdLst>
                      <a:gd name="connsiteX0" fmla="*/ 0 w 12700"/>
                      <a:gd name="connsiteY0" fmla="*/ 3810 h 3810"/>
                      <a:gd name="connsiteX1" fmla="*/ 12700 w 12700"/>
                      <a:gd name="connsiteY1" fmla="*/ 0 h 3810"/>
                      <a:gd name="connsiteX2" fmla="*/ 5715 w 12700"/>
                      <a:gd name="connsiteY2" fmla="*/ 2540 h 3810"/>
                      <a:gd name="connsiteX3" fmla="*/ 0 w 12700"/>
                      <a:gd name="connsiteY3" fmla="*/ 381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810">
                        <a:moveTo>
                          <a:pt x="0" y="3810"/>
                        </a:moveTo>
                        <a:cubicBezTo>
                          <a:pt x="4445" y="1270"/>
                          <a:pt x="8255" y="1270"/>
                          <a:pt x="12700" y="0"/>
                        </a:cubicBezTo>
                        <a:cubicBezTo>
                          <a:pt x="10160" y="635"/>
                          <a:pt x="8255" y="1270"/>
                          <a:pt x="5715" y="2540"/>
                        </a:cubicBezTo>
                        <a:cubicBezTo>
                          <a:pt x="5080" y="2540"/>
                          <a:pt x="3810" y="3175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1" name="Freeform: Shape 360">
                    <a:extLst>
                      <a:ext uri="{FF2B5EF4-FFF2-40B4-BE49-F238E27FC236}">
                        <a16:creationId xmlns:a16="http://schemas.microsoft.com/office/drawing/2014/main" id="{CE4676F0-A7F9-4431-8B4C-EA96C949EE17}"/>
                      </a:ext>
                    </a:extLst>
                  </p:cNvPr>
                  <p:cNvSpPr/>
                  <p:nvPr/>
                </p:nvSpPr>
                <p:spPr>
                  <a:xfrm>
                    <a:off x="2216150" y="1770295"/>
                    <a:ext cx="12064" cy="2073"/>
                  </a:xfrm>
                  <a:custGeom>
                    <a:avLst/>
                    <a:gdLst>
                      <a:gd name="connsiteX0" fmla="*/ 0 w 12064"/>
                      <a:gd name="connsiteY0" fmla="*/ 1990 h 2073"/>
                      <a:gd name="connsiteX1" fmla="*/ 12065 w 12064"/>
                      <a:gd name="connsiteY1" fmla="*/ 84 h 2073"/>
                      <a:gd name="connsiteX2" fmla="*/ 6350 w 12064"/>
                      <a:gd name="connsiteY2" fmla="*/ 1354 h 2073"/>
                      <a:gd name="connsiteX3" fmla="*/ 0 w 12064"/>
                      <a:gd name="connsiteY3" fmla="*/ 1990 h 20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073">
                        <a:moveTo>
                          <a:pt x="0" y="1990"/>
                        </a:moveTo>
                        <a:cubicBezTo>
                          <a:pt x="3810" y="2625"/>
                          <a:pt x="8255" y="-550"/>
                          <a:pt x="12065" y="84"/>
                        </a:cubicBezTo>
                        <a:cubicBezTo>
                          <a:pt x="9525" y="719"/>
                          <a:pt x="8255" y="1354"/>
                          <a:pt x="6350" y="1354"/>
                        </a:cubicBezTo>
                        <a:cubicBezTo>
                          <a:pt x="5080" y="1354"/>
                          <a:pt x="3810" y="1354"/>
                          <a:pt x="0" y="199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2" name="Freeform: Shape 361">
                    <a:extLst>
                      <a:ext uri="{FF2B5EF4-FFF2-40B4-BE49-F238E27FC236}">
                        <a16:creationId xmlns:a16="http://schemas.microsoft.com/office/drawing/2014/main" id="{F26205AB-8A80-4C1C-8DCC-8BD9104604D3}"/>
                      </a:ext>
                    </a:extLst>
                  </p:cNvPr>
                  <p:cNvSpPr/>
                  <p:nvPr/>
                </p:nvSpPr>
                <p:spPr>
                  <a:xfrm>
                    <a:off x="2167254" y="1776729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12700 w 12700"/>
                      <a:gd name="connsiteY1" fmla="*/ 0 h 3175"/>
                      <a:gd name="connsiteX2" fmla="*/ 6350 w 12700"/>
                      <a:gd name="connsiteY2" fmla="*/ 1905 h 3175"/>
                      <a:gd name="connsiteX3" fmla="*/ 0 w 1270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4445" y="2540"/>
                          <a:pt x="8255" y="1270"/>
                          <a:pt x="12700" y="0"/>
                        </a:cubicBezTo>
                        <a:cubicBezTo>
                          <a:pt x="10160" y="635"/>
                          <a:pt x="8890" y="1270"/>
                          <a:pt x="6350" y="1905"/>
                        </a:cubicBezTo>
                        <a:cubicBezTo>
                          <a:pt x="5715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3" name="Freeform: Shape 362">
                    <a:extLst>
                      <a:ext uri="{FF2B5EF4-FFF2-40B4-BE49-F238E27FC236}">
                        <a16:creationId xmlns:a16="http://schemas.microsoft.com/office/drawing/2014/main" id="{C642301D-EDAB-4F74-8D17-BC5EA1624BDF}"/>
                      </a:ext>
                    </a:extLst>
                  </p:cNvPr>
                  <p:cNvSpPr/>
                  <p:nvPr/>
                </p:nvSpPr>
                <p:spPr>
                  <a:xfrm>
                    <a:off x="2356485" y="1794621"/>
                    <a:ext cx="12700" cy="3698"/>
                  </a:xfrm>
                  <a:custGeom>
                    <a:avLst/>
                    <a:gdLst>
                      <a:gd name="connsiteX0" fmla="*/ 12700 w 12700"/>
                      <a:gd name="connsiteY0" fmla="*/ 524 h 3698"/>
                      <a:gd name="connsiteX1" fmla="*/ 0 w 12700"/>
                      <a:gd name="connsiteY1" fmla="*/ 3699 h 3698"/>
                      <a:gd name="connsiteX2" fmla="*/ 6350 w 12700"/>
                      <a:gd name="connsiteY2" fmla="*/ 1159 h 3698"/>
                      <a:gd name="connsiteX3" fmla="*/ 12700 w 12700"/>
                      <a:gd name="connsiteY3" fmla="*/ 524 h 36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698">
                        <a:moveTo>
                          <a:pt x="12700" y="524"/>
                        </a:moveTo>
                        <a:cubicBezTo>
                          <a:pt x="8255" y="-1381"/>
                          <a:pt x="4445" y="2429"/>
                          <a:pt x="0" y="3699"/>
                        </a:cubicBezTo>
                        <a:cubicBezTo>
                          <a:pt x="2540" y="3064"/>
                          <a:pt x="3810" y="2429"/>
                          <a:pt x="6350" y="1159"/>
                        </a:cubicBezTo>
                        <a:cubicBezTo>
                          <a:pt x="6985" y="1159"/>
                          <a:pt x="8255" y="1159"/>
                          <a:pt x="12700" y="524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4" name="Freeform: Shape 363">
                    <a:extLst>
                      <a:ext uri="{FF2B5EF4-FFF2-40B4-BE49-F238E27FC236}">
                        <a16:creationId xmlns:a16="http://schemas.microsoft.com/office/drawing/2014/main" id="{4D95D572-68D3-4B9B-B8B1-C4BD75622835}"/>
                      </a:ext>
                    </a:extLst>
                  </p:cNvPr>
                  <p:cNvSpPr/>
                  <p:nvPr/>
                </p:nvSpPr>
                <p:spPr>
                  <a:xfrm>
                    <a:off x="2170429" y="1752600"/>
                    <a:ext cx="10795" cy="3175"/>
                  </a:xfrm>
                  <a:custGeom>
                    <a:avLst/>
                    <a:gdLst>
                      <a:gd name="connsiteX0" fmla="*/ 10795 w 10795"/>
                      <a:gd name="connsiteY0" fmla="*/ 0 h 3175"/>
                      <a:gd name="connsiteX1" fmla="*/ 0 w 10795"/>
                      <a:gd name="connsiteY1" fmla="*/ 3175 h 3175"/>
                      <a:gd name="connsiteX2" fmla="*/ 7620 w 10795"/>
                      <a:gd name="connsiteY2" fmla="*/ 635 h 3175"/>
                      <a:gd name="connsiteX3" fmla="*/ 10795 w 10795"/>
                      <a:gd name="connsiteY3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795" h="3175">
                        <a:moveTo>
                          <a:pt x="10795" y="0"/>
                        </a:moveTo>
                        <a:cubicBezTo>
                          <a:pt x="6985" y="1270"/>
                          <a:pt x="3810" y="1905"/>
                          <a:pt x="0" y="3175"/>
                        </a:cubicBezTo>
                        <a:cubicBezTo>
                          <a:pt x="2540" y="1270"/>
                          <a:pt x="5080" y="635"/>
                          <a:pt x="7620" y="635"/>
                        </a:cubicBezTo>
                        <a:cubicBezTo>
                          <a:pt x="8255" y="0"/>
                          <a:pt x="9525" y="0"/>
                          <a:pt x="10795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5" name="Freeform: Shape 364">
                    <a:extLst>
                      <a:ext uri="{FF2B5EF4-FFF2-40B4-BE49-F238E27FC236}">
                        <a16:creationId xmlns:a16="http://schemas.microsoft.com/office/drawing/2014/main" id="{660FB023-D7E9-4297-B0EF-A0285C719F88}"/>
                      </a:ext>
                    </a:extLst>
                  </p:cNvPr>
                  <p:cNvSpPr/>
                  <p:nvPr/>
                </p:nvSpPr>
                <p:spPr>
                  <a:xfrm>
                    <a:off x="2296160" y="1691639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6350 w 12700"/>
                      <a:gd name="connsiteY1" fmla="*/ 1270 h 3175"/>
                      <a:gd name="connsiteX2" fmla="*/ 12700 w 12700"/>
                      <a:gd name="connsiteY2" fmla="*/ 0 h 3175"/>
                      <a:gd name="connsiteX3" fmla="*/ 6350 w 12700"/>
                      <a:gd name="connsiteY3" fmla="*/ 1905 h 3175"/>
                      <a:gd name="connsiteX4" fmla="*/ 0 w 12700"/>
                      <a:gd name="connsiteY4" fmla="*/ 3175 h 3175"/>
                      <a:gd name="connsiteX5" fmla="*/ 0 w 12700"/>
                      <a:gd name="connsiteY5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1905" y="2540"/>
                          <a:pt x="3810" y="1905"/>
                          <a:pt x="6350" y="1270"/>
                        </a:cubicBezTo>
                        <a:cubicBezTo>
                          <a:pt x="8890" y="635"/>
                          <a:pt x="10160" y="635"/>
                          <a:pt x="12700" y="0"/>
                        </a:cubicBezTo>
                        <a:cubicBezTo>
                          <a:pt x="10160" y="2540"/>
                          <a:pt x="8255" y="-635"/>
                          <a:pt x="6350" y="1905"/>
                        </a:cubicBezTo>
                        <a:cubicBezTo>
                          <a:pt x="3810" y="2540"/>
                          <a:pt x="1905" y="2540"/>
                          <a:pt x="0" y="3175"/>
                        </a:cubicBezTo>
                        <a:lnTo>
                          <a:pt x="0" y="317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6" name="Freeform: Shape 365">
                    <a:extLst>
                      <a:ext uri="{FF2B5EF4-FFF2-40B4-BE49-F238E27FC236}">
                        <a16:creationId xmlns:a16="http://schemas.microsoft.com/office/drawing/2014/main" id="{BDB59125-32AC-4585-9F1E-DDC4883A63BC}"/>
                      </a:ext>
                    </a:extLst>
                  </p:cNvPr>
                  <p:cNvSpPr/>
                  <p:nvPr/>
                </p:nvSpPr>
                <p:spPr>
                  <a:xfrm>
                    <a:off x="2202814" y="1833245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12700 w 12700"/>
                      <a:gd name="connsiteY1" fmla="*/ 0 h 3175"/>
                      <a:gd name="connsiteX2" fmla="*/ 6985 w 12700"/>
                      <a:gd name="connsiteY2" fmla="*/ 1905 h 3175"/>
                      <a:gd name="connsiteX3" fmla="*/ 0 w 1270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3810" y="2540"/>
                          <a:pt x="8890" y="1270"/>
                          <a:pt x="12700" y="0"/>
                        </a:cubicBezTo>
                        <a:cubicBezTo>
                          <a:pt x="10160" y="635"/>
                          <a:pt x="8890" y="1270"/>
                          <a:pt x="6985" y="1905"/>
                        </a:cubicBezTo>
                        <a:cubicBezTo>
                          <a:pt x="5715" y="2540"/>
                          <a:pt x="4445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7" name="Freeform: Shape 366">
                    <a:extLst>
                      <a:ext uri="{FF2B5EF4-FFF2-40B4-BE49-F238E27FC236}">
                        <a16:creationId xmlns:a16="http://schemas.microsoft.com/office/drawing/2014/main" id="{F061E523-DEBC-493D-A91D-05115127B3E7}"/>
                      </a:ext>
                    </a:extLst>
                  </p:cNvPr>
                  <p:cNvSpPr/>
                  <p:nvPr/>
                </p:nvSpPr>
                <p:spPr>
                  <a:xfrm>
                    <a:off x="2167889" y="1749425"/>
                    <a:ext cx="12700" cy="3175"/>
                  </a:xfrm>
                  <a:custGeom>
                    <a:avLst/>
                    <a:gdLst>
                      <a:gd name="connsiteX0" fmla="*/ 0 w 12700"/>
                      <a:gd name="connsiteY0" fmla="*/ 3175 h 3175"/>
                      <a:gd name="connsiteX1" fmla="*/ 12700 w 12700"/>
                      <a:gd name="connsiteY1" fmla="*/ 0 h 3175"/>
                      <a:gd name="connsiteX2" fmla="*/ 6350 w 12700"/>
                      <a:gd name="connsiteY2" fmla="*/ 1905 h 3175"/>
                      <a:gd name="connsiteX3" fmla="*/ 0 w 12700"/>
                      <a:gd name="connsiteY3" fmla="*/ 3175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0" y="3175"/>
                        </a:moveTo>
                        <a:cubicBezTo>
                          <a:pt x="4445" y="2540"/>
                          <a:pt x="8255" y="1270"/>
                          <a:pt x="12700" y="0"/>
                        </a:cubicBezTo>
                        <a:cubicBezTo>
                          <a:pt x="10160" y="635"/>
                          <a:pt x="8890" y="1270"/>
                          <a:pt x="6350" y="1905"/>
                        </a:cubicBezTo>
                        <a:cubicBezTo>
                          <a:pt x="5080" y="2540"/>
                          <a:pt x="3810" y="2540"/>
                          <a:pt x="0" y="317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8" name="Freeform: Shape 367">
                    <a:extLst>
                      <a:ext uri="{FF2B5EF4-FFF2-40B4-BE49-F238E27FC236}">
                        <a16:creationId xmlns:a16="http://schemas.microsoft.com/office/drawing/2014/main" id="{8E916700-4B6C-4762-B232-A3CDA9B93A72}"/>
                      </a:ext>
                    </a:extLst>
                  </p:cNvPr>
                  <p:cNvSpPr/>
                  <p:nvPr/>
                </p:nvSpPr>
                <p:spPr>
                  <a:xfrm>
                    <a:off x="2185035" y="1681479"/>
                    <a:ext cx="12700" cy="2540"/>
                  </a:xfrm>
                  <a:custGeom>
                    <a:avLst/>
                    <a:gdLst>
                      <a:gd name="connsiteX0" fmla="*/ 0 w 12700"/>
                      <a:gd name="connsiteY0" fmla="*/ 2540 h 2540"/>
                      <a:gd name="connsiteX1" fmla="*/ 12700 w 12700"/>
                      <a:gd name="connsiteY1" fmla="*/ 0 h 2540"/>
                      <a:gd name="connsiteX2" fmla="*/ 6350 w 12700"/>
                      <a:gd name="connsiteY2" fmla="*/ 1905 h 2540"/>
                      <a:gd name="connsiteX3" fmla="*/ 0 w 12700"/>
                      <a:gd name="connsiteY3" fmla="*/ 2540 h 2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2540">
                        <a:moveTo>
                          <a:pt x="0" y="2540"/>
                        </a:moveTo>
                        <a:cubicBezTo>
                          <a:pt x="4445" y="1270"/>
                          <a:pt x="8255" y="1270"/>
                          <a:pt x="12700" y="0"/>
                        </a:cubicBezTo>
                        <a:cubicBezTo>
                          <a:pt x="10160" y="635"/>
                          <a:pt x="8890" y="1270"/>
                          <a:pt x="6350" y="1905"/>
                        </a:cubicBezTo>
                        <a:cubicBezTo>
                          <a:pt x="5080" y="1905"/>
                          <a:pt x="3810" y="1905"/>
                          <a:pt x="0" y="254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9" name="Freeform: Shape 368">
                    <a:extLst>
                      <a:ext uri="{FF2B5EF4-FFF2-40B4-BE49-F238E27FC236}">
                        <a16:creationId xmlns:a16="http://schemas.microsoft.com/office/drawing/2014/main" id="{41354C17-8F5A-4CD3-B100-BFA84C89EDB1}"/>
                      </a:ext>
                    </a:extLst>
                  </p:cNvPr>
                  <p:cNvSpPr/>
                  <p:nvPr/>
                </p:nvSpPr>
                <p:spPr>
                  <a:xfrm>
                    <a:off x="2190114" y="1851660"/>
                    <a:ext cx="12064" cy="2539"/>
                  </a:xfrm>
                  <a:custGeom>
                    <a:avLst/>
                    <a:gdLst>
                      <a:gd name="connsiteX0" fmla="*/ 0 w 12064"/>
                      <a:gd name="connsiteY0" fmla="*/ 2540 h 2539"/>
                      <a:gd name="connsiteX1" fmla="*/ 12065 w 12064"/>
                      <a:gd name="connsiteY1" fmla="*/ 0 h 2539"/>
                      <a:gd name="connsiteX2" fmla="*/ 6350 w 12064"/>
                      <a:gd name="connsiteY2" fmla="*/ 1905 h 2539"/>
                      <a:gd name="connsiteX3" fmla="*/ 0 w 12064"/>
                      <a:gd name="connsiteY3" fmla="*/ 2540 h 2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064" h="2539">
                        <a:moveTo>
                          <a:pt x="0" y="2540"/>
                        </a:moveTo>
                        <a:cubicBezTo>
                          <a:pt x="3810" y="1905"/>
                          <a:pt x="8255" y="635"/>
                          <a:pt x="12065" y="0"/>
                        </a:cubicBezTo>
                        <a:cubicBezTo>
                          <a:pt x="10795" y="635"/>
                          <a:pt x="8255" y="1270"/>
                          <a:pt x="6350" y="1905"/>
                        </a:cubicBezTo>
                        <a:cubicBezTo>
                          <a:pt x="5080" y="1905"/>
                          <a:pt x="3810" y="1905"/>
                          <a:pt x="0" y="254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0" name="Freeform: Shape 369">
                    <a:extLst>
                      <a:ext uri="{FF2B5EF4-FFF2-40B4-BE49-F238E27FC236}">
                        <a16:creationId xmlns:a16="http://schemas.microsoft.com/office/drawing/2014/main" id="{FB4DB269-AC2C-497D-AE26-F1EA9A822B18}"/>
                      </a:ext>
                    </a:extLst>
                  </p:cNvPr>
                  <p:cNvSpPr/>
                  <p:nvPr/>
                </p:nvSpPr>
                <p:spPr>
                  <a:xfrm>
                    <a:off x="2346960" y="1689735"/>
                    <a:ext cx="10160" cy="3810"/>
                  </a:xfrm>
                  <a:custGeom>
                    <a:avLst/>
                    <a:gdLst>
                      <a:gd name="connsiteX0" fmla="*/ 10160 w 10160"/>
                      <a:gd name="connsiteY0" fmla="*/ 0 h 3810"/>
                      <a:gd name="connsiteX1" fmla="*/ 0 w 10160"/>
                      <a:gd name="connsiteY1" fmla="*/ 3810 h 3810"/>
                      <a:gd name="connsiteX2" fmla="*/ 6985 w 10160"/>
                      <a:gd name="connsiteY2" fmla="*/ 635 h 3810"/>
                      <a:gd name="connsiteX3" fmla="*/ 10160 w 10160"/>
                      <a:gd name="connsiteY3" fmla="*/ 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160" h="3810">
                        <a:moveTo>
                          <a:pt x="10160" y="0"/>
                        </a:moveTo>
                        <a:cubicBezTo>
                          <a:pt x="6985" y="0"/>
                          <a:pt x="3175" y="3175"/>
                          <a:pt x="0" y="3810"/>
                        </a:cubicBezTo>
                        <a:cubicBezTo>
                          <a:pt x="2540" y="1905"/>
                          <a:pt x="4445" y="1270"/>
                          <a:pt x="6985" y="635"/>
                        </a:cubicBezTo>
                        <a:cubicBezTo>
                          <a:pt x="7620" y="635"/>
                          <a:pt x="8890" y="635"/>
                          <a:pt x="1016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1" name="Freeform: Shape 370">
                    <a:extLst>
                      <a:ext uri="{FF2B5EF4-FFF2-40B4-BE49-F238E27FC236}">
                        <a16:creationId xmlns:a16="http://schemas.microsoft.com/office/drawing/2014/main" id="{B988FD50-D8A9-444D-B23B-BCD8879DE235}"/>
                      </a:ext>
                    </a:extLst>
                  </p:cNvPr>
                  <p:cNvSpPr/>
                  <p:nvPr/>
                </p:nvSpPr>
                <p:spPr>
                  <a:xfrm>
                    <a:off x="2632710" y="1656714"/>
                    <a:ext cx="12700" cy="3175"/>
                  </a:xfrm>
                  <a:custGeom>
                    <a:avLst/>
                    <a:gdLst>
                      <a:gd name="connsiteX0" fmla="*/ 12700 w 12700"/>
                      <a:gd name="connsiteY0" fmla="*/ 0 h 3175"/>
                      <a:gd name="connsiteX1" fmla="*/ 0 w 12700"/>
                      <a:gd name="connsiteY1" fmla="*/ 3175 h 3175"/>
                      <a:gd name="connsiteX2" fmla="*/ 6350 w 12700"/>
                      <a:gd name="connsiteY2" fmla="*/ 1270 h 3175"/>
                      <a:gd name="connsiteX3" fmla="*/ 12700 w 12700"/>
                      <a:gd name="connsiteY3" fmla="*/ 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175">
                        <a:moveTo>
                          <a:pt x="12700" y="0"/>
                        </a:moveTo>
                        <a:cubicBezTo>
                          <a:pt x="6350" y="1270"/>
                          <a:pt x="3175" y="2540"/>
                          <a:pt x="0" y="3175"/>
                        </a:cubicBezTo>
                        <a:cubicBezTo>
                          <a:pt x="1905" y="2540"/>
                          <a:pt x="3810" y="1905"/>
                          <a:pt x="6350" y="1270"/>
                        </a:cubicBezTo>
                        <a:cubicBezTo>
                          <a:pt x="7620" y="635"/>
                          <a:pt x="8890" y="635"/>
                          <a:pt x="12700" y="0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2" name="Freeform: Shape 371">
                    <a:extLst>
                      <a:ext uri="{FF2B5EF4-FFF2-40B4-BE49-F238E27FC236}">
                        <a16:creationId xmlns:a16="http://schemas.microsoft.com/office/drawing/2014/main" id="{0C32271D-E3A2-408F-8AB7-9038E7524FE8}"/>
                      </a:ext>
                    </a:extLst>
                  </p:cNvPr>
                  <p:cNvSpPr/>
                  <p:nvPr/>
                </p:nvSpPr>
                <p:spPr>
                  <a:xfrm>
                    <a:off x="2636520" y="1659889"/>
                    <a:ext cx="7619" cy="1905"/>
                  </a:xfrm>
                  <a:custGeom>
                    <a:avLst/>
                    <a:gdLst>
                      <a:gd name="connsiteX0" fmla="*/ 0 w 7619"/>
                      <a:gd name="connsiteY0" fmla="*/ 1905 h 1905"/>
                      <a:gd name="connsiteX1" fmla="*/ 2540 w 7619"/>
                      <a:gd name="connsiteY1" fmla="*/ 635 h 1905"/>
                      <a:gd name="connsiteX2" fmla="*/ 7620 w 7619"/>
                      <a:gd name="connsiteY2" fmla="*/ 0 h 1905"/>
                      <a:gd name="connsiteX3" fmla="*/ 5080 w 7619"/>
                      <a:gd name="connsiteY3" fmla="*/ 1270 h 1905"/>
                      <a:gd name="connsiteX4" fmla="*/ 0 w 7619"/>
                      <a:gd name="connsiteY4" fmla="*/ 1905 h 19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19" h="1905">
                        <a:moveTo>
                          <a:pt x="0" y="1905"/>
                        </a:moveTo>
                        <a:cubicBezTo>
                          <a:pt x="1270" y="1270"/>
                          <a:pt x="1905" y="635"/>
                          <a:pt x="2540" y="635"/>
                        </a:cubicBezTo>
                        <a:cubicBezTo>
                          <a:pt x="4445" y="0"/>
                          <a:pt x="5715" y="0"/>
                          <a:pt x="7620" y="0"/>
                        </a:cubicBezTo>
                        <a:cubicBezTo>
                          <a:pt x="6985" y="635"/>
                          <a:pt x="5715" y="1270"/>
                          <a:pt x="5080" y="1270"/>
                        </a:cubicBezTo>
                        <a:cubicBezTo>
                          <a:pt x="3175" y="1270"/>
                          <a:pt x="1270" y="1270"/>
                          <a:pt x="0" y="190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73" name="Freeform: Shape 372">
                  <a:extLst>
                    <a:ext uri="{FF2B5EF4-FFF2-40B4-BE49-F238E27FC236}">
                      <a16:creationId xmlns:a16="http://schemas.microsoft.com/office/drawing/2014/main" id="{3C5FFB06-4C52-4F61-AD7E-9765FEF1C8DA}"/>
                    </a:ext>
                  </a:extLst>
                </p:cNvPr>
                <p:cNvSpPr/>
                <p:nvPr/>
              </p:nvSpPr>
              <p:spPr>
                <a:xfrm>
                  <a:off x="2165350" y="1229994"/>
                  <a:ext cx="481964" cy="301625"/>
                </a:xfrm>
                <a:custGeom>
                  <a:avLst/>
                  <a:gdLst>
                    <a:gd name="connsiteX0" fmla="*/ 481965 w 481964"/>
                    <a:gd name="connsiteY0" fmla="*/ 0 h 301625"/>
                    <a:gd name="connsiteX1" fmla="*/ 481965 w 481964"/>
                    <a:gd name="connsiteY1" fmla="*/ 50165 h 301625"/>
                    <a:gd name="connsiteX2" fmla="*/ 454025 w 481964"/>
                    <a:gd name="connsiteY2" fmla="*/ 111125 h 301625"/>
                    <a:gd name="connsiteX3" fmla="*/ 454025 w 481964"/>
                    <a:gd name="connsiteY3" fmla="*/ 64770 h 301625"/>
                    <a:gd name="connsiteX4" fmla="*/ 436245 w 481964"/>
                    <a:gd name="connsiteY4" fmla="*/ 97790 h 301625"/>
                    <a:gd name="connsiteX5" fmla="*/ 440055 w 481964"/>
                    <a:gd name="connsiteY5" fmla="*/ 68580 h 301625"/>
                    <a:gd name="connsiteX6" fmla="*/ 385445 w 481964"/>
                    <a:gd name="connsiteY6" fmla="*/ 161290 h 301625"/>
                    <a:gd name="connsiteX7" fmla="*/ 394970 w 481964"/>
                    <a:gd name="connsiteY7" fmla="*/ 76200 h 301625"/>
                    <a:gd name="connsiteX8" fmla="*/ 343535 w 481964"/>
                    <a:gd name="connsiteY8" fmla="*/ 137160 h 301625"/>
                    <a:gd name="connsiteX9" fmla="*/ 347980 w 481964"/>
                    <a:gd name="connsiteY9" fmla="*/ 102870 h 301625"/>
                    <a:gd name="connsiteX10" fmla="*/ 331470 w 481964"/>
                    <a:gd name="connsiteY10" fmla="*/ 129540 h 301625"/>
                    <a:gd name="connsiteX11" fmla="*/ 339725 w 481964"/>
                    <a:gd name="connsiteY11" fmla="*/ 87630 h 301625"/>
                    <a:gd name="connsiteX12" fmla="*/ 276225 w 481964"/>
                    <a:gd name="connsiteY12" fmla="*/ 164465 h 301625"/>
                    <a:gd name="connsiteX13" fmla="*/ 285750 w 481964"/>
                    <a:gd name="connsiteY13" fmla="*/ 133985 h 301625"/>
                    <a:gd name="connsiteX14" fmla="*/ 252730 w 481964"/>
                    <a:gd name="connsiteY14" fmla="*/ 170815 h 301625"/>
                    <a:gd name="connsiteX15" fmla="*/ 262255 w 481964"/>
                    <a:gd name="connsiteY15" fmla="*/ 131445 h 301625"/>
                    <a:gd name="connsiteX16" fmla="*/ 173990 w 481964"/>
                    <a:gd name="connsiteY16" fmla="*/ 242570 h 301625"/>
                    <a:gd name="connsiteX17" fmla="*/ 190500 w 481964"/>
                    <a:gd name="connsiteY17" fmla="*/ 148590 h 301625"/>
                    <a:gd name="connsiteX18" fmla="*/ 170815 w 481964"/>
                    <a:gd name="connsiteY18" fmla="*/ 182880 h 301625"/>
                    <a:gd name="connsiteX19" fmla="*/ 179070 w 481964"/>
                    <a:gd name="connsiteY19" fmla="*/ 144145 h 301625"/>
                    <a:gd name="connsiteX20" fmla="*/ 116840 w 481964"/>
                    <a:gd name="connsiteY20" fmla="*/ 243205 h 301625"/>
                    <a:gd name="connsiteX21" fmla="*/ 133985 w 481964"/>
                    <a:gd name="connsiteY21" fmla="*/ 165100 h 301625"/>
                    <a:gd name="connsiteX22" fmla="*/ 85725 w 481964"/>
                    <a:gd name="connsiteY22" fmla="*/ 243840 h 301625"/>
                    <a:gd name="connsiteX23" fmla="*/ 92075 w 481964"/>
                    <a:gd name="connsiteY23" fmla="*/ 210820 h 301625"/>
                    <a:gd name="connsiteX24" fmla="*/ 60960 w 481964"/>
                    <a:gd name="connsiteY24" fmla="*/ 262890 h 301625"/>
                    <a:gd name="connsiteX25" fmla="*/ 79375 w 481964"/>
                    <a:gd name="connsiteY25" fmla="*/ 197485 h 301625"/>
                    <a:gd name="connsiteX26" fmla="*/ 20320 w 481964"/>
                    <a:gd name="connsiteY26" fmla="*/ 301625 h 301625"/>
                    <a:gd name="connsiteX27" fmla="*/ 33655 w 481964"/>
                    <a:gd name="connsiteY27" fmla="*/ 236220 h 301625"/>
                    <a:gd name="connsiteX28" fmla="*/ 635 w 481964"/>
                    <a:gd name="connsiteY28" fmla="*/ 297180 h 301625"/>
                    <a:gd name="connsiteX29" fmla="*/ 0 w 481964"/>
                    <a:gd name="connsiteY29" fmla="*/ 131445 h 301625"/>
                    <a:gd name="connsiteX30" fmla="*/ 481965 w 481964"/>
                    <a:gd name="connsiteY30" fmla="*/ 0 h 30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481964" h="301625">
                      <a:moveTo>
                        <a:pt x="481965" y="0"/>
                      </a:moveTo>
                      <a:lnTo>
                        <a:pt x="481965" y="50165"/>
                      </a:lnTo>
                      <a:cubicBezTo>
                        <a:pt x="471805" y="69850"/>
                        <a:pt x="462280" y="90170"/>
                        <a:pt x="454025" y="111125"/>
                      </a:cubicBezTo>
                      <a:cubicBezTo>
                        <a:pt x="454025" y="95885"/>
                        <a:pt x="454025" y="80010"/>
                        <a:pt x="454025" y="64770"/>
                      </a:cubicBezTo>
                      <a:cubicBezTo>
                        <a:pt x="446405" y="74930"/>
                        <a:pt x="440055" y="85725"/>
                        <a:pt x="436245" y="97790"/>
                      </a:cubicBezTo>
                      <a:cubicBezTo>
                        <a:pt x="437515" y="88265"/>
                        <a:pt x="438785" y="78105"/>
                        <a:pt x="440055" y="68580"/>
                      </a:cubicBezTo>
                      <a:cubicBezTo>
                        <a:pt x="421640" y="99695"/>
                        <a:pt x="403860" y="130175"/>
                        <a:pt x="385445" y="161290"/>
                      </a:cubicBezTo>
                      <a:cubicBezTo>
                        <a:pt x="385445" y="133350"/>
                        <a:pt x="388620" y="104775"/>
                        <a:pt x="394970" y="76200"/>
                      </a:cubicBezTo>
                      <a:cubicBezTo>
                        <a:pt x="375920" y="94615"/>
                        <a:pt x="358775" y="114935"/>
                        <a:pt x="343535" y="137160"/>
                      </a:cubicBezTo>
                      <a:cubicBezTo>
                        <a:pt x="344805" y="125730"/>
                        <a:pt x="346075" y="114300"/>
                        <a:pt x="347980" y="102870"/>
                      </a:cubicBezTo>
                      <a:cubicBezTo>
                        <a:pt x="340995" y="110490"/>
                        <a:pt x="335280" y="120015"/>
                        <a:pt x="331470" y="129540"/>
                      </a:cubicBezTo>
                      <a:cubicBezTo>
                        <a:pt x="334010" y="115570"/>
                        <a:pt x="337185" y="101600"/>
                        <a:pt x="339725" y="87630"/>
                      </a:cubicBezTo>
                      <a:cubicBezTo>
                        <a:pt x="315595" y="110490"/>
                        <a:pt x="294005" y="136525"/>
                        <a:pt x="276225" y="164465"/>
                      </a:cubicBezTo>
                      <a:cubicBezTo>
                        <a:pt x="279400" y="154305"/>
                        <a:pt x="282575" y="144145"/>
                        <a:pt x="285750" y="133985"/>
                      </a:cubicBezTo>
                      <a:cubicBezTo>
                        <a:pt x="273050" y="144145"/>
                        <a:pt x="261620" y="156845"/>
                        <a:pt x="252730" y="170815"/>
                      </a:cubicBezTo>
                      <a:cubicBezTo>
                        <a:pt x="253365" y="158115"/>
                        <a:pt x="256540" y="144145"/>
                        <a:pt x="262255" y="131445"/>
                      </a:cubicBezTo>
                      <a:cubicBezTo>
                        <a:pt x="227965" y="163195"/>
                        <a:pt x="197485" y="201295"/>
                        <a:pt x="173990" y="242570"/>
                      </a:cubicBezTo>
                      <a:cubicBezTo>
                        <a:pt x="179705" y="211455"/>
                        <a:pt x="185420" y="179705"/>
                        <a:pt x="190500" y="148590"/>
                      </a:cubicBezTo>
                      <a:cubicBezTo>
                        <a:pt x="181610" y="158750"/>
                        <a:pt x="174625" y="170815"/>
                        <a:pt x="170815" y="182880"/>
                      </a:cubicBezTo>
                      <a:cubicBezTo>
                        <a:pt x="171450" y="170180"/>
                        <a:pt x="173990" y="156845"/>
                        <a:pt x="179070" y="144145"/>
                      </a:cubicBezTo>
                      <a:cubicBezTo>
                        <a:pt x="153035" y="173355"/>
                        <a:pt x="132080" y="207645"/>
                        <a:pt x="116840" y="243205"/>
                      </a:cubicBezTo>
                      <a:cubicBezTo>
                        <a:pt x="122555" y="217170"/>
                        <a:pt x="128270" y="191135"/>
                        <a:pt x="133985" y="165100"/>
                      </a:cubicBezTo>
                      <a:cubicBezTo>
                        <a:pt x="118110" y="191135"/>
                        <a:pt x="102235" y="217170"/>
                        <a:pt x="85725" y="243840"/>
                      </a:cubicBezTo>
                      <a:cubicBezTo>
                        <a:pt x="87630" y="233045"/>
                        <a:pt x="90170" y="221615"/>
                        <a:pt x="92075" y="210820"/>
                      </a:cubicBezTo>
                      <a:cubicBezTo>
                        <a:pt x="77470" y="225425"/>
                        <a:pt x="66675" y="243840"/>
                        <a:pt x="60960" y="262890"/>
                      </a:cubicBezTo>
                      <a:cubicBezTo>
                        <a:pt x="67310" y="241300"/>
                        <a:pt x="73025" y="219710"/>
                        <a:pt x="79375" y="197485"/>
                      </a:cubicBezTo>
                      <a:cubicBezTo>
                        <a:pt x="54610" y="229235"/>
                        <a:pt x="34925" y="264795"/>
                        <a:pt x="20320" y="301625"/>
                      </a:cubicBezTo>
                      <a:cubicBezTo>
                        <a:pt x="24765" y="280035"/>
                        <a:pt x="29210" y="257810"/>
                        <a:pt x="33655" y="236220"/>
                      </a:cubicBezTo>
                      <a:cubicBezTo>
                        <a:pt x="21590" y="255905"/>
                        <a:pt x="10795" y="276225"/>
                        <a:pt x="635" y="297180"/>
                      </a:cubicBezTo>
                      <a:lnTo>
                        <a:pt x="0" y="131445"/>
                      </a:lnTo>
                      <a:lnTo>
                        <a:pt x="481965" y="0"/>
                      </a:lnTo>
                      <a:close/>
                    </a:path>
                  </a:pathLst>
                </a:custGeom>
                <a:solidFill>
                  <a:srgbClr val="B4D14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4" name="Freeform: Shape 373">
                  <a:extLst>
                    <a:ext uri="{FF2B5EF4-FFF2-40B4-BE49-F238E27FC236}">
                      <a16:creationId xmlns:a16="http://schemas.microsoft.com/office/drawing/2014/main" id="{AA70FB00-F897-42D1-94C6-6F3FE7308186}"/>
                    </a:ext>
                  </a:extLst>
                </p:cNvPr>
                <p:cNvSpPr/>
                <p:nvPr/>
              </p:nvSpPr>
              <p:spPr>
                <a:xfrm>
                  <a:off x="2256789" y="1229994"/>
                  <a:ext cx="390525" cy="347344"/>
                </a:xfrm>
                <a:custGeom>
                  <a:avLst/>
                  <a:gdLst>
                    <a:gd name="connsiteX0" fmla="*/ 374015 w 390525"/>
                    <a:gd name="connsiteY0" fmla="*/ 4445 h 347344"/>
                    <a:gd name="connsiteX1" fmla="*/ 390525 w 390525"/>
                    <a:gd name="connsiteY1" fmla="*/ 0 h 347344"/>
                    <a:gd name="connsiteX2" fmla="*/ 390525 w 390525"/>
                    <a:gd name="connsiteY2" fmla="*/ 12065 h 347344"/>
                    <a:gd name="connsiteX3" fmla="*/ 293370 w 390525"/>
                    <a:gd name="connsiteY3" fmla="*/ 154305 h 347344"/>
                    <a:gd name="connsiteX4" fmla="*/ 340360 w 390525"/>
                    <a:gd name="connsiteY4" fmla="*/ 33655 h 347344"/>
                    <a:gd name="connsiteX5" fmla="*/ 250825 w 390525"/>
                    <a:gd name="connsiteY5" fmla="*/ 176530 h 347344"/>
                    <a:gd name="connsiteX6" fmla="*/ 278765 w 390525"/>
                    <a:gd name="connsiteY6" fmla="*/ 80645 h 347344"/>
                    <a:gd name="connsiteX7" fmla="*/ 231775 w 390525"/>
                    <a:gd name="connsiteY7" fmla="*/ 152400 h 347344"/>
                    <a:gd name="connsiteX8" fmla="*/ 243840 w 390525"/>
                    <a:gd name="connsiteY8" fmla="*/ 102235 h 347344"/>
                    <a:gd name="connsiteX9" fmla="*/ 163195 w 390525"/>
                    <a:gd name="connsiteY9" fmla="*/ 287020 h 347344"/>
                    <a:gd name="connsiteX10" fmla="*/ 207645 w 390525"/>
                    <a:gd name="connsiteY10" fmla="*/ 130810 h 347344"/>
                    <a:gd name="connsiteX11" fmla="*/ 162560 w 390525"/>
                    <a:gd name="connsiteY11" fmla="*/ 207645 h 347344"/>
                    <a:gd name="connsiteX12" fmla="*/ 175895 w 390525"/>
                    <a:gd name="connsiteY12" fmla="*/ 153035 h 347344"/>
                    <a:gd name="connsiteX13" fmla="*/ 85725 w 390525"/>
                    <a:gd name="connsiteY13" fmla="*/ 347345 h 347344"/>
                    <a:gd name="connsiteX14" fmla="*/ 152400 w 390525"/>
                    <a:gd name="connsiteY14" fmla="*/ 166370 h 347344"/>
                    <a:gd name="connsiteX15" fmla="*/ 69850 w 390525"/>
                    <a:gd name="connsiteY15" fmla="*/ 299085 h 347344"/>
                    <a:gd name="connsiteX16" fmla="*/ 99695 w 390525"/>
                    <a:gd name="connsiteY16" fmla="*/ 212725 h 347344"/>
                    <a:gd name="connsiteX17" fmla="*/ 52705 w 390525"/>
                    <a:gd name="connsiteY17" fmla="*/ 280035 h 347344"/>
                    <a:gd name="connsiteX18" fmla="*/ 64135 w 390525"/>
                    <a:gd name="connsiteY18" fmla="*/ 243205 h 347344"/>
                    <a:gd name="connsiteX19" fmla="*/ 0 w 390525"/>
                    <a:gd name="connsiteY19" fmla="*/ 332105 h 347344"/>
                    <a:gd name="connsiteX20" fmla="*/ 91440 w 390525"/>
                    <a:gd name="connsiteY20" fmla="*/ 163830 h 347344"/>
                    <a:gd name="connsiteX21" fmla="*/ 40640 w 390525"/>
                    <a:gd name="connsiteY21" fmla="*/ 212725 h 347344"/>
                    <a:gd name="connsiteX22" fmla="*/ 201295 w 390525"/>
                    <a:gd name="connsiteY22" fmla="*/ 79375 h 347344"/>
                    <a:gd name="connsiteX23" fmla="*/ 374015 w 390525"/>
                    <a:gd name="connsiteY23" fmla="*/ 4445 h 347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90525" h="347344">
                      <a:moveTo>
                        <a:pt x="374015" y="4445"/>
                      </a:moveTo>
                      <a:lnTo>
                        <a:pt x="390525" y="0"/>
                      </a:lnTo>
                      <a:lnTo>
                        <a:pt x="390525" y="12065"/>
                      </a:lnTo>
                      <a:cubicBezTo>
                        <a:pt x="345440" y="49530"/>
                        <a:pt x="310515" y="99695"/>
                        <a:pt x="293370" y="154305"/>
                      </a:cubicBezTo>
                      <a:cubicBezTo>
                        <a:pt x="297815" y="112395"/>
                        <a:pt x="314325" y="69850"/>
                        <a:pt x="340360" y="33655"/>
                      </a:cubicBezTo>
                      <a:cubicBezTo>
                        <a:pt x="300355" y="73660"/>
                        <a:pt x="269240" y="123825"/>
                        <a:pt x="250825" y="176530"/>
                      </a:cubicBezTo>
                      <a:cubicBezTo>
                        <a:pt x="253365" y="144145"/>
                        <a:pt x="262890" y="111125"/>
                        <a:pt x="278765" y="80645"/>
                      </a:cubicBezTo>
                      <a:cubicBezTo>
                        <a:pt x="260985" y="102870"/>
                        <a:pt x="245110" y="127000"/>
                        <a:pt x="231775" y="152400"/>
                      </a:cubicBezTo>
                      <a:cubicBezTo>
                        <a:pt x="235585" y="135890"/>
                        <a:pt x="240030" y="118745"/>
                        <a:pt x="243840" y="102235"/>
                      </a:cubicBezTo>
                      <a:cubicBezTo>
                        <a:pt x="207645" y="160020"/>
                        <a:pt x="180340" y="222885"/>
                        <a:pt x="163195" y="287020"/>
                      </a:cubicBezTo>
                      <a:cubicBezTo>
                        <a:pt x="168910" y="234315"/>
                        <a:pt x="184150" y="180975"/>
                        <a:pt x="207645" y="130810"/>
                      </a:cubicBezTo>
                      <a:cubicBezTo>
                        <a:pt x="188595" y="153670"/>
                        <a:pt x="173355" y="179705"/>
                        <a:pt x="162560" y="207645"/>
                      </a:cubicBezTo>
                      <a:cubicBezTo>
                        <a:pt x="167005" y="189230"/>
                        <a:pt x="171450" y="170815"/>
                        <a:pt x="175895" y="153035"/>
                      </a:cubicBezTo>
                      <a:cubicBezTo>
                        <a:pt x="137795" y="214630"/>
                        <a:pt x="107315" y="280035"/>
                        <a:pt x="85725" y="347345"/>
                      </a:cubicBezTo>
                      <a:cubicBezTo>
                        <a:pt x="102870" y="285750"/>
                        <a:pt x="125095" y="225425"/>
                        <a:pt x="152400" y="166370"/>
                      </a:cubicBezTo>
                      <a:cubicBezTo>
                        <a:pt x="122555" y="209550"/>
                        <a:pt x="95250" y="254000"/>
                        <a:pt x="69850" y="299085"/>
                      </a:cubicBezTo>
                      <a:cubicBezTo>
                        <a:pt x="80010" y="270510"/>
                        <a:pt x="89535" y="241300"/>
                        <a:pt x="99695" y="212725"/>
                      </a:cubicBezTo>
                      <a:cubicBezTo>
                        <a:pt x="81915" y="233680"/>
                        <a:pt x="66040" y="255905"/>
                        <a:pt x="52705" y="280035"/>
                      </a:cubicBezTo>
                      <a:cubicBezTo>
                        <a:pt x="56515" y="267970"/>
                        <a:pt x="60325" y="255270"/>
                        <a:pt x="64135" y="243205"/>
                      </a:cubicBezTo>
                      <a:cubicBezTo>
                        <a:pt x="42545" y="273050"/>
                        <a:pt x="21590" y="302895"/>
                        <a:pt x="0" y="332105"/>
                      </a:cubicBezTo>
                      <a:cubicBezTo>
                        <a:pt x="24765" y="273685"/>
                        <a:pt x="55880" y="217170"/>
                        <a:pt x="91440" y="163830"/>
                      </a:cubicBezTo>
                      <a:cubicBezTo>
                        <a:pt x="74295" y="180340"/>
                        <a:pt x="57785" y="196215"/>
                        <a:pt x="40640" y="212725"/>
                      </a:cubicBezTo>
                      <a:cubicBezTo>
                        <a:pt x="74930" y="150495"/>
                        <a:pt x="139700" y="111125"/>
                        <a:pt x="201295" y="79375"/>
                      </a:cubicBezTo>
                      <a:cubicBezTo>
                        <a:pt x="258445" y="49530"/>
                        <a:pt x="315595" y="26035"/>
                        <a:pt x="374015" y="4445"/>
                      </a:cubicBezTo>
                      <a:close/>
                    </a:path>
                  </a:pathLst>
                </a:custGeom>
                <a:solidFill>
                  <a:srgbClr val="B4D14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5" name="Freeform: Shape 374">
                  <a:extLst>
                    <a:ext uri="{FF2B5EF4-FFF2-40B4-BE49-F238E27FC236}">
                      <a16:creationId xmlns:a16="http://schemas.microsoft.com/office/drawing/2014/main" id="{FC640AD6-6F67-4AAD-8574-3A3E90F63711}"/>
                    </a:ext>
                  </a:extLst>
                </p:cNvPr>
                <p:cNvSpPr/>
                <p:nvPr/>
              </p:nvSpPr>
              <p:spPr>
                <a:xfrm>
                  <a:off x="2292985" y="1229994"/>
                  <a:ext cx="354329" cy="396875"/>
                </a:xfrm>
                <a:custGeom>
                  <a:avLst/>
                  <a:gdLst>
                    <a:gd name="connsiteX0" fmla="*/ 354330 w 354329"/>
                    <a:gd name="connsiteY0" fmla="*/ 0 h 396875"/>
                    <a:gd name="connsiteX1" fmla="*/ 354330 w 354329"/>
                    <a:gd name="connsiteY1" fmla="*/ 55245 h 396875"/>
                    <a:gd name="connsiteX2" fmla="*/ 313690 w 354329"/>
                    <a:gd name="connsiteY2" fmla="*/ 130175 h 396875"/>
                    <a:gd name="connsiteX3" fmla="*/ 314960 w 354329"/>
                    <a:gd name="connsiteY3" fmla="*/ 92075 h 396875"/>
                    <a:gd name="connsiteX4" fmla="*/ 290195 w 354329"/>
                    <a:gd name="connsiteY4" fmla="*/ 158115 h 396875"/>
                    <a:gd name="connsiteX5" fmla="*/ 284480 w 354329"/>
                    <a:gd name="connsiteY5" fmla="*/ 100330 h 396875"/>
                    <a:gd name="connsiteX6" fmla="*/ 266065 w 354329"/>
                    <a:gd name="connsiteY6" fmla="*/ 224155 h 396875"/>
                    <a:gd name="connsiteX7" fmla="*/ 252095 w 354329"/>
                    <a:gd name="connsiteY7" fmla="*/ 119380 h 396875"/>
                    <a:gd name="connsiteX8" fmla="*/ 228600 w 354329"/>
                    <a:gd name="connsiteY8" fmla="*/ 229235 h 396875"/>
                    <a:gd name="connsiteX9" fmla="*/ 221615 w 354329"/>
                    <a:gd name="connsiteY9" fmla="*/ 188595 h 396875"/>
                    <a:gd name="connsiteX10" fmla="*/ 213995 w 354329"/>
                    <a:gd name="connsiteY10" fmla="*/ 262255 h 396875"/>
                    <a:gd name="connsiteX11" fmla="*/ 194310 w 354329"/>
                    <a:gd name="connsiteY11" fmla="*/ 212090 h 396875"/>
                    <a:gd name="connsiteX12" fmla="*/ 179705 w 354329"/>
                    <a:gd name="connsiteY12" fmla="*/ 307975 h 396875"/>
                    <a:gd name="connsiteX13" fmla="*/ 168275 w 354329"/>
                    <a:gd name="connsiteY13" fmla="*/ 226060 h 396875"/>
                    <a:gd name="connsiteX14" fmla="*/ 146050 w 354329"/>
                    <a:gd name="connsiteY14" fmla="*/ 335915 h 396875"/>
                    <a:gd name="connsiteX15" fmla="*/ 143510 w 354329"/>
                    <a:gd name="connsiteY15" fmla="*/ 243205 h 396875"/>
                    <a:gd name="connsiteX16" fmla="*/ 112395 w 354329"/>
                    <a:gd name="connsiteY16" fmla="*/ 378460 h 396875"/>
                    <a:gd name="connsiteX17" fmla="*/ 126365 w 354329"/>
                    <a:gd name="connsiteY17" fmla="*/ 242570 h 396875"/>
                    <a:gd name="connsiteX18" fmla="*/ 45720 w 354329"/>
                    <a:gd name="connsiteY18" fmla="*/ 396875 h 396875"/>
                    <a:gd name="connsiteX19" fmla="*/ 113665 w 354329"/>
                    <a:gd name="connsiteY19" fmla="*/ 227330 h 396875"/>
                    <a:gd name="connsiteX20" fmla="*/ 35560 w 354329"/>
                    <a:gd name="connsiteY20" fmla="*/ 314960 h 396875"/>
                    <a:gd name="connsiteX21" fmla="*/ 107315 w 354329"/>
                    <a:gd name="connsiteY21" fmla="*/ 212090 h 396875"/>
                    <a:gd name="connsiteX22" fmla="*/ 0 w 354329"/>
                    <a:gd name="connsiteY22" fmla="*/ 332740 h 396875"/>
                    <a:gd name="connsiteX23" fmla="*/ 194310 w 354329"/>
                    <a:gd name="connsiteY23" fmla="*/ 128270 h 396875"/>
                    <a:gd name="connsiteX24" fmla="*/ 82550 w 354329"/>
                    <a:gd name="connsiteY24" fmla="*/ 210820 h 396875"/>
                    <a:gd name="connsiteX25" fmla="*/ 289560 w 354329"/>
                    <a:gd name="connsiteY25" fmla="*/ 53975 h 396875"/>
                    <a:gd name="connsiteX26" fmla="*/ 120015 w 354329"/>
                    <a:gd name="connsiteY26" fmla="*/ 156210 h 396875"/>
                    <a:gd name="connsiteX27" fmla="*/ 337185 w 354329"/>
                    <a:gd name="connsiteY27" fmla="*/ 24765 h 396875"/>
                    <a:gd name="connsiteX28" fmla="*/ 256540 w 354329"/>
                    <a:gd name="connsiteY28" fmla="*/ 59055 h 396875"/>
                    <a:gd name="connsiteX29" fmla="*/ 354330 w 354329"/>
                    <a:gd name="connsiteY29" fmla="*/ 0 h 39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54329" h="396875">
                      <a:moveTo>
                        <a:pt x="354330" y="0"/>
                      </a:moveTo>
                      <a:lnTo>
                        <a:pt x="354330" y="55245"/>
                      </a:lnTo>
                      <a:cubicBezTo>
                        <a:pt x="335280" y="79375"/>
                        <a:pt x="320675" y="104775"/>
                        <a:pt x="313690" y="130175"/>
                      </a:cubicBezTo>
                      <a:cubicBezTo>
                        <a:pt x="314325" y="117475"/>
                        <a:pt x="314325" y="104775"/>
                        <a:pt x="314960" y="92075"/>
                      </a:cubicBezTo>
                      <a:cubicBezTo>
                        <a:pt x="306705" y="114300"/>
                        <a:pt x="298450" y="135890"/>
                        <a:pt x="290195" y="158115"/>
                      </a:cubicBezTo>
                      <a:cubicBezTo>
                        <a:pt x="288290" y="138430"/>
                        <a:pt x="286385" y="119380"/>
                        <a:pt x="284480" y="100330"/>
                      </a:cubicBezTo>
                      <a:cubicBezTo>
                        <a:pt x="271780" y="142240"/>
                        <a:pt x="265430" y="184150"/>
                        <a:pt x="266065" y="224155"/>
                      </a:cubicBezTo>
                      <a:cubicBezTo>
                        <a:pt x="257810" y="190500"/>
                        <a:pt x="253365" y="155575"/>
                        <a:pt x="252095" y="119380"/>
                      </a:cubicBezTo>
                      <a:cubicBezTo>
                        <a:pt x="241300" y="156210"/>
                        <a:pt x="233045" y="193040"/>
                        <a:pt x="228600" y="229235"/>
                      </a:cubicBezTo>
                      <a:cubicBezTo>
                        <a:pt x="226060" y="215900"/>
                        <a:pt x="224155" y="201930"/>
                        <a:pt x="221615" y="188595"/>
                      </a:cubicBezTo>
                      <a:cubicBezTo>
                        <a:pt x="215265" y="213995"/>
                        <a:pt x="212725" y="238760"/>
                        <a:pt x="213995" y="262255"/>
                      </a:cubicBezTo>
                      <a:cubicBezTo>
                        <a:pt x="207645" y="245745"/>
                        <a:pt x="200660" y="229235"/>
                        <a:pt x="194310" y="212090"/>
                      </a:cubicBezTo>
                      <a:cubicBezTo>
                        <a:pt x="184785" y="244475"/>
                        <a:pt x="180340" y="276860"/>
                        <a:pt x="179705" y="307975"/>
                      </a:cubicBezTo>
                      <a:cubicBezTo>
                        <a:pt x="175895" y="280670"/>
                        <a:pt x="172085" y="253365"/>
                        <a:pt x="168275" y="226060"/>
                      </a:cubicBezTo>
                      <a:cubicBezTo>
                        <a:pt x="156210" y="263525"/>
                        <a:pt x="148590" y="300355"/>
                        <a:pt x="146050" y="335915"/>
                      </a:cubicBezTo>
                      <a:cubicBezTo>
                        <a:pt x="145415" y="304800"/>
                        <a:pt x="144145" y="274320"/>
                        <a:pt x="143510" y="243205"/>
                      </a:cubicBezTo>
                      <a:cubicBezTo>
                        <a:pt x="125095" y="288925"/>
                        <a:pt x="114935" y="334645"/>
                        <a:pt x="112395" y="378460"/>
                      </a:cubicBezTo>
                      <a:cubicBezTo>
                        <a:pt x="105410" y="335915"/>
                        <a:pt x="110490" y="289560"/>
                        <a:pt x="126365" y="242570"/>
                      </a:cubicBezTo>
                      <a:cubicBezTo>
                        <a:pt x="89535" y="292100"/>
                        <a:pt x="61595" y="344805"/>
                        <a:pt x="45720" y="396875"/>
                      </a:cubicBezTo>
                      <a:cubicBezTo>
                        <a:pt x="52705" y="341630"/>
                        <a:pt x="76200" y="282575"/>
                        <a:pt x="113665" y="227330"/>
                      </a:cubicBezTo>
                      <a:cubicBezTo>
                        <a:pt x="81280" y="253365"/>
                        <a:pt x="54610" y="283210"/>
                        <a:pt x="35560" y="314960"/>
                      </a:cubicBezTo>
                      <a:cubicBezTo>
                        <a:pt x="55880" y="280035"/>
                        <a:pt x="80010" y="245745"/>
                        <a:pt x="107315" y="212090"/>
                      </a:cubicBezTo>
                      <a:cubicBezTo>
                        <a:pt x="65405" y="249555"/>
                        <a:pt x="29210" y="290195"/>
                        <a:pt x="0" y="332740"/>
                      </a:cubicBezTo>
                      <a:cubicBezTo>
                        <a:pt x="48260" y="258445"/>
                        <a:pt x="115570" y="187960"/>
                        <a:pt x="194310" y="128270"/>
                      </a:cubicBezTo>
                      <a:cubicBezTo>
                        <a:pt x="153670" y="151765"/>
                        <a:pt x="115570" y="179705"/>
                        <a:pt x="82550" y="210820"/>
                      </a:cubicBezTo>
                      <a:cubicBezTo>
                        <a:pt x="142240" y="151130"/>
                        <a:pt x="212725" y="97790"/>
                        <a:pt x="289560" y="53975"/>
                      </a:cubicBezTo>
                      <a:cubicBezTo>
                        <a:pt x="226695" y="74295"/>
                        <a:pt x="172085" y="116205"/>
                        <a:pt x="120015" y="156210"/>
                      </a:cubicBezTo>
                      <a:cubicBezTo>
                        <a:pt x="183515" y="102870"/>
                        <a:pt x="258445" y="57785"/>
                        <a:pt x="337185" y="24765"/>
                      </a:cubicBezTo>
                      <a:cubicBezTo>
                        <a:pt x="309880" y="33655"/>
                        <a:pt x="282575" y="45085"/>
                        <a:pt x="256540" y="59055"/>
                      </a:cubicBezTo>
                      <a:cubicBezTo>
                        <a:pt x="288925" y="38100"/>
                        <a:pt x="320675" y="17145"/>
                        <a:pt x="354330" y="0"/>
                      </a:cubicBezTo>
                      <a:close/>
                    </a:path>
                  </a:pathLst>
                </a:custGeom>
                <a:solidFill>
                  <a:srgbClr val="B4D14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Freeform: Shape 375">
                  <a:extLst>
                    <a:ext uri="{FF2B5EF4-FFF2-40B4-BE49-F238E27FC236}">
                      <a16:creationId xmlns:a16="http://schemas.microsoft.com/office/drawing/2014/main" id="{3BFAF10D-4B89-4E45-B34E-EB47BC1DB10B}"/>
                    </a:ext>
                  </a:extLst>
                </p:cNvPr>
                <p:cNvSpPr/>
                <p:nvPr/>
              </p:nvSpPr>
              <p:spPr>
                <a:xfrm>
                  <a:off x="2404745" y="1260475"/>
                  <a:ext cx="241934" cy="225425"/>
                </a:xfrm>
                <a:custGeom>
                  <a:avLst/>
                  <a:gdLst>
                    <a:gd name="connsiteX0" fmla="*/ 58420 w 241934"/>
                    <a:gd name="connsiteY0" fmla="*/ 160655 h 225425"/>
                    <a:gd name="connsiteX1" fmla="*/ 59690 w 241934"/>
                    <a:gd name="connsiteY1" fmla="*/ 205105 h 225425"/>
                    <a:gd name="connsiteX2" fmla="*/ 83185 w 241934"/>
                    <a:gd name="connsiteY2" fmla="*/ 151765 h 225425"/>
                    <a:gd name="connsiteX3" fmla="*/ 88900 w 241934"/>
                    <a:gd name="connsiteY3" fmla="*/ 179070 h 225425"/>
                    <a:gd name="connsiteX4" fmla="*/ 130175 w 241934"/>
                    <a:gd name="connsiteY4" fmla="*/ 74930 h 225425"/>
                    <a:gd name="connsiteX5" fmla="*/ 117475 w 241934"/>
                    <a:gd name="connsiteY5" fmla="*/ 111760 h 225425"/>
                    <a:gd name="connsiteX6" fmla="*/ 149225 w 241934"/>
                    <a:gd name="connsiteY6" fmla="*/ 59690 h 225425"/>
                    <a:gd name="connsiteX7" fmla="*/ 142875 w 241934"/>
                    <a:gd name="connsiteY7" fmla="*/ 90805 h 225425"/>
                    <a:gd name="connsiteX8" fmla="*/ 180975 w 241934"/>
                    <a:gd name="connsiteY8" fmla="*/ 43180 h 225425"/>
                    <a:gd name="connsiteX9" fmla="*/ 173990 w 241934"/>
                    <a:gd name="connsiteY9" fmla="*/ 67945 h 225425"/>
                    <a:gd name="connsiteX10" fmla="*/ 241935 w 241934"/>
                    <a:gd name="connsiteY10" fmla="*/ 0 h 225425"/>
                    <a:gd name="connsiteX11" fmla="*/ 151765 w 241934"/>
                    <a:gd name="connsiteY11" fmla="*/ 49530 h 225425"/>
                    <a:gd name="connsiteX12" fmla="*/ 0 w 241934"/>
                    <a:gd name="connsiteY12" fmla="*/ 182245 h 225425"/>
                    <a:gd name="connsiteX13" fmla="*/ 41275 w 241934"/>
                    <a:gd name="connsiteY13" fmla="*/ 149860 h 225425"/>
                    <a:gd name="connsiteX14" fmla="*/ 8890 w 241934"/>
                    <a:gd name="connsiteY14" fmla="*/ 225425 h 225425"/>
                    <a:gd name="connsiteX15" fmla="*/ 46355 w 241934"/>
                    <a:gd name="connsiteY15" fmla="*/ 163830 h 225425"/>
                    <a:gd name="connsiteX16" fmla="*/ 38735 w 241934"/>
                    <a:gd name="connsiteY16" fmla="*/ 196850 h 225425"/>
                    <a:gd name="connsiteX17" fmla="*/ 58420 w 241934"/>
                    <a:gd name="connsiteY17" fmla="*/ 160655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41934" h="225425">
                      <a:moveTo>
                        <a:pt x="58420" y="160655"/>
                      </a:moveTo>
                      <a:cubicBezTo>
                        <a:pt x="59055" y="175260"/>
                        <a:pt x="59055" y="190500"/>
                        <a:pt x="59690" y="205105"/>
                      </a:cubicBezTo>
                      <a:cubicBezTo>
                        <a:pt x="64135" y="186690"/>
                        <a:pt x="72390" y="168275"/>
                        <a:pt x="83185" y="151765"/>
                      </a:cubicBezTo>
                      <a:cubicBezTo>
                        <a:pt x="85090" y="160655"/>
                        <a:pt x="86995" y="170180"/>
                        <a:pt x="88900" y="179070"/>
                      </a:cubicBezTo>
                      <a:cubicBezTo>
                        <a:pt x="95885" y="143510"/>
                        <a:pt x="110490" y="107950"/>
                        <a:pt x="130175" y="74930"/>
                      </a:cubicBezTo>
                      <a:cubicBezTo>
                        <a:pt x="125730" y="86995"/>
                        <a:pt x="121920" y="99695"/>
                        <a:pt x="117475" y="111760"/>
                      </a:cubicBezTo>
                      <a:cubicBezTo>
                        <a:pt x="125095" y="93345"/>
                        <a:pt x="135890" y="74930"/>
                        <a:pt x="149225" y="59690"/>
                      </a:cubicBezTo>
                      <a:cubicBezTo>
                        <a:pt x="147320" y="69850"/>
                        <a:pt x="145415" y="80645"/>
                        <a:pt x="142875" y="90805"/>
                      </a:cubicBezTo>
                      <a:cubicBezTo>
                        <a:pt x="151765" y="72390"/>
                        <a:pt x="165100" y="55880"/>
                        <a:pt x="180975" y="43180"/>
                      </a:cubicBezTo>
                      <a:cubicBezTo>
                        <a:pt x="178435" y="51435"/>
                        <a:pt x="176530" y="59690"/>
                        <a:pt x="173990" y="67945"/>
                      </a:cubicBezTo>
                      <a:cubicBezTo>
                        <a:pt x="194945" y="43815"/>
                        <a:pt x="217805" y="20955"/>
                        <a:pt x="241935" y="0"/>
                      </a:cubicBezTo>
                      <a:cubicBezTo>
                        <a:pt x="211455" y="15240"/>
                        <a:pt x="180975" y="30480"/>
                        <a:pt x="151765" y="49530"/>
                      </a:cubicBezTo>
                      <a:cubicBezTo>
                        <a:pt x="122555" y="69215"/>
                        <a:pt x="10160" y="165100"/>
                        <a:pt x="0" y="182245"/>
                      </a:cubicBezTo>
                      <a:cubicBezTo>
                        <a:pt x="12065" y="169545"/>
                        <a:pt x="26670" y="158115"/>
                        <a:pt x="41275" y="149860"/>
                      </a:cubicBezTo>
                      <a:cubicBezTo>
                        <a:pt x="27305" y="173990"/>
                        <a:pt x="16510" y="200025"/>
                        <a:pt x="8890" y="225425"/>
                      </a:cubicBezTo>
                      <a:cubicBezTo>
                        <a:pt x="19685" y="203835"/>
                        <a:pt x="32385" y="183515"/>
                        <a:pt x="46355" y="163830"/>
                      </a:cubicBezTo>
                      <a:cubicBezTo>
                        <a:pt x="43815" y="174625"/>
                        <a:pt x="41275" y="186055"/>
                        <a:pt x="38735" y="196850"/>
                      </a:cubicBezTo>
                      <a:cubicBezTo>
                        <a:pt x="43180" y="184785"/>
                        <a:pt x="49530" y="172085"/>
                        <a:pt x="58420" y="16065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1EC7ABD3-CC8C-4391-B6DE-F3F84691B817}"/>
                  </a:ext>
                </a:extLst>
              </p:cNvPr>
              <p:cNvSpPr/>
              <p:nvPr/>
            </p:nvSpPr>
            <p:spPr>
              <a:xfrm>
                <a:off x="2030095" y="1054100"/>
                <a:ext cx="756919" cy="985520"/>
              </a:xfrm>
              <a:custGeom>
                <a:avLst/>
                <a:gdLst>
                  <a:gd name="connsiteX0" fmla="*/ 756920 w 756919"/>
                  <a:gd name="connsiteY0" fmla="*/ 780415 h 985520"/>
                  <a:gd name="connsiteX1" fmla="*/ 0 w 756919"/>
                  <a:gd name="connsiteY1" fmla="*/ 985520 h 985520"/>
                  <a:gd name="connsiteX2" fmla="*/ 755015 w 756919"/>
                  <a:gd name="connsiteY2" fmla="*/ 0 h 98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6919" h="985520">
                    <a:moveTo>
                      <a:pt x="756920" y="780415"/>
                    </a:moveTo>
                    <a:lnTo>
                      <a:pt x="0" y="985520"/>
                    </a:lnTo>
                    <a:lnTo>
                      <a:pt x="755015" y="0"/>
                    </a:lnTo>
                    <a:close/>
                  </a:path>
                </a:pathLst>
              </a:custGeom>
              <a:solidFill>
                <a:srgbClr val="F2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78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1081405" y="929639"/>
              <a:ext cx="758824" cy="986155"/>
              <a:chOff x="1081405" y="929639"/>
              <a:chExt cx="758824" cy="986155"/>
            </a:xfrm>
            <a:solidFill>
              <a:schemeClr val="accent1"/>
            </a:solidFill>
          </p:grpSpPr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F92471C6-36D9-4274-B617-15F08F009E85}"/>
                  </a:ext>
                </a:extLst>
              </p:cNvPr>
              <p:cNvSpPr/>
              <p:nvPr/>
            </p:nvSpPr>
            <p:spPr>
              <a:xfrm>
                <a:off x="1081405" y="929639"/>
                <a:ext cx="758824" cy="986155"/>
              </a:xfrm>
              <a:custGeom>
                <a:avLst/>
                <a:gdLst>
                  <a:gd name="connsiteX0" fmla="*/ 758825 w 758824"/>
                  <a:gd name="connsiteY0" fmla="*/ 781050 h 986155"/>
                  <a:gd name="connsiteX1" fmla="*/ 1905 w 758824"/>
                  <a:gd name="connsiteY1" fmla="*/ 986155 h 986155"/>
                  <a:gd name="connsiteX2" fmla="*/ 0 w 758824"/>
                  <a:gd name="connsiteY2" fmla="*/ 204470 h 986155"/>
                  <a:gd name="connsiteX3" fmla="*/ 756920 w 758824"/>
                  <a:gd name="connsiteY3" fmla="*/ 0 h 986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8824" h="986155">
                    <a:moveTo>
                      <a:pt x="758825" y="781050"/>
                    </a:moveTo>
                    <a:lnTo>
                      <a:pt x="1905" y="986155"/>
                    </a:lnTo>
                    <a:lnTo>
                      <a:pt x="0" y="204470"/>
                    </a:lnTo>
                    <a:lnTo>
                      <a:pt x="756920" y="0"/>
                    </a:lnTo>
                    <a:close/>
                  </a:path>
                </a:pathLst>
              </a:custGeom>
              <a:solidFill>
                <a:srgbClr val="FFFDF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1DD759E2-DA9B-463B-B7BD-C0EB8B2A96CE}"/>
                  </a:ext>
                </a:extLst>
              </p:cNvPr>
              <p:cNvSpPr/>
              <p:nvPr/>
            </p:nvSpPr>
            <p:spPr>
              <a:xfrm>
                <a:off x="1139189" y="1005205"/>
                <a:ext cx="643255" cy="834390"/>
              </a:xfrm>
              <a:custGeom>
                <a:avLst/>
                <a:gdLst>
                  <a:gd name="connsiteX0" fmla="*/ 1905 w 643255"/>
                  <a:gd name="connsiteY0" fmla="*/ 834390 h 834390"/>
                  <a:gd name="connsiteX1" fmla="*/ 0 w 643255"/>
                  <a:gd name="connsiteY1" fmla="*/ 173355 h 834390"/>
                  <a:gd name="connsiteX2" fmla="*/ 641350 w 643255"/>
                  <a:gd name="connsiteY2" fmla="*/ 0 h 834390"/>
                  <a:gd name="connsiteX3" fmla="*/ 643255 w 643255"/>
                  <a:gd name="connsiteY3" fmla="*/ 661035 h 83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3255" h="834390">
                    <a:moveTo>
                      <a:pt x="1905" y="834390"/>
                    </a:moveTo>
                    <a:lnTo>
                      <a:pt x="0" y="173355"/>
                    </a:lnTo>
                    <a:lnTo>
                      <a:pt x="641350" y="0"/>
                    </a:lnTo>
                    <a:lnTo>
                      <a:pt x="643255" y="661035"/>
                    </a:lnTo>
                    <a:close/>
                  </a:path>
                </a:pathLst>
              </a:custGeom>
              <a:solidFill>
                <a:srgbClr val="F7F0E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81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1215827" y="1106805"/>
                <a:ext cx="485337" cy="631190"/>
                <a:chOff x="1215827" y="1106805"/>
                <a:chExt cx="485337" cy="631190"/>
              </a:xfrm>
              <a:solidFill>
                <a:schemeClr val="accent1"/>
              </a:solidFill>
            </p:grpSpPr>
            <p:sp>
              <p:nvSpPr>
                <p:cNvPr id="382" name="Freeform: Shape 381">
                  <a:extLst>
                    <a:ext uri="{FF2B5EF4-FFF2-40B4-BE49-F238E27FC236}">
                      <a16:creationId xmlns:a16="http://schemas.microsoft.com/office/drawing/2014/main" id="{7C761D62-D9F2-4247-A670-D1223F8915B8}"/>
                    </a:ext>
                  </a:extLst>
                </p:cNvPr>
                <p:cNvSpPr/>
                <p:nvPr/>
              </p:nvSpPr>
              <p:spPr>
                <a:xfrm>
                  <a:off x="1220469" y="1106805"/>
                  <a:ext cx="480059" cy="306705"/>
                </a:xfrm>
                <a:custGeom>
                  <a:avLst/>
                  <a:gdLst>
                    <a:gd name="connsiteX0" fmla="*/ 480060 w 480059"/>
                    <a:gd name="connsiteY0" fmla="*/ 177165 h 306705"/>
                    <a:gd name="connsiteX1" fmla="*/ 0 w 480059"/>
                    <a:gd name="connsiteY1" fmla="*/ 306705 h 306705"/>
                    <a:gd name="connsiteX2" fmla="*/ 0 w 480059"/>
                    <a:gd name="connsiteY2" fmla="*/ 129540 h 306705"/>
                    <a:gd name="connsiteX3" fmla="*/ 479425 w 480059"/>
                    <a:gd name="connsiteY3" fmla="*/ 0 h 306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0059" h="306705">
                      <a:moveTo>
                        <a:pt x="480060" y="177165"/>
                      </a:moveTo>
                      <a:lnTo>
                        <a:pt x="0" y="306705"/>
                      </a:lnTo>
                      <a:lnTo>
                        <a:pt x="0" y="129540"/>
                      </a:lnTo>
                      <a:lnTo>
                        <a:pt x="479425" y="0"/>
                      </a:lnTo>
                      <a:close/>
                    </a:path>
                  </a:pathLst>
                </a:custGeom>
                <a:solidFill>
                  <a:srgbClr val="A1EAF7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83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369694" y="1298492"/>
                  <a:ext cx="45719" cy="49059"/>
                  <a:chOff x="1369694" y="1298492"/>
                  <a:chExt cx="45719" cy="49059"/>
                </a:xfrm>
                <a:solidFill>
                  <a:schemeClr val="accent1"/>
                </a:solidFill>
              </p:grpSpPr>
              <p:sp>
                <p:nvSpPr>
                  <p:cNvPr id="384" name="Freeform: Shape 383">
                    <a:extLst>
                      <a:ext uri="{FF2B5EF4-FFF2-40B4-BE49-F238E27FC236}">
                        <a16:creationId xmlns:a16="http://schemas.microsoft.com/office/drawing/2014/main" id="{7FB6ED2E-E120-4DC9-8784-D58E412934D3}"/>
                      </a:ext>
                    </a:extLst>
                  </p:cNvPr>
                  <p:cNvSpPr/>
                  <p:nvPr/>
                </p:nvSpPr>
                <p:spPr>
                  <a:xfrm>
                    <a:off x="1369694" y="1298492"/>
                    <a:ext cx="45719" cy="49059"/>
                  </a:xfrm>
                  <a:custGeom>
                    <a:avLst/>
                    <a:gdLst>
                      <a:gd name="connsiteX0" fmla="*/ 45720 w 45719"/>
                      <a:gd name="connsiteY0" fmla="*/ 18497 h 49059"/>
                      <a:gd name="connsiteX1" fmla="*/ 22860 w 45719"/>
                      <a:gd name="connsiteY1" fmla="*/ 48342 h 49059"/>
                      <a:gd name="connsiteX2" fmla="*/ 0 w 45719"/>
                      <a:gd name="connsiteY2" fmla="*/ 30562 h 49059"/>
                      <a:gd name="connsiteX3" fmla="*/ 22860 w 45719"/>
                      <a:gd name="connsiteY3" fmla="*/ 717 h 49059"/>
                      <a:gd name="connsiteX4" fmla="*/ 45720 w 45719"/>
                      <a:gd name="connsiteY4" fmla="*/ 18497 h 490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19" h="49059">
                        <a:moveTo>
                          <a:pt x="45720" y="18497"/>
                        </a:moveTo>
                        <a:cubicBezTo>
                          <a:pt x="45720" y="31832"/>
                          <a:pt x="35560" y="45167"/>
                          <a:pt x="22860" y="48342"/>
                        </a:cubicBezTo>
                        <a:cubicBezTo>
                          <a:pt x="10160" y="51517"/>
                          <a:pt x="0" y="43897"/>
                          <a:pt x="0" y="30562"/>
                        </a:cubicBezTo>
                        <a:cubicBezTo>
                          <a:pt x="0" y="17227"/>
                          <a:pt x="10160" y="3892"/>
                          <a:pt x="22860" y="717"/>
                        </a:cubicBezTo>
                        <a:cubicBezTo>
                          <a:pt x="35560" y="-2458"/>
                          <a:pt x="45720" y="5162"/>
                          <a:pt x="45720" y="18497"/>
                        </a:cubicBezTo>
                        <a:close/>
                      </a:path>
                    </a:pathLst>
                  </a:custGeom>
                  <a:solidFill>
                    <a:srgbClr val="FCF8B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5" name="Freeform: Shape 384">
                    <a:extLst>
                      <a:ext uri="{FF2B5EF4-FFF2-40B4-BE49-F238E27FC236}">
                        <a16:creationId xmlns:a16="http://schemas.microsoft.com/office/drawing/2014/main" id="{7974DC65-2878-4EA9-B1B4-6C290F1B8904}"/>
                      </a:ext>
                    </a:extLst>
                  </p:cNvPr>
                  <p:cNvSpPr/>
                  <p:nvPr/>
                </p:nvSpPr>
                <p:spPr>
                  <a:xfrm>
                    <a:off x="1376044" y="1304362"/>
                    <a:ext cx="34290" cy="37358"/>
                  </a:xfrm>
                  <a:custGeom>
                    <a:avLst/>
                    <a:gdLst>
                      <a:gd name="connsiteX0" fmla="*/ 34290 w 34290"/>
                      <a:gd name="connsiteY0" fmla="*/ 13897 h 37358"/>
                      <a:gd name="connsiteX1" fmla="*/ 17145 w 34290"/>
                      <a:gd name="connsiteY1" fmla="*/ 36757 h 37358"/>
                      <a:gd name="connsiteX2" fmla="*/ 0 w 34290"/>
                      <a:gd name="connsiteY2" fmla="*/ 23422 h 37358"/>
                      <a:gd name="connsiteX3" fmla="*/ 17145 w 34290"/>
                      <a:gd name="connsiteY3" fmla="*/ 562 h 37358"/>
                      <a:gd name="connsiteX4" fmla="*/ 34290 w 34290"/>
                      <a:gd name="connsiteY4" fmla="*/ 13897 h 373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290" h="37358">
                        <a:moveTo>
                          <a:pt x="34290" y="13897"/>
                        </a:moveTo>
                        <a:cubicBezTo>
                          <a:pt x="34290" y="24057"/>
                          <a:pt x="26670" y="34217"/>
                          <a:pt x="17145" y="36757"/>
                        </a:cubicBezTo>
                        <a:cubicBezTo>
                          <a:pt x="7620" y="39297"/>
                          <a:pt x="0" y="33582"/>
                          <a:pt x="0" y="23422"/>
                        </a:cubicBezTo>
                        <a:cubicBezTo>
                          <a:pt x="0" y="13262"/>
                          <a:pt x="7620" y="3102"/>
                          <a:pt x="17145" y="562"/>
                        </a:cubicBezTo>
                        <a:cubicBezTo>
                          <a:pt x="26670" y="-1978"/>
                          <a:pt x="34290" y="4372"/>
                          <a:pt x="34290" y="13897"/>
                        </a:cubicBezTo>
                        <a:close/>
                      </a:path>
                    </a:pathLst>
                  </a:custGeom>
                  <a:solidFill>
                    <a:srgbClr val="F3DD1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86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215827" y="1290873"/>
                  <a:ext cx="348177" cy="140262"/>
                  <a:chOff x="1215827" y="1290873"/>
                  <a:chExt cx="348177" cy="140262"/>
                </a:xfrm>
                <a:solidFill>
                  <a:srgbClr val="FFFFFF"/>
                </a:solidFill>
              </p:grpSpPr>
              <p:sp>
                <p:nvSpPr>
                  <p:cNvPr id="387" name="Freeform: Shape 386">
                    <a:extLst>
                      <a:ext uri="{FF2B5EF4-FFF2-40B4-BE49-F238E27FC236}">
                        <a16:creationId xmlns:a16="http://schemas.microsoft.com/office/drawing/2014/main" id="{993321E5-F173-4361-AB1E-BD4341CB0697}"/>
                      </a:ext>
                    </a:extLst>
                  </p:cNvPr>
                  <p:cNvSpPr/>
                  <p:nvPr/>
                </p:nvSpPr>
                <p:spPr>
                  <a:xfrm>
                    <a:off x="1256030" y="1352507"/>
                    <a:ext cx="48259" cy="52362"/>
                  </a:xfrm>
                  <a:custGeom>
                    <a:avLst/>
                    <a:gdLst>
                      <a:gd name="connsiteX0" fmla="*/ 48260 w 48259"/>
                      <a:gd name="connsiteY0" fmla="*/ 19728 h 52362"/>
                      <a:gd name="connsiteX1" fmla="*/ 24130 w 48259"/>
                      <a:gd name="connsiteY1" fmla="*/ 51478 h 52362"/>
                      <a:gd name="connsiteX2" fmla="*/ 0 w 48259"/>
                      <a:gd name="connsiteY2" fmla="*/ 32428 h 52362"/>
                      <a:gd name="connsiteX3" fmla="*/ 24130 w 48259"/>
                      <a:gd name="connsiteY3" fmla="*/ 678 h 52362"/>
                      <a:gd name="connsiteX4" fmla="*/ 48260 w 48259"/>
                      <a:gd name="connsiteY4" fmla="*/ 19728 h 5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8259" h="52362">
                        <a:moveTo>
                          <a:pt x="48260" y="19728"/>
                        </a:moveTo>
                        <a:cubicBezTo>
                          <a:pt x="48260" y="33698"/>
                          <a:pt x="37465" y="47668"/>
                          <a:pt x="24130" y="51478"/>
                        </a:cubicBezTo>
                        <a:cubicBezTo>
                          <a:pt x="10795" y="55288"/>
                          <a:pt x="0" y="46398"/>
                          <a:pt x="0" y="32428"/>
                        </a:cubicBezTo>
                        <a:cubicBezTo>
                          <a:pt x="0" y="18458"/>
                          <a:pt x="10795" y="4488"/>
                          <a:pt x="24130" y="678"/>
                        </a:cubicBezTo>
                        <a:cubicBezTo>
                          <a:pt x="37465" y="-2497"/>
                          <a:pt x="48260" y="5758"/>
                          <a:pt x="48260" y="19728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8" name="Freeform: Shape 387">
                    <a:extLst>
                      <a:ext uri="{FF2B5EF4-FFF2-40B4-BE49-F238E27FC236}">
                        <a16:creationId xmlns:a16="http://schemas.microsoft.com/office/drawing/2014/main" id="{7824A70F-8EE4-4F9B-A5D7-3AF1C8DB3ADC}"/>
                      </a:ext>
                    </a:extLst>
                  </p:cNvPr>
                  <p:cNvSpPr/>
                  <p:nvPr/>
                </p:nvSpPr>
                <p:spPr>
                  <a:xfrm>
                    <a:off x="1288414" y="1313614"/>
                    <a:ext cx="57150" cy="61571"/>
                  </a:xfrm>
                  <a:custGeom>
                    <a:avLst/>
                    <a:gdLst>
                      <a:gd name="connsiteX0" fmla="*/ 57150 w 57150"/>
                      <a:gd name="connsiteY0" fmla="*/ 23061 h 61571"/>
                      <a:gd name="connsiteX1" fmla="*/ 28575 w 57150"/>
                      <a:gd name="connsiteY1" fmla="*/ 60526 h 61571"/>
                      <a:gd name="connsiteX2" fmla="*/ 0 w 57150"/>
                      <a:gd name="connsiteY2" fmla="*/ 38301 h 61571"/>
                      <a:gd name="connsiteX3" fmla="*/ 28575 w 57150"/>
                      <a:gd name="connsiteY3" fmla="*/ 836 h 61571"/>
                      <a:gd name="connsiteX4" fmla="*/ 57150 w 57150"/>
                      <a:gd name="connsiteY4" fmla="*/ 23061 h 61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150" h="61571">
                        <a:moveTo>
                          <a:pt x="57150" y="23061"/>
                        </a:moveTo>
                        <a:cubicBezTo>
                          <a:pt x="57150" y="39571"/>
                          <a:pt x="44450" y="56716"/>
                          <a:pt x="28575" y="60526"/>
                        </a:cubicBezTo>
                        <a:cubicBezTo>
                          <a:pt x="12700" y="64971"/>
                          <a:pt x="0" y="54811"/>
                          <a:pt x="0" y="38301"/>
                        </a:cubicBezTo>
                        <a:cubicBezTo>
                          <a:pt x="0" y="21791"/>
                          <a:pt x="12700" y="4646"/>
                          <a:pt x="28575" y="836"/>
                        </a:cubicBezTo>
                        <a:cubicBezTo>
                          <a:pt x="43815" y="-2974"/>
                          <a:pt x="57150" y="6551"/>
                          <a:pt x="57150" y="2306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9" name="Freeform: Shape 388">
                    <a:extLst>
                      <a:ext uri="{FF2B5EF4-FFF2-40B4-BE49-F238E27FC236}">
                        <a16:creationId xmlns:a16="http://schemas.microsoft.com/office/drawing/2014/main" id="{332F42A9-34F4-4274-9394-37D32E8513CF}"/>
                      </a:ext>
                    </a:extLst>
                  </p:cNvPr>
                  <p:cNvSpPr/>
                  <p:nvPr/>
                </p:nvSpPr>
                <p:spPr>
                  <a:xfrm>
                    <a:off x="1322069" y="1332568"/>
                    <a:ext cx="46355" cy="49909"/>
                  </a:xfrm>
                  <a:custGeom>
                    <a:avLst/>
                    <a:gdLst>
                      <a:gd name="connsiteX0" fmla="*/ 46355 w 46355"/>
                      <a:gd name="connsiteY0" fmla="*/ 18712 h 49909"/>
                      <a:gd name="connsiteX1" fmla="*/ 23495 w 46355"/>
                      <a:gd name="connsiteY1" fmla="*/ 49192 h 49909"/>
                      <a:gd name="connsiteX2" fmla="*/ 0 w 46355"/>
                      <a:gd name="connsiteY2" fmla="*/ 31412 h 49909"/>
                      <a:gd name="connsiteX3" fmla="*/ 22860 w 46355"/>
                      <a:gd name="connsiteY3" fmla="*/ 932 h 49909"/>
                      <a:gd name="connsiteX4" fmla="*/ 46355 w 46355"/>
                      <a:gd name="connsiteY4" fmla="*/ 18712 h 49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55" h="49909">
                        <a:moveTo>
                          <a:pt x="46355" y="18712"/>
                        </a:moveTo>
                        <a:cubicBezTo>
                          <a:pt x="46355" y="32047"/>
                          <a:pt x="36195" y="46017"/>
                          <a:pt x="23495" y="49192"/>
                        </a:cubicBezTo>
                        <a:cubicBezTo>
                          <a:pt x="10795" y="52367"/>
                          <a:pt x="0" y="44747"/>
                          <a:pt x="0" y="31412"/>
                        </a:cubicBezTo>
                        <a:cubicBezTo>
                          <a:pt x="0" y="18077"/>
                          <a:pt x="10160" y="4107"/>
                          <a:pt x="22860" y="932"/>
                        </a:cubicBezTo>
                        <a:cubicBezTo>
                          <a:pt x="36195" y="-2878"/>
                          <a:pt x="46355" y="5377"/>
                          <a:pt x="46355" y="1871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0" name="Freeform: Shape 389">
                    <a:extLst>
                      <a:ext uri="{FF2B5EF4-FFF2-40B4-BE49-F238E27FC236}">
                        <a16:creationId xmlns:a16="http://schemas.microsoft.com/office/drawing/2014/main" id="{B0B2DA5F-E97E-4636-A5E3-AB0D6C1C129D}"/>
                      </a:ext>
                    </a:extLst>
                  </p:cNvPr>
                  <p:cNvSpPr/>
                  <p:nvPr/>
                </p:nvSpPr>
                <p:spPr>
                  <a:xfrm>
                    <a:off x="1290955" y="1351197"/>
                    <a:ext cx="46355" cy="49694"/>
                  </a:xfrm>
                  <a:custGeom>
                    <a:avLst/>
                    <a:gdLst>
                      <a:gd name="connsiteX0" fmla="*/ 46355 w 46355"/>
                      <a:gd name="connsiteY0" fmla="*/ 18497 h 49694"/>
                      <a:gd name="connsiteX1" fmla="*/ 23495 w 46355"/>
                      <a:gd name="connsiteY1" fmla="*/ 48977 h 49694"/>
                      <a:gd name="connsiteX2" fmla="*/ 0 w 46355"/>
                      <a:gd name="connsiteY2" fmla="*/ 31197 h 49694"/>
                      <a:gd name="connsiteX3" fmla="*/ 22860 w 46355"/>
                      <a:gd name="connsiteY3" fmla="*/ 717 h 49694"/>
                      <a:gd name="connsiteX4" fmla="*/ 46355 w 46355"/>
                      <a:gd name="connsiteY4" fmla="*/ 18497 h 496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55" h="49694">
                        <a:moveTo>
                          <a:pt x="46355" y="18497"/>
                        </a:moveTo>
                        <a:cubicBezTo>
                          <a:pt x="46355" y="31832"/>
                          <a:pt x="36195" y="45802"/>
                          <a:pt x="23495" y="48977"/>
                        </a:cubicBezTo>
                        <a:cubicBezTo>
                          <a:pt x="10795" y="52152"/>
                          <a:pt x="0" y="44532"/>
                          <a:pt x="0" y="31197"/>
                        </a:cubicBezTo>
                        <a:cubicBezTo>
                          <a:pt x="0" y="17862"/>
                          <a:pt x="10160" y="3892"/>
                          <a:pt x="22860" y="717"/>
                        </a:cubicBezTo>
                        <a:cubicBezTo>
                          <a:pt x="36195" y="-2458"/>
                          <a:pt x="46355" y="5162"/>
                          <a:pt x="46355" y="1849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1" name="Freeform: Shape 390">
                    <a:extLst>
                      <a:ext uri="{FF2B5EF4-FFF2-40B4-BE49-F238E27FC236}">
                        <a16:creationId xmlns:a16="http://schemas.microsoft.com/office/drawing/2014/main" id="{6DD8B397-5A0B-4616-9CB6-06ADE77F0909}"/>
                      </a:ext>
                    </a:extLst>
                  </p:cNvPr>
                  <p:cNvSpPr/>
                  <p:nvPr/>
                </p:nvSpPr>
                <p:spPr>
                  <a:xfrm>
                    <a:off x="1426210" y="1302723"/>
                    <a:ext cx="46354" cy="49909"/>
                  </a:xfrm>
                  <a:custGeom>
                    <a:avLst/>
                    <a:gdLst>
                      <a:gd name="connsiteX0" fmla="*/ 46355 w 46354"/>
                      <a:gd name="connsiteY0" fmla="*/ 18712 h 49909"/>
                      <a:gd name="connsiteX1" fmla="*/ 23495 w 46354"/>
                      <a:gd name="connsiteY1" fmla="*/ 49192 h 49909"/>
                      <a:gd name="connsiteX2" fmla="*/ 0 w 46354"/>
                      <a:gd name="connsiteY2" fmla="*/ 31412 h 49909"/>
                      <a:gd name="connsiteX3" fmla="*/ 22860 w 46354"/>
                      <a:gd name="connsiteY3" fmla="*/ 932 h 49909"/>
                      <a:gd name="connsiteX4" fmla="*/ 46355 w 46354"/>
                      <a:gd name="connsiteY4" fmla="*/ 18712 h 49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354" h="49909">
                        <a:moveTo>
                          <a:pt x="46355" y="18712"/>
                        </a:moveTo>
                        <a:cubicBezTo>
                          <a:pt x="46355" y="32047"/>
                          <a:pt x="36195" y="46017"/>
                          <a:pt x="23495" y="49192"/>
                        </a:cubicBezTo>
                        <a:cubicBezTo>
                          <a:pt x="10795" y="52367"/>
                          <a:pt x="0" y="44747"/>
                          <a:pt x="0" y="31412"/>
                        </a:cubicBezTo>
                        <a:cubicBezTo>
                          <a:pt x="0" y="18077"/>
                          <a:pt x="10160" y="4107"/>
                          <a:pt x="22860" y="932"/>
                        </a:cubicBezTo>
                        <a:cubicBezTo>
                          <a:pt x="35560" y="-2878"/>
                          <a:pt x="46355" y="5377"/>
                          <a:pt x="46355" y="1871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2" name="Freeform: Shape 391">
                    <a:extLst>
                      <a:ext uri="{FF2B5EF4-FFF2-40B4-BE49-F238E27FC236}">
                        <a16:creationId xmlns:a16="http://schemas.microsoft.com/office/drawing/2014/main" id="{B59DF6F8-C0D7-4E7E-BA70-2407EAEAA1E7}"/>
                      </a:ext>
                    </a:extLst>
                  </p:cNvPr>
                  <p:cNvSpPr/>
                  <p:nvPr/>
                </p:nvSpPr>
                <p:spPr>
                  <a:xfrm>
                    <a:off x="1467485" y="1315227"/>
                    <a:ext cx="21589" cy="23209"/>
                  </a:xfrm>
                  <a:custGeom>
                    <a:avLst/>
                    <a:gdLst>
                      <a:gd name="connsiteX0" fmla="*/ 21590 w 21589"/>
                      <a:gd name="connsiteY0" fmla="*/ 8747 h 23209"/>
                      <a:gd name="connsiteX1" fmla="*/ 10795 w 21589"/>
                      <a:gd name="connsiteY1" fmla="*/ 22717 h 23209"/>
                      <a:gd name="connsiteX2" fmla="*/ 0 w 21589"/>
                      <a:gd name="connsiteY2" fmla="*/ 14462 h 23209"/>
                      <a:gd name="connsiteX3" fmla="*/ 10795 w 21589"/>
                      <a:gd name="connsiteY3" fmla="*/ 492 h 23209"/>
                      <a:gd name="connsiteX4" fmla="*/ 21590 w 21589"/>
                      <a:gd name="connsiteY4" fmla="*/ 8747 h 23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89" h="23209">
                        <a:moveTo>
                          <a:pt x="21590" y="8747"/>
                        </a:moveTo>
                        <a:cubicBezTo>
                          <a:pt x="21590" y="15097"/>
                          <a:pt x="16510" y="21447"/>
                          <a:pt x="10795" y="22717"/>
                        </a:cubicBezTo>
                        <a:cubicBezTo>
                          <a:pt x="5080" y="24622"/>
                          <a:pt x="0" y="20812"/>
                          <a:pt x="0" y="14462"/>
                        </a:cubicBezTo>
                        <a:cubicBezTo>
                          <a:pt x="0" y="8112"/>
                          <a:pt x="5080" y="1762"/>
                          <a:pt x="10795" y="492"/>
                        </a:cubicBezTo>
                        <a:cubicBezTo>
                          <a:pt x="17145" y="-1413"/>
                          <a:pt x="21590" y="2397"/>
                          <a:pt x="21590" y="874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3" name="Freeform: Shape 392">
                    <a:extLst>
                      <a:ext uri="{FF2B5EF4-FFF2-40B4-BE49-F238E27FC236}">
                        <a16:creationId xmlns:a16="http://schemas.microsoft.com/office/drawing/2014/main" id="{D6EADB19-5814-4568-B68D-7368977F4E77}"/>
                      </a:ext>
                    </a:extLst>
                  </p:cNvPr>
                  <p:cNvSpPr/>
                  <p:nvPr/>
                </p:nvSpPr>
                <p:spPr>
                  <a:xfrm>
                    <a:off x="1467485" y="1308242"/>
                    <a:ext cx="21589" cy="23209"/>
                  </a:xfrm>
                  <a:custGeom>
                    <a:avLst/>
                    <a:gdLst>
                      <a:gd name="connsiteX0" fmla="*/ 21590 w 21589"/>
                      <a:gd name="connsiteY0" fmla="*/ 8747 h 23209"/>
                      <a:gd name="connsiteX1" fmla="*/ 10795 w 21589"/>
                      <a:gd name="connsiteY1" fmla="*/ 22717 h 23209"/>
                      <a:gd name="connsiteX2" fmla="*/ 0 w 21589"/>
                      <a:gd name="connsiteY2" fmla="*/ 14462 h 23209"/>
                      <a:gd name="connsiteX3" fmla="*/ 10795 w 21589"/>
                      <a:gd name="connsiteY3" fmla="*/ 492 h 23209"/>
                      <a:gd name="connsiteX4" fmla="*/ 21590 w 21589"/>
                      <a:gd name="connsiteY4" fmla="*/ 8747 h 23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589" h="23209">
                        <a:moveTo>
                          <a:pt x="21590" y="8747"/>
                        </a:moveTo>
                        <a:cubicBezTo>
                          <a:pt x="21590" y="15097"/>
                          <a:pt x="16510" y="21447"/>
                          <a:pt x="10795" y="22717"/>
                        </a:cubicBezTo>
                        <a:cubicBezTo>
                          <a:pt x="5080" y="24622"/>
                          <a:pt x="0" y="20812"/>
                          <a:pt x="0" y="14462"/>
                        </a:cubicBezTo>
                        <a:cubicBezTo>
                          <a:pt x="0" y="8112"/>
                          <a:pt x="5080" y="1762"/>
                          <a:pt x="10795" y="492"/>
                        </a:cubicBezTo>
                        <a:cubicBezTo>
                          <a:pt x="17145" y="-1413"/>
                          <a:pt x="21590" y="2397"/>
                          <a:pt x="21590" y="874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4" name="Freeform: Shape 393">
                    <a:extLst>
                      <a:ext uri="{FF2B5EF4-FFF2-40B4-BE49-F238E27FC236}">
                        <a16:creationId xmlns:a16="http://schemas.microsoft.com/office/drawing/2014/main" id="{A2FEB75C-639E-41F2-BCFA-D9971C42CA37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508710" y="1298998"/>
                    <a:ext cx="33019" cy="25399"/>
                  </a:xfrm>
                  <a:custGeom>
                    <a:avLst/>
                    <a:gdLst>
                      <a:gd name="connsiteX0" fmla="*/ 33019 w 33019"/>
                      <a:gd name="connsiteY0" fmla="*/ 12700 h 25399"/>
                      <a:gd name="connsiteX1" fmla="*/ 16510 w 33019"/>
                      <a:gd name="connsiteY1" fmla="*/ 25399 h 25399"/>
                      <a:gd name="connsiteX2" fmla="*/ 0 w 33019"/>
                      <a:gd name="connsiteY2" fmla="*/ 12700 h 25399"/>
                      <a:gd name="connsiteX3" fmla="*/ 16510 w 33019"/>
                      <a:gd name="connsiteY3" fmla="*/ 0 h 25399"/>
                      <a:gd name="connsiteX4" fmla="*/ 33019 w 33019"/>
                      <a:gd name="connsiteY4" fmla="*/ 12700 h 25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019" h="25399">
                        <a:moveTo>
                          <a:pt x="33019" y="12700"/>
                        </a:moveTo>
                        <a:cubicBezTo>
                          <a:pt x="33019" y="19714"/>
                          <a:pt x="25628" y="25399"/>
                          <a:pt x="16510" y="25399"/>
                        </a:cubicBezTo>
                        <a:cubicBezTo>
                          <a:pt x="7392" y="25399"/>
                          <a:pt x="0" y="19714"/>
                          <a:pt x="0" y="12700"/>
                        </a:cubicBezTo>
                        <a:cubicBezTo>
                          <a:pt x="0" y="5686"/>
                          <a:pt x="7392" y="0"/>
                          <a:pt x="16510" y="0"/>
                        </a:cubicBezTo>
                        <a:cubicBezTo>
                          <a:pt x="25628" y="0"/>
                          <a:pt x="33019" y="5686"/>
                          <a:pt x="33019" y="1270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5" name="Freeform: Shape 394">
                    <a:extLst>
                      <a:ext uri="{FF2B5EF4-FFF2-40B4-BE49-F238E27FC236}">
                        <a16:creationId xmlns:a16="http://schemas.microsoft.com/office/drawing/2014/main" id="{0F31A77C-0B0A-4A23-84FA-3E4DC5DA06B8}"/>
                      </a:ext>
                    </a:extLst>
                  </p:cNvPr>
                  <p:cNvSpPr/>
                  <p:nvPr/>
                </p:nvSpPr>
                <p:spPr>
                  <a:xfrm>
                    <a:off x="1524635" y="1310779"/>
                    <a:ext cx="20319" cy="21728"/>
                  </a:xfrm>
                  <a:custGeom>
                    <a:avLst/>
                    <a:gdLst>
                      <a:gd name="connsiteX0" fmla="*/ 20320 w 20319"/>
                      <a:gd name="connsiteY0" fmla="*/ 8116 h 21728"/>
                      <a:gd name="connsiteX1" fmla="*/ 10160 w 20319"/>
                      <a:gd name="connsiteY1" fmla="*/ 21451 h 21728"/>
                      <a:gd name="connsiteX2" fmla="*/ 0 w 20319"/>
                      <a:gd name="connsiteY2" fmla="*/ 13831 h 21728"/>
                      <a:gd name="connsiteX3" fmla="*/ 10160 w 20319"/>
                      <a:gd name="connsiteY3" fmla="*/ 496 h 21728"/>
                      <a:gd name="connsiteX4" fmla="*/ 20320 w 20319"/>
                      <a:gd name="connsiteY4" fmla="*/ 8116 h 21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19" h="21728">
                        <a:moveTo>
                          <a:pt x="20320" y="8116"/>
                        </a:moveTo>
                        <a:cubicBezTo>
                          <a:pt x="20320" y="13831"/>
                          <a:pt x="15875" y="19546"/>
                          <a:pt x="10160" y="21451"/>
                        </a:cubicBezTo>
                        <a:cubicBezTo>
                          <a:pt x="4445" y="22721"/>
                          <a:pt x="0" y="19546"/>
                          <a:pt x="0" y="13831"/>
                        </a:cubicBezTo>
                        <a:cubicBezTo>
                          <a:pt x="0" y="8116"/>
                          <a:pt x="4445" y="2401"/>
                          <a:pt x="10160" y="496"/>
                        </a:cubicBezTo>
                        <a:cubicBezTo>
                          <a:pt x="15875" y="-1409"/>
                          <a:pt x="20320" y="2401"/>
                          <a:pt x="20320" y="81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6" name="Freeform: Shape 395">
                    <a:extLst>
                      <a:ext uri="{FF2B5EF4-FFF2-40B4-BE49-F238E27FC236}">
                        <a16:creationId xmlns:a16="http://schemas.microsoft.com/office/drawing/2014/main" id="{9D269E18-1E22-4B8E-A210-F9A739E61679}"/>
                      </a:ext>
                    </a:extLst>
                  </p:cNvPr>
                  <p:cNvSpPr/>
                  <p:nvPr/>
                </p:nvSpPr>
                <p:spPr>
                  <a:xfrm>
                    <a:off x="1543685" y="1306969"/>
                    <a:ext cx="20319" cy="21728"/>
                  </a:xfrm>
                  <a:custGeom>
                    <a:avLst/>
                    <a:gdLst>
                      <a:gd name="connsiteX0" fmla="*/ 20320 w 20319"/>
                      <a:gd name="connsiteY0" fmla="*/ 8116 h 21728"/>
                      <a:gd name="connsiteX1" fmla="*/ 10160 w 20319"/>
                      <a:gd name="connsiteY1" fmla="*/ 21451 h 21728"/>
                      <a:gd name="connsiteX2" fmla="*/ 0 w 20319"/>
                      <a:gd name="connsiteY2" fmla="*/ 13831 h 21728"/>
                      <a:gd name="connsiteX3" fmla="*/ 10160 w 20319"/>
                      <a:gd name="connsiteY3" fmla="*/ 496 h 21728"/>
                      <a:gd name="connsiteX4" fmla="*/ 20320 w 20319"/>
                      <a:gd name="connsiteY4" fmla="*/ 8116 h 217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319" h="21728">
                        <a:moveTo>
                          <a:pt x="20320" y="8116"/>
                        </a:moveTo>
                        <a:cubicBezTo>
                          <a:pt x="20320" y="13831"/>
                          <a:pt x="15875" y="19546"/>
                          <a:pt x="10160" y="21451"/>
                        </a:cubicBezTo>
                        <a:cubicBezTo>
                          <a:pt x="4445" y="22721"/>
                          <a:pt x="0" y="19546"/>
                          <a:pt x="0" y="13831"/>
                        </a:cubicBezTo>
                        <a:cubicBezTo>
                          <a:pt x="0" y="8116"/>
                          <a:pt x="4445" y="2401"/>
                          <a:pt x="10160" y="496"/>
                        </a:cubicBezTo>
                        <a:cubicBezTo>
                          <a:pt x="15875" y="-1409"/>
                          <a:pt x="20320" y="2401"/>
                          <a:pt x="20320" y="811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7" name="Freeform: Shape 396">
                    <a:extLst>
                      <a:ext uri="{FF2B5EF4-FFF2-40B4-BE49-F238E27FC236}">
                        <a16:creationId xmlns:a16="http://schemas.microsoft.com/office/drawing/2014/main" id="{FAB32FDA-89EE-4084-AF63-783F717136E5}"/>
                      </a:ext>
                    </a:extLst>
                  </p:cNvPr>
                  <p:cNvSpPr/>
                  <p:nvPr/>
                </p:nvSpPr>
                <p:spPr>
                  <a:xfrm>
                    <a:off x="1348739" y="1323317"/>
                    <a:ext cx="28575" cy="30939"/>
                  </a:xfrm>
                  <a:custGeom>
                    <a:avLst/>
                    <a:gdLst>
                      <a:gd name="connsiteX0" fmla="*/ 28575 w 28575"/>
                      <a:gd name="connsiteY0" fmla="*/ 11452 h 30939"/>
                      <a:gd name="connsiteX1" fmla="*/ 14605 w 28575"/>
                      <a:gd name="connsiteY1" fmla="*/ 30502 h 30939"/>
                      <a:gd name="connsiteX2" fmla="*/ 0 w 28575"/>
                      <a:gd name="connsiteY2" fmla="*/ 19707 h 30939"/>
                      <a:gd name="connsiteX3" fmla="*/ 13970 w 28575"/>
                      <a:gd name="connsiteY3" fmla="*/ 657 h 30939"/>
                      <a:gd name="connsiteX4" fmla="*/ 28575 w 28575"/>
                      <a:gd name="connsiteY4" fmla="*/ 11452 h 309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575" h="30939">
                        <a:moveTo>
                          <a:pt x="28575" y="11452"/>
                        </a:moveTo>
                        <a:cubicBezTo>
                          <a:pt x="28575" y="19707"/>
                          <a:pt x="22225" y="27962"/>
                          <a:pt x="14605" y="30502"/>
                        </a:cubicBezTo>
                        <a:cubicBezTo>
                          <a:pt x="6985" y="32407"/>
                          <a:pt x="635" y="27962"/>
                          <a:pt x="0" y="19707"/>
                        </a:cubicBezTo>
                        <a:cubicBezTo>
                          <a:pt x="0" y="11452"/>
                          <a:pt x="6350" y="3197"/>
                          <a:pt x="13970" y="657"/>
                        </a:cubicBezTo>
                        <a:cubicBezTo>
                          <a:pt x="22225" y="-1883"/>
                          <a:pt x="28575" y="3197"/>
                          <a:pt x="28575" y="1145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8" name="Freeform: Shape 397">
                    <a:extLst>
                      <a:ext uri="{FF2B5EF4-FFF2-40B4-BE49-F238E27FC236}">
                        <a16:creationId xmlns:a16="http://schemas.microsoft.com/office/drawing/2014/main" id="{CDEB57E3-44FA-4F4C-9659-CCF1F9E0C58A}"/>
                      </a:ext>
                    </a:extLst>
                  </p:cNvPr>
                  <p:cNvSpPr/>
                  <p:nvPr/>
                </p:nvSpPr>
                <p:spPr>
                  <a:xfrm>
                    <a:off x="1367155" y="1329086"/>
                    <a:ext cx="33019" cy="36131"/>
                  </a:xfrm>
                  <a:custGeom>
                    <a:avLst/>
                    <a:gdLst>
                      <a:gd name="connsiteX0" fmla="*/ 33020 w 33019"/>
                      <a:gd name="connsiteY0" fmla="*/ 13303 h 36131"/>
                      <a:gd name="connsiteX1" fmla="*/ 16510 w 33019"/>
                      <a:gd name="connsiteY1" fmla="*/ 35528 h 36131"/>
                      <a:gd name="connsiteX2" fmla="*/ 0 w 33019"/>
                      <a:gd name="connsiteY2" fmla="*/ 22828 h 36131"/>
                      <a:gd name="connsiteX3" fmla="*/ 16510 w 33019"/>
                      <a:gd name="connsiteY3" fmla="*/ 603 h 36131"/>
                      <a:gd name="connsiteX4" fmla="*/ 33020 w 33019"/>
                      <a:gd name="connsiteY4" fmla="*/ 13303 h 361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019" h="36131">
                        <a:moveTo>
                          <a:pt x="33020" y="13303"/>
                        </a:moveTo>
                        <a:cubicBezTo>
                          <a:pt x="33020" y="22828"/>
                          <a:pt x="25400" y="32988"/>
                          <a:pt x="16510" y="35528"/>
                        </a:cubicBezTo>
                        <a:cubicBezTo>
                          <a:pt x="7620" y="38068"/>
                          <a:pt x="0" y="32353"/>
                          <a:pt x="0" y="22828"/>
                        </a:cubicBezTo>
                        <a:cubicBezTo>
                          <a:pt x="0" y="13303"/>
                          <a:pt x="7620" y="3143"/>
                          <a:pt x="16510" y="603"/>
                        </a:cubicBezTo>
                        <a:cubicBezTo>
                          <a:pt x="25400" y="-1937"/>
                          <a:pt x="33020" y="3778"/>
                          <a:pt x="33020" y="1330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9" name="Freeform: Shape 398">
                    <a:extLst>
                      <a:ext uri="{FF2B5EF4-FFF2-40B4-BE49-F238E27FC236}">
                        <a16:creationId xmlns:a16="http://schemas.microsoft.com/office/drawing/2014/main" id="{5780E62B-4818-4DF0-AF4C-542CFE48182B}"/>
                      </a:ext>
                    </a:extLst>
                  </p:cNvPr>
                  <p:cNvSpPr/>
                  <p:nvPr/>
                </p:nvSpPr>
                <p:spPr>
                  <a:xfrm>
                    <a:off x="1398269" y="1322308"/>
                    <a:ext cx="32385" cy="35289"/>
                  </a:xfrm>
                  <a:custGeom>
                    <a:avLst/>
                    <a:gdLst>
                      <a:gd name="connsiteX0" fmla="*/ 32385 w 32385"/>
                      <a:gd name="connsiteY0" fmla="*/ 13096 h 35289"/>
                      <a:gd name="connsiteX1" fmla="*/ 16510 w 32385"/>
                      <a:gd name="connsiteY1" fmla="*/ 34686 h 35289"/>
                      <a:gd name="connsiteX2" fmla="*/ 0 w 32385"/>
                      <a:gd name="connsiteY2" fmla="*/ 21986 h 35289"/>
                      <a:gd name="connsiteX3" fmla="*/ 15875 w 32385"/>
                      <a:gd name="connsiteY3" fmla="*/ 396 h 35289"/>
                      <a:gd name="connsiteX4" fmla="*/ 32385 w 32385"/>
                      <a:gd name="connsiteY4" fmla="*/ 13096 h 35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385" h="35289">
                        <a:moveTo>
                          <a:pt x="32385" y="13096"/>
                        </a:moveTo>
                        <a:cubicBezTo>
                          <a:pt x="32385" y="22621"/>
                          <a:pt x="25400" y="32146"/>
                          <a:pt x="16510" y="34686"/>
                        </a:cubicBezTo>
                        <a:cubicBezTo>
                          <a:pt x="7620" y="37226"/>
                          <a:pt x="0" y="31511"/>
                          <a:pt x="0" y="21986"/>
                        </a:cubicBezTo>
                        <a:cubicBezTo>
                          <a:pt x="0" y="12461"/>
                          <a:pt x="6985" y="2936"/>
                          <a:pt x="15875" y="396"/>
                        </a:cubicBezTo>
                        <a:cubicBezTo>
                          <a:pt x="24765" y="-1509"/>
                          <a:pt x="32385" y="3571"/>
                          <a:pt x="32385" y="1309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0" name="Freeform: Shape 399">
                    <a:extLst>
                      <a:ext uri="{FF2B5EF4-FFF2-40B4-BE49-F238E27FC236}">
                        <a16:creationId xmlns:a16="http://schemas.microsoft.com/office/drawing/2014/main" id="{250A9489-051E-47D6-9828-CC84A1109A62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220329" y="1385418"/>
                    <a:ext cx="45718" cy="34289"/>
                  </a:xfrm>
                  <a:custGeom>
                    <a:avLst/>
                    <a:gdLst>
                      <a:gd name="connsiteX0" fmla="*/ 45719 w 45718"/>
                      <a:gd name="connsiteY0" fmla="*/ 17145 h 34289"/>
                      <a:gd name="connsiteX1" fmla="*/ 22859 w 45718"/>
                      <a:gd name="connsiteY1" fmla="*/ 34289 h 34289"/>
                      <a:gd name="connsiteX2" fmla="*/ 0 w 45718"/>
                      <a:gd name="connsiteY2" fmla="*/ 17145 h 34289"/>
                      <a:gd name="connsiteX3" fmla="*/ 22859 w 45718"/>
                      <a:gd name="connsiteY3" fmla="*/ 0 h 34289"/>
                      <a:gd name="connsiteX4" fmla="*/ 45719 w 45718"/>
                      <a:gd name="connsiteY4" fmla="*/ 17145 h 342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718" h="34289">
                        <a:moveTo>
                          <a:pt x="45719" y="17145"/>
                        </a:moveTo>
                        <a:cubicBezTo>
                          <a:pt x="45719" y="26613"/>
                          <a:pt x="35484" y="34289"/>
                          <a:pt x="22859" y="34289"/>
                        </a:cubicBezTo>
                        <a:cubicBezTo>
                          <a:pt x="10234" y="34289"/>
                          <a:pt x="0" y="26613"/>
                          <a:pt x="0" y="17145"/>
                        </a:cubicBezTo>
                        <a:cubicBezTo>
                          <a:pt x="0" y="7676"/>
                          <a:pt x="10234" y="0"/>
                          <a:pt x="22859" y="0"/>
                        </a:cubicBezTo>
                        <a:cubicBezTo>
                          <a:pt x="35484" y="0"/>
                          <a:pt x="45719" y="7676"/>
                          <a:pt x="45719" y="1714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1" name="Freeform: Shape 400">
                    <a:extLst>
                      <a:ext uri="{FF2B5EF4-FFF2-40B4-BE49-F238E27FC236}">
                        <a16:creationId xmlns:a16="http://schemas.microsoft.com/office/drawing/2014/main" id="{66C195D8-020E-4AAE-8EF3-5216BC2D9A84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482597" y="1310011"/>
                    <a:ext cx="38099" cy="29209"/>
                  </a:xfrm>
                  <a:custGeom>
                    <a:avLst/>
                    <a:gdLst>
                      <a:gd name="connsiteX0" fmla="*/ 38099 w 38099"/>
                      <a:gd name="connsiteY0" fmla="*/ 14605 h 29209"/>
                      <a:gd name="connsiteX1" fmla="*/ 19050 w 38099"/>
                      <a:gd name="connsiteY1" fmla="*/ 29209 h 29209"/>
                      <a:gd name="connsiteX2" fmla="*/ 0 w 38099"/>
                      <a:gd name="connsiteY2" fmla="*/ 14605 h 29209"/>
                      <a:gd name="connsiteX3" fmla="*/ 19050 w 38099"/>
                      <a:gd name="connsiteY3" fmla="*/ 0 h 29209"/>
                      <a:gd name="connsiteX4" fmla="*/ 38099 w 38099"/>
                      <a:gd name="connsiteY4" fmla="*/ 14605 h 29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099" h="29209">
                        <a:moveTo>
                          <a:pt x="38099" y="14605"/>
                        </a:moveTo>
                        <a:cubicBezTo>
                          <a:pt x="38099" y="22671"/>
                          <a:pt x="29570" y="29209"/>
                          <a:pt x="19050" y="29209"/>
                        </a:cubicBezTo>
                        <a:cubicBezTo>
                          <a:pt x="8529" y="29209"/>
                          <a:pt x="0" y="22671"/>
                          <a:pt x="0" y="14605"/>
                        </a:cubicBezTo>
                        <a:cubicBezTo>
                          <a:pt x="0" y="6539"/>
                          <a:pt x="8529" y="0"/>
                          <a:pt x="19050" y="0"/>
                        </a:cubicBezTo>
                        <a:cubicBezTo>
                          <a:pt x="29570" y="0"/>
                          <a:pt x="38099" y="6539"/>
                          <a:pt x="38099" y="1460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2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253425" y="1302777"/>
                  <a:ext cx="271844" cy="108334"/>
                  <a:chOff x="1253425" y="1302777"/>
                  <a:chExt cx="271844" cy="108334"/>
                </a:xfrm>
                <a:solidFill>
                  <a:srgbClr val="D3FFFD"/>
                </a:solidFill>
              </p:grpSpPr>
              <p:sp>
                <p:nvSpPr>
                  <p:cNvPr id="403" name="Freeform: Shape 402">
                    <a:extLst>
                      <a:ext uri="{FF2B5EF4-FFF2-40B4-BE49-F238E27FC236}">
                        <a16:creationId xmlns:a16="http://schemas.microsoft.com/office/drawing/2014/main" id="{44CBC62A-A5D0-4E75-ADF8-038BFA5A4115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285910" y="1359453"/>
                    <a:ext cx="49528" cy="38099"/>
                  </a:xfrm>
                  <a:custGeom>
                    <a:avLst/>
                    <a:gdLst>
                      <a:gd name="connsiteX0" fmla="*/ 49529 w 49528"/>
                      <a:gd name="connsiteY0" fmla="*/ 19050 h 38099"/>
                      <a:gd name="connsiteX1" fmla="*/ 24764 w 49528"/>
                      <a:gd name="connsiteY1" fmla="*/ 38099 h 38099"/>
                      <a:gd name="connsiteX2" fmla="*/ 0 w 49528"/>
                      <a:gd name="connsiteY2" fmla="*/ 19050 h 38099"/>
                      <a:gd name="connsiteX3" fmla="*/ 24764 w 49528"/>
                      <a:gd name="connsiteY3" fmla="*/ 0 h 38099"/>
                      <a:gd name="connsiteX4" fmla="*/ 49529 w 49528"/>
                      <a:gd name="connsiteY4" fmla="*/ 19050 h 380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9528" h="38099">
                        <a:moveTo>
                          <a:pt x="49529" y="19050"/>
                        </a:moveTo>
                        <a:cubicBezTo>
                          <a:pt x="49529" y="29570"/>
                          <a:pt x="38441" y="38099"/>
                          <a:pt x="24764" y="38099"/>
                        </a:cubicBezTo>
                        <a:cubicBezTo>
                          <a:pt x="11087" y="38099"/>
                          <a:pt x="0" y="29570"/>
                          <a:pt x="0" y="19050"/>
                        </a:cubicBezTo>
                        <a:cubicBezTo>
                          <a:pt x="0" y="8529"/>
                          <a:pt x="11088" y="0"/>
                          <a:pt x="24764" y="0"/>
                        </a:cubicBezTo>
                        <a:cubicBezTo>
                          <a:pt x="38442" y="0"/>
                          <a:pt x="49529" y="8529"/>
                          <a:pt x="49529" y="1905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4" name="Freeform: Shape 403">
                    <a:extLst>
                      <a:ext uri="{FF2B5EF4-FFF2-40B4-BE49-F238E27FC236}">
                        <a16:creationId xmlns:a16="http://schemas.microsoft.com/office/drawing/2014/main" id="{40D17D8C-F0C3-4E1C-BC44-221D13579897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313042" y="1325496"/>
                    <a:ext cx="59688" cy="45718"/>
                  </a:xfrm>
                  <a:custGeom>
                    <a:avLst/>
                    <a:gdLst>
                      <a:gd name="connsiteX0" fmla="*/ 59689 w 59688"/>
                      <a:gd name="connsiteY0" fmla="*/ 22860 h 45718"/>
                      <a:gd name="connsiteX1" fmla="*/ 29844 w 59688"/>
                      <a:gd name="connsiteY1" fmla="*/ 45719 h 45718"/>
                      <a:gd name="connsiteX2" fmla="*/ 0 w 59688"/>
                      <a:gd name="connsiteY2" fmla="*/ 22860 h 45718"/>
                      <a:gd name="connsiteX3" fmla="*/ 29844 w 59688"/>
                      <a:gd name="connsiteY3" fmla="*/ 0 h 45718"/>
                      <a:gd name="connsiteX4" fmla="*/ 59689 w 59688"/>
                      <a:gd name="connsiteY4" fmla="*/ 22860 h 45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688" h="45718">
                        <a:moveTo>
                          <a:pt x="59689" y="22860"/>
                        </a:moveTo>
                        <a:cubicBezTo>
                          <a:pt x="59689" y="35484"/>
                          <a:pt x="46327" y="45719"/>
                          <a:pt x="29844" y="45719"/>
                        </a:cubicBezTo>
                        <a:cubicBezTo>
                          <a:pt x="13362" y="45719"/>
                          <a:pt x="0" y="35485"/>
                          <a:pt x="0" y="22860"/>
                        </a:cubicBezTo>
                        <a:cubicBezTo>
                          <a:pt x="0" y="10235"/>
                          <a:pt x="13362" y="0"/>
                          <a:pt x="29844" y="0"/>
                        </a:cubicBezTo>
                        <a:cubicBezTo>
                          <a:pt x="46327" y="0"/>
                          <a:pt x="59689" y="10235"/>
                          <a:pt x="59689" y="2286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5" name="Freeform: Shape 404">
                    <a:extLst>
                      <a:ext uri="{FF2B5EF4-FFF2-40B4-BE49-F238E27FC236}">
                        <a16:creationId xmlns:a16="http://schemas.microsoft.com/office/drawing/2014/main" id="{27D123E9-5001-4CF6-B58D-B46BCA421A12}"/>
                      </a:ext>
                    </a:extLst>
                  </p:cNvPr>
                  <p:cNvSpPr/>
                  <p:nvPr/>
                </p:nvSpPr>
                <p:spPr>
                  <a:xfrm>
                    <a:off x="1347469" y="1337220"/>
                    <a:ext cx="41275" cy="44669"/>
                  </a:xfrm>
                  <a:custGeom>
                    <a:avLst/>
                    <a:gdLst>
                      <a:gd name="connsiteX0" fmla="*/ 41275 w 41275"/>
                      <a:gd name="connsiteY0" fmla="*/ 16599 h 44669"/>
                      <a:gd name="connsiteX1" fmla="*/ 20955 w 41275"/>
                      <a:gd name="connsiteY1" fmla="*/ 43904 h 44669"/>
                      <a:gd name="connsiteX2" fmla="*/ 0 w 41275"/>
                      <a:gd name="connsiteY2" fmla="*/ 28029 h 44669"/>
                      <a:gd name="connsiteX3" fmla="*/ 20320 w 41275"/>
                      <a:gd name="connsiteY3" fmla="*/ 724 h 44669"/>
                      <a:gd name="connsiteX4" fmla="*/ 41275 w 41275"/>
                      <a:gd name="connsiteY4" fmla="*/ 16599 h 44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275" h="44669">
                        <a:moveTo>
                          <a:pt x="41275" y="16599"/>
                        </a:moveTo>
                        <a:cubicBezTo>
                          <a:pt x="41275" y="28664"/>
                          <a:pt x="32385" y="40729"/>
                          <a:pt x="20955" y="43904"/>
                        </a:cubicBezTo>
                        <a:cubicBezTo>
                          <a:pt x="9525" y="47079"/>
                          <a:pt x="635" y="40094"/>
                          <a:pt x="0" y="28029"/>
                        </a:cubicBezTo>
                        <a:cubicBezTo>
                          <a:pt x="0" y="15964"/>
                          <a:pt x="8890" y="3899"/>
                          <a:pt x="20320" y="724"/>
                        </a:cubicBezTo>
                        <a:cubicBezTo>
                          <a:pt x="32385" y="-2451"/>
                          <a:pt x="41275" y="5169"/>
                          <a:pt x="41275" y="16599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6" name="Freeform: Shape 405">
                    <a:extLst>
                      <a:ext uri="{FF2B5EF4-FFF2-40B4-BE49-F238E27FC236}">
                        <a16:creationId xmlns:a16="http://schemas.microsoft.com/office/drawing/2014/main" id="{C2A8E0C1-2F41-4A9B-A180-0372B9150D6F}"/>
                      </a:ext>
                    </a:extLst>
                  </p:cNvPr>
                  <p:cNvSpPr/>
                  <p:nvPr/>
                </p:nvSpPr>
                <p:spPr>
                  <a:xfrm>
                    <a:off x="1320164" y="1354325"/>
                    <a:ext cx="41275" cy="44709"/>
                  </a:xfrm>
                  <a:custGeom>
                    <a:avLst/>
                    <a:gdLst>
                      <a:gd name="connsiteX0" fmla="*/ 41275 w 41275"/>
                      <a:gd name="connsiteY0" fmla="*/ 16640 h 44709"/>
                      <a:gd name="connsiteX1" fmla="*/ 20955 w 41275"/>
                      <a:gd name="connsiteY1" fmla="*/ 43945 h 44709"/>
                      <a:gd name="connsiteX2" fmla="*/ 0 w 41275"/>
                      <a:gd name="connsiteY2" fmla="*/ 28070 h 44709"/>
                      <a:gd name="connsiteX3" fmla="*/ 20320 w 41275"/>
                      <a:gd name="connsiteY3" fmla="*/ 765 h 44709"/>
                      <a:gd name="connsiteX4" fmla="*/ 41275 w 41275"/>
                      <a:gd name="connsiteY4" fmla="*/ 16640 h 44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275" h="44709">
                        <a:moveTo>
                          <a:pt x="41275" y="16640"/>
                        </a:moveTo>
                        <a:cubicBezTo>
                          <a:pt x="41275" y="28705"/>
                          <a:pt x="32385" y="40770"/>
                          <a:pt x="20955" y="43945"/>
                        </a:cubicBezTo>
                        <a:cubicBezTo>
                          <a:pt x="9525" y="47120"/>
                          <a:pt x="635" y="40135"/>
                          <a:pt x="0" y="28070"/>
                        </a:cubicBezTo>
                        <a:cubicBezTo>
                          <a:pt x="0" y="16005"/>
                          <a:pt x="8890" y="3940"/>
                          <a:pt x="20320" y="765"/>
                        </a:cubicBezTo>
                        <a:cubicBezTo>
                          <a:pt x="31750" y="-2410"/>
                          <a:pt x="41275" y="4575"/>
                          <a:pt x="41275" y="1664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7" name="Freeform: Shape 406">
                    <a:extLst>
                      <a:ext uri="{FF2B5EF4-FFF2-40B4-BE49-F238E27FC236}">
                        <a16:creationId xmlns:a16="http://schemas.microsoft.com/office/drawing/2014/main" id="{D7C9B753-F87F-4829-B37D-9C09C8314382}"/>
                      </a:ext>
                    </a:extLst>
                  </p:cNvPr>
                  <p:cNvSpPr/>
                  <p:nvPr/>
                </p:nvSpPr>
                <p:spPr>
                  <a:xfrm>
                    <a:off x="1440180" y="1311145"/>
                    <a:ext cx="41275" cy="44709"/>
                  </a:xfrm>
                  <a:custGeom>
                    <a:avLst/>
                    <a:gdLst>
                      <a:gd name="connsiteX0" fmla="*/ 41275 w 41275"/>
                      <a:gd name="connsiteY0" fmla="*/ 16640 h 44709"/>
                      <a:gd name="connsiteX1" fmla="*/ 20955 w 41275"/>
                      <a:gd name="connsiteY1" fmla="*/ 43945 h 44709"/>
                      <a:gd name="connsiteX2" fmla="*/ 0 w 41275"/>
                      <a:gd name="connsiteY2" fmla="*/ 28070 h 44709"/>
                      <a:gd name="connsiteX3" fmla="*/ 20320 w 41275"/>
                      <a:gd name="connsiteY3" fmla="*/ 765 h 44709"/>
                      <a:gd name="connsiteX4" fmla="*/ 41275 w 41275"/>
                      <a:gd name="connsiteY4" fmla="*/ 16640 h 44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275" h="44709">
                        <a:moveTo>
                          <a:pt x="41275" y="16640"/>
                        </a:moveTo>
                        <a:cubicBezTo>
                          <a:pt x="41275" y="28705"/>
                          <a:pt x="32385" y="40770"/>
                          <a:pt x="20955" y="43945"/>
                        </a:cubicBezTo>
                        <a:cubicBezTo>
                          <a:pt x="9525" y="47120"/>
                          <a:pt x="635" y="40135"/>
                          <a:pt x="0" y="28070"/>
                        </a:cubicBezTo>
                        <a:cubicBezTo>
                          <a:pt x="0" y="16005"/>
                          <a:pt x="8890" y="3940"/>
                          <a:pt x="20320" y="765"/>
                        </a:cubicBezTo>
                        <a:cubicBezTo>
                          <a:pt x="31750" y="-2410"/>
                          <a:pt x="40640" y="4575"/>
                          <a:pt x="41275" y="1664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8" name="Freeform: Shape 407">
                    <a:extLst>
                      <a:ext uri="{FF2B5EF4-FFF2-40B4-BE49-F238E27FC236}">
                        <a16:creationId xmlns:a16="http://schemas.microsoft.com/office/drawing/2014/main" id="{CE4C7BDA-AA17-4C81-86F8-C1BA5D35E03D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474816" y="1324085"/>
                    <a:ext cx="22859" cy="16509"/>
                  </a:xfrm>
                  <a:custGeom>
                    <a:avLst/>
                    <a:gdLst>
                      <a:gd name="connsiteX0" fmla="*/ 22859 w 22859"/>
                      <a:gd name="connsiteY0" fmla="*/ 8255 h 16509"/>
                      <a:gd name="connsiteX1" fmla="*/ 11430 w 22859"/>
                      <a:gd name="connsiteY1" fmla="*/ 16510 h 16509"/>
                      <a:gd name="connsiteX2" fmla="*/ 0 w 22859"/>
                      <a:gd name="connsiteY2" fmla="*/ 8255 h 16509"/>
                      <a:gd name="connsiteX3" fmla="*/ 11430 w 22859"/>
                      <a:gd name="connsiteY3" fmla="*/ 0 h 16509"/>
                      <a:gd name="connsiteX4" fmla="*/ 22859 w 22859"/>
                      <a:gd name="connsiteY4" fmla="*/ 8255 h 16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59" h="16509">
                        <a:moveTo>
                          <a:pt x="22859" y="8255"/>
                        </a:moveTo>
                        <a:cubicBezTo>
                          <a:pt x="22859" y="12814"/>
                          <a:pt x="17742" y="16510"/>
                          <a:pt x="11430" y="16510"/>
                        </a:cubicBezTo>
                        <a:cubicBezTo>
                          <a:pt x="5117" y="16510"/>
                          <a:pt x="0" y="12814"/>
                          <a:pt x="0" y="8255"/>
                        </a:cubicBezTo>
                        <a:cubicBezTo>
                          <a:pt x="0" y="3696"/>
                          <a:pt x="5117" y="0"/>
                          <a:pt x="11430" y="0"/>
                        </a:cubicBezTo>
                        <a:cubicBezTo>
                          <a:pt x="17742" y="0"/>
                          <a:pt x="22859" y="3696"/>
                          <a:pt x="22859" y="8255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09" name="Freeform: Shape 408">
                    <a:extLst>
                      <a:ext uri="{FF2B5EF4-FFF2-40B4-BE49-F238E27FC236}">
                        <a16:creationId xmlns:a16="http://schemas.microsoft.com/office/drawing/2014/main" id="{A27C81C6-5BDC-4EEA-A4DE-A1999B115E2A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484729" y="1308620"/>
                    <a:ext cx="22859" cy="16509"/>
                  </a:xfrm>
                  <a:custGeom>
                    <a:avLst/>
                    <a:gdLst>
                      <a:gd name="connsiteX0" fmla="*/ 22859 w 22859"/>
                      <a:gd name="connsiteY0" fmla="*/ 8255 h 16509"/>
                      <a:gd name="connsiteX1" fmla="*/ 11430 w 22859"/>
                      <a:gd name="connsiteY1" fmla="*/ 16510 h 16509"/>
                      <a:gd name="connsiteX2" fmla="*/ 0 w 22859"/>
                      <a:gd name="connsiteY2" fmla="*/ 8255 h 16509"/>
                      <a:gd name="connsiteX3" fmla="*/ 11430 w 22859"/>
                      <a:gd name="connsiteY3" fmla="*/ 0 h 16509"/>
                      <a:gd name="connsiteX4" fmla="*/ 22859 w 22859"/>
                      <a:gd name="connsiteY4" fmla="*/ 8255 h 16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859" h="16509">
                        <a:moveTo>
                          <a:pt x="22859" y="8255"/>
                        </a:moveTo>
                        <a:cubicBezTo>
                          <a:pt x="22859" y="12814"/>
                          <a:pt x="17742" y="16510"/>
                          <a:pt x="11430" y="16510"/>
                        </a:cubicBezTo>
                        <a:cubicBezTo>
                          <a:pt x="5117" y="16510"/>
                          <a:pt x="0" y="12814"/>
                          <a:pt x="0" y="8255"/>
                        </a:cubicBezTo>
                        <a:cubicBezTo>
                          <a:pt x="0" y="3696"/>
                          <a:pt x="5117" y="0"/>
                          <a:pt x="11430" y="0"/>
                        </a:cubicBezTo>
                        <a:cubicBezTo>
                          <a:pt x="17742" y="0"/>
                          <a:pt x="22859" y="3696"/>
                          <a:pt x="22859" y="8255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0" name="Freeform: Shape 409">
                    <a:extLst>
                      <a:ext uri="{FF2B5EF4-FFF2-40B4-BE49-F238E27FC236}">
                        <a16:creationId xmlns:a16="http://schemas.microsoft.com/office/drawing/2014/main" id="{EE5A82F4-5DED-4C88-AFD3-30F2BA881696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375520" y="1334245"/>
                    <a:ext cx="29209" cy="22859"/>
                  </a:xfrm>
                  <a:custGeom>
                    <a:avLst/>
                    <a:gdLst>
                      <a:gd name="connsiteX0" fmla="*/ 29209 w 29209"/>
                      <a:gd name="connsiteY0" fmla="*/ 11430 h 22859"/>
                      <a:gd name="connsiteX1" fmla="*/ 14605 w 29209"/>
                      <a:gd name="connsiteY1" fmla="*/ 22859 h 22859"/>
                      <a:gd name="connsiteX2" fmla="*/ 0 w 29209"/>
                      <a:gd name="connsiteY2" fmla="*/ 11430 h 22859"/>
                      <a:gd name="connsiteX3" fmla="*/ 14605 w 29209"/>
                      <a:gd name="connsiteY3" fmla="*/ 0 h 22859"/>
                      <a:gd name="connsiteX4" fmla="*/ 29209 w 29209"/>
                      <a:gd name="connsiteY4" fmla="*/ 1143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09" h="22859">
                        <a:moveTo>
                          <a:pt x="29209" y="11430"/>
                        </a:moveTo>
                        <a:cubicBezTo>
                          <a:pt x="29209" y="17742"/>
                          <a:pt x="22671" y="22859"/>
                          <a:pt x="14605" y="22859"/>
                        </a:cubicBezTo>
                        <a:cubicBezTo>
                          <a:pt x="6539" y="22859"/>
                          <a:pt x="0" y="17742"/>
                          <a:pt x="0" y="11430"/>
                        </a:cubicBezTo>
                        <a:cubicBezTo>
                          <a:pt x="0" y="5117"/>
                          <a:pt x="6539" y="0"/>
                          <a:pt x="14605" y="0"/>
                        </a:cubicBezTo>
                        <a:cubicBezTo>
                          <a:pt x="22671" y="0"/>
                          <a:pt x="29209" y="5117"/>
                          <a:pt x="29209" y="1143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1" name="Freeform: Shape 410">
                    <a:extLst>
                      <a:ext uri="{FF2B5EF4-FFF2-40B4-BE49-F238E27FC236}">
                        <a16:creationId xmlns:a16="http://schemas.microsoft.com/office/drawing/2014/main" id="{B16876F2-C3A5-431C-B364-E4E31D0A1D13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394850" y="1340122"/>
                    <a:ext cx="29209" cy="22859"/>
                  </a:xfrm>
                  <a:custGeom>
                    <a:avLst/>
                    <a:gdLst>
                      <a:gd name="connsiteX0" fmla="*/ 29209 w 29209"/>
                      <a:gd name="connsiteY0" fmla="*/ 11430 h 22859"/>
                      <a:gd name="connsiteX1" fmla="*/ 14605 w 29209"/>
                      <a:gd name="connsiteY1" fmla="*/ 22860 h 22859"/>
                      <a:gd name="connsiteX2" fmla="*/ 0 w 29209"/>
                      <a:gd name="connsiteY2" fmla="*/ 11430 h 22859"/>
                      <a:gd name="connsiteX3" fmla="*/ 14605 w 29209"/>
                      <a:gd name="connsiteY3" fmla="*/ 0 h 22859"/>
                      <a:gd name="connsiteX4" fmla="*/ 29209 w 29209"/>
                      <a:gd name="connsiteY4" fmla="*/ 11430 h 228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09" h="22859">
                        <a:moveTo>
                          <a:pt x="29209" y="11430"/>
                        </a:moveTo>
                        <a:cubicBezTo>
                          <a:pt x="29209" y="17742"/>
                          <a:pt x="22671" y="22860"/>
                          <a:pt x="14605" y="22860"/>
                        </a:cubicBezTo>
                        <a:cubicBezTo>
                          <a:pt x="6539" y="22860"/>
                          <a:pt x="0" y="17742"/>
                          <a:pt x="0" y="11430"/>
                        </a:cubicBezTo>
                        <a:cubicBezTo>
                          <a:pt x="0" y="5117"/>
                          <a:pt x="6539" y="0"/>
                          <a:pt x="14605" y="0"/>
                        </a:cubicBezTo>
                        <a:cubicBezTo>
                          <a:pt x="22671" y="0"/>
                          <a:pt x="29209" y="5117"/>
                          <a:pt x="29209" y="1143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2" name="Freeform: Shape 411">
                    <a:extLst>
                      <a:ext uri="{FF2B5EF4-FFF2-40B4-BE49-F238E27FC236}">
                        <a16:creationId xmlns:a16="http://schemas.microsoft.com/office/drawing/2014/main" id="{F6D3AC63-2952-478D-A6C3-A0166F2ACCBB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416688" y="1323691"/>
                    <a:ext cx="33019" cy="25399"/>
                  </a:xfrm>
                  <a:custGeom>
                    <a:avLst/>
                    <a:gdLst>
                      <a:gd name="connsiteX0" fmla="*/ 33019 w 33019"/>
                      <a:gd name="connsiteY0" fmla="*/ 12700 h 25399"/>
                      <a:gd name="connsiteX1" fmla="*/ 16510 w 33019"/>
                      <a:gd name="connsiteY1" fmla="*/ 25399 h 25399"/>
                      <a:gd name="connsiteX2" fmla="*/ 0 w 33019"/>
                      <a:gd name="connsiteY2" fmla="*/ 12700 h 25399"/>
                      <a:gd name="connsiteX3" fmla="*/ 16510 w 33019"/>
                      <a:gd name="connsiteY3" fmla="*/ 0 h 25399"/>
                      <a:gd name="connsiteX4" fmla="*/ 33019 w 33019"/>
                      <a:gd name="connsiteY4" fmla="*/ 12700 h 253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3019" h="25399">
                        <a:moveTo>
                          <a:pt x="33019" y="12700"/>
                        </a:moveTo>
                        <a:cubicBezTo>
                          <a:pt x="33019" y="19714"/>
                          <a:pt x="25628" y="25399"/>
                          <a:pt x="16510" y="25399"/>
                        </a:cubicBezTo>
                        <a:cubicBezTo>
                          <a:pt x="7392" y="25399"/>
                          <a:pt x="0" y="19714"/>
                          <a:pt x="0" y="12700"/>
                        </a:cubicBezTo>
                        <a:cubicBezTo>
                          <a:pt x="0" y="5686"/>
                          <a:pt x="7392" y="0"/>
                          <a:pt x="16510" y="0"/>
                        </a:cubicBezTo>
                        <a:cubicBezTo>
                          <a:pt x="25628" y="0"/>
                          <a:pt x="33019" y="5686"/>
                          <a:pt x="33019" y="1270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3" name="Freeform: Shape 412">
                    <a:extLst>
                      <a:ext uri="{FF2B5EF4-FFF2-40B4-BE49-F238E27FC236}">
                        <a16:creationId xmlns:a16="http://schemas.microsoft.com/office/drawing/2014/main" id="{00845159-498A-4FD8-88E4-A41E1AF720C4}"/>
                      </a:ext>
                    </a:extLst>
                  </p:cNvPr>
                  <p:cNvSpPr/>
                  <p:nvPr/>
                </p:nvSpPr>
                <p:spPr>
                  <a:xfrm rot="-3217303">
                    <a:off x="1257427" y="1370473"/>
                    <a:ext cx="40639" cy="30479"/>
                  </a:xfrm>
                  <a:custGeom>
                    <a:avLst/>
                    <a:gdLst>
                      <a:gd name="connsiteX0" fmla="*/ 40639 w 40639"/>
                      <a:gd name="connsiteY0" fmla="*/ 15240 h 30479"/>
                      <a:gd name="connsiteX1" fmla="*/ 20320 w 40639"/>
                      <a:gd name="connsiteY1" fmla="*/ 30479 h 30479"/>
                      <a:gd name="connsiteX2" fmla="*/ 0 w 40639"/>
                      <a:gd name="connsiteY2" fmla="*/ 15240 h 30479"/>
                      <a:gd name="connsiteX3" fmla="*/ 20320 w 40639"/>
                      <a:gd name="connsiteY3" fmla="*/ 0 h 30479"/>
                      <a:gd name="connsiteX4" fmla="*/ 40639 w 40639"/>
                      <a:gd name="connsiteY4" fmla="*/ 15240 h 30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639" h="30479">
                        <a:moveTo>
                          <a:pt x="40639" y="15240"/>
                        </a:moveTo>
                        <a:cubicBezTo>
                          <a:pt x="40639" y="23656"/>
                          <a:pt x="31542" y="30479"/>
                          <a:pt x="20320" y="30479"/>
                        </a:cubicBezTo>
                        <a:cubicBezTo>
                          <a:pt x="9097" y="30479"/>
                          <a:pt x="0" y="23656"/>
                          <a:pt x="0" y="15240"/>
                        </a:cubicBezTo>
                        <a:cubicBezTo>
                          <a:pt x="0" y="6823"/>
                          <a:pt x="9097" y="0"/>
                          <a:pt x="20320" y="0"/>
                        </a:cubicBezTo>
                        <a:cubicBezTo>
                          <a:pt x="31542" y="0"/>
                          <a:pt x="40639" y="6823"/>
                          <a:pt x="40639" y="1524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4" name="Freeform: Shape 413">
                    <a:extLst>
                      <a:ext uri="{FF2B5EF4-FFF2-40B4-BE49-F238E27FC236}">
                        <a16:creationId xmlns:a16="http://schemas.microsoft.com/office/drawing/2014/main" id="{E9AA31E8-3937-44AC-B507-169EAC57F2F1}"/>
                      </a:ext>
                    </a:extLst>
                  </p:cNvPr>
                  <p:cNvSpPr/>
                  <p:nvPr/>
                </p:nvSpPr>
                <p:spPr>
                  <a:xfrm>
                    <a:off x="1496060" y="1312145"/>
                    <a:ext cx="29209" cy="31315"/>
                  </a:xfrm>
                  <a:custGeom>
                    <a:avLst/>
                    <a:gdLst>
                      <a:gd name="connsiteX0" fmla="*/ 29210 w 29209"/>
                      <a:gd name="connsiteY0" fmla="*/ 11830 h 31315"/>
                      <a:gd name="connsiteX1" fmla="*/ 14605 w 29209"/>
                      <a:gd name="connsiteY1" fmla="*/ 30880 h 31315"/>
                      <a:gd name="connsiteX2" fmla="*/ 0 w 29209"/>
                      <a:gd name="connsiteY2" fmla="*/ 19450 h 31315"/>
                      <a:gd name="connsiteX3" fmla="*/ 14605 w 29209"/>
                      <a:gd name="connsiteY3" fmla="*/ 400 h 31315"/>
                      <a:gd name="connsiteX4" fmla="*/ 29210 w 29209"/>
                      <a:gd name="connsiteY4" fmla="*/ 11830 h 31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209" h="31315">
                        <a:moveTo>
                          <a:pt x="29210" y="11830"/>
                        </a:moveTo>
                        <a:cubicBezTo>
                          <a:pt x="29210" y="20085"/>
                          <a:pt x="22860" y="28340"/>
                          <a:pt x="14605" y="30880"/>
                        </a:cubicBezTo>
                        <a:cubicBezTo>
                          <a:pt x="6985" y="32785"/>
                          <a:pt x="0" y="28340"/>
                          <a:pt x="0" y="19450"/>
                        </a:cubicBezTo>
                        <a:cubicBezTo>
                          <a:pt x="0" y="11195"/>
                          <a:pt x="6350" y="2940"/>
                          <a:pt x="14605" y="400"/>
                        </a:cubicBezTo>
                        <a:cubicBezTo>
                          <a:pt x="22860" y="-1505"/>
                          <a:pt x="29210" y="3575"/>
                          <a:pt x="29210" y="11830"/>
                        </a:cubicBezTo>
                        <a:close/>
                      </a:path>
                    </a:pathLst>
                  </a:custGeom>
                  <a:solidFill>
                    <a:srgbClr val="D3FFF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5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221105" y="1273810"/>
                  <a:ext cx="480059" cy="464185"/>
                  <a:chOff x="1221105" y="1273810"/>
                  <a:chExt cx="480059" cy="464185"/>
                </a:xfrm>
                <a:solidFill>
                  <a:schemeClr val="accent1"/>
                </a:solidFill>
              </p:grpSpPr>
              <p:sp>
                <p:nvSpPr>
                  <p:cNvPr id="416" name="Freeform: Shape 415">
                    <a:extLst>
                      <a:ext uri="{FF2B5EF4-FFF2-40B4-BE49-F238E27FC236}">
                        <a16:creationId xmlns:a16="http://schemas.microsoft.com/office/drawing/2014/main" id="{8784E6CB-5549-45A8-8570-F627169DB7B5}"/>
                      </a:ext>
                    </a:extLst>
                  </p:cNvPr>
                  <p:cNvSpPr/>
                  <p:nvPr/>
                </p:nvSpPr>
                <p:spPr>
                  <a:xfrm>
                    <a:off x="1221105" y="1273810"/>
                    <a:ext cx="480059" cy="464185"/>
                  </a:xfrm>
                  <a:custGeom>
                    <a:avLst/>
                    <a:gdLst>
                      <a:gd name="connsiteX0" fmla="*/ 479425 w 480059"/>
                      <a:gd name="connsiteY0" fmla="*/ 0 h 464185"/>
                      <a:gd name="connsiteX1" fmla="*/ 480060 w 480059"/>
                      <a:gd name="connsiteY1" fmla="*/ 334645 h 464185"/>
                      <a:gd name="connsiteX2" fmla="*/ 635 w 480059"/>
                      <a:gd name="connsiteY2" fmla="*/ 464185 h 464185"/>
                      <a:gd name="connsiteX3" fmla="*/ 0 w 480059"/>
                      <a:gd name="connsiteY3" fmla="*/ 129540 h 464185"/>
                      <a:gd name="connsiteX4" fmla="*/ 26670 w 480059"/>
                      <a:gd name="connsiteY4" fmla="*/ 125730 h 464185"/>
                      <a:gd name="connsiteX5" fmla="*/ 70485 w 480059"/>
                      <a:gd name="connsiteY5" fmla="*/ 110490 h 464185"/>
                      <a:gd name="connsiteX6" fmla="*/ 118745 w 480059"/>
                      <a:gd name="connsiteY6" fmla="*/ 102235 h 464185"/>
                      <a:gd name="connsiteX7" fmla="*/ 175260 w 480059"/>
                      <a:gd name="connsiteY7" fmla="*/ 82550 h 464185"/>
                      <a:gd name="connsiteX8" fmla="*/ 213995 w 480059"/>
                      <a:gd name="connsiteY8" fmla="*/ 74295 h 464185"/>
                      <a:gd name="connsiteX9" fmla="*/ 262890 w 480059"/>
                      <a:gd name="connsiteY9" fmla="*/ 59055 h 464185"/>
                      <a:gd name="connsiteX10" fmla="*/ 313690 w 480059"/>
                      <a:gd name="connsiteY10" fmla="*/ 47625 h 464185"/>
                      <a:gd name="connsiteX11" fmla="*/ 369570 w 480059"/>
                      <a:gd name="connsiteY11" fmla="*/ 30480 h 464185"/>
                      <a:gd name="connsiteX12" fmla="*/ 421005 w 480059"/>
                      <a:gd name="connsiteY12" fmla="*/ 19050 h 464185"/>
                      <a:gd name="connsiteX13" fmla="*/ 479425 w 480059"/>
                      <a:gd name="connsiteY13" fmla="*/ 0 h 464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80059" h="464185">
                        <a:moveTo>
                          <a:pt x="479425" y="0"/>
                        </a:moveTo>
                        <a:lnTo>
                          <a:pt x="480060" y="334645"/>
                        </a:lnTo>
                        <a:lnTo>
                          <a:pt x="635" y="464185"/>
                        </a:lnTo>
                        <a:lnTo>
                          <a:pt x="0" y="129540"/>
                        </a:lnTo>
                        <a:cubicBezTo>
                          <a:pt x="0" y="129540"/>
                          <a:pt x="20320" y="127635"/>
                          <a:pt x="26670" y="125730"/>
                        </a:cubicBezTo>
                        <a:cubicBezTo>
                          <a:pt x="37465" y="123190"/>
                          <a:pt x="50165" y="116205"/>
                          <a:pt x="70485" y="110490"/>
                        </a:cubicBezTo>
                        <a:cubicBezTo>
                          <a:pt x="82550" y="107315"/>
                          <a:pt x="106680" y="105410"/>
                          <a:pt x="118745" y="102235"/>
                        </a:cubicBezTo>
                        <a:cubicBezTo>
                          <a:pt x="133350" y="98425"/>
                          <a:pt x="161290" y="85725"/>
                          <a:pt x="175260" y="82550"/>
                        </a:cubicBezTo>
                        <a:cubicBezTo>
                          <a:pt x="190500" y="79375"/>
                          <a:pt x="204470" y="76835"/>
                          <a:pt x="213995" y="74295"/>
                        </a:cubicBezTo>
                        <a:cubicBezTo>
                          <a:pt x="226060" y="71120"/>
                          <a:pt x="250825" y="62230"/>
                          <a:pt x="262890" y="59055"/>
                        </a:cubicBezTo>
                        <a:cubicBezTo>
                          <a:pt x="275590" y="55880"/>
                          <a:pt x="300990" y="50800"/>
                          <a:pt x="313690" y="47625"/>
                        </a:cubicBezTo>
                        <a:cubicBezTo>
                          <a:pt x="327660" y="43815"/>
                          <a:pt x="355600" y="34290"/>
                          <a:pt x="369570" y="30480"/>
                        </a:cubicBezTo>
                        <a:cubicBezTo>
                          <a:pt x="382270" y="27305"/>
                          <a:pt x="408305" y="22225"/>
                          <a:pt x="421005" y="19050"/>
                        </a:cubicBezTo>
                        <a:cubicBezTo>
                          <a:pt x="435610" y="13970"/>
                          <a:pt x="479425" y="0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A1EAF7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7" name="Freeform: Shape 416">
                    <a:extLst>
                      <a:ext uri="{FF2B5EF4-FFF2-40B4-BE49-F238E27FC236}">
                        <a16:creationId xmlns:a16="http://schemas.microsoft.com/office/drawing/2014/main" id="{74288C75-C379-49F5-9032-B46FFB35210A}"/>
                      </a:ext>
                    </a:extLst>
                  </p:cNvPr>
                  <p:cNvSpPr/>
                  <p:nvPr/>
                </p:nvSpPr>
                <p:spPr>
                  <a:xfrm>
                    <a:off x="1221105" y="1289050"/>
                    <a:ext cx="480059" cy="448945"/>
                  </a:xfrm>
                  <a:custGeom>
                    <a:avLst/>
                    <a:gdLst>
                      <a:gd name="connsiteX0" fmla="*/ 479425 w 480059"/>
                      <a:gd name="connsiteY0" fmla="*/ 0 h 448945"/>
                      <a:gd name="connsiteX1" fmla="*/ 480060 w 480059"/>
                      <a:gd name="connsiteY1" fmla="*/ 319405 h 448945"/>
                      <a:gd name="connsiteX2" fmla="*/ 635 w 480059"/>
                      <a:gd name="connsiteY2" fmla="*/ 448945 h 448945"/>
                      <a:gd name="connsiteX3" fmla="*/ 0 w 480059"/>
                      <a:gd name="connsiteY3" fmla="*/ 126365 h 448945"/>
                      <a:gd name="connsiteX4" fmla="*/ 34925 w 480059"/>
                      <a:gd name="connsiteY4" fmla="*/ 118110 h 448945"/>
                      <a:gd name="connsiteX5" fmla="*/ 73025 w 480059"/>
                      <a:gd name="connsiteY5" fmla="*/ 113030 h 448945"/>
                      <a:gd name="connsiteX6" fmla="*/ 119380 w 480059"/>
                      <a:gd name="connsiteY6" fmla="*/ 91440 h 448945"/>
                      <a:gd name="connsiteX7" fmla="*/ 159385 w 480059"/>
                      <a:gd name="connsiteY7" fmla="*/ 88265 h 448945"/>
                      <a:gd name="connsiteX8" fmla="*/ 259080 w 480059"/>
                      <a:gd name="connsiteY8" fmla="*/ 54610 h 448945"/>
                      <a:gd name="connsiteX9" fmla="*/ 297180 w 480059"/>
                      <a:gd name="connsiteY9" fmla="*/ 50800 h 448945"/>
                      <a:gd name="connsiteX10" fmla="*/ 423545 w 480059"/>
                      <a:gd name="connsiteY10" fmla="*/ 10160 h 448945"/>
                      <a:gd name="connsiteX11" fmla="*/ 455295 w 480059"/>
                      <a:gd name="connsiteY11" fmla="*/ 6350 h 448945"/>
                      <a:gd name="connsiteX12" fmla="*/ 479425 w 480059"/>
                      <a:gd name="connsiteY12" fmla="*/ 0 h 448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0059" h="448945">
                        <a:moveTo>
                          <a:pt x="479425" y="0"/>
                        </a:moveTo>
                        <a:lnTo>
                          <a:pt x="480060" y="319405"/>
                        </a:lnTo>
                        <a:lnTo>
                          <a:pt x="635" y="448945"/>
                        </a:lnTo>
                        <a:lnTo>
                          <a:pt x="0" y="126365"/>
                        </a:lnTo>
                        <a:cubicBezTo>
                          <a:pt x="10160" y="120650"/>
                          <a:pt x="24130" y="118745"/>
                          <a:pt x="34925" y="118110"/>
                        </a:cubicBezTo>
                        <a:cubicBezTo>
                          <a:pt x="46990" y="117475"/>
                          <a:pt x="59690" y="117475"/>
                          <a:pt x="73025" y="113030"/>
                        </a:cubicBezTo>
                        <a:cubicBezTo>
                          <a:pt x="89535" y="107315"/>
                          <a:pt x="102870" y="95885"/>
                          <a:pt x="119380" y="91440"/>
                        </a:cubicBezTo>
                        <a:cubicBezTo>
                          <a:pt x="133985" y="87630"/>
                          <a:pt x="145415" y="90170"/>
                          <a:pt x="159385" y="88265"/>
                        </a:cubicBezTo>
                        <a:cubicBezTo>
                          <a:pt x="191770" y="85090"/>
                          <a:pt x="226060" y="60960"/>
                          <a:pt x="259080" y="54610"/>
                        </a:cubicBezTo>
                        <a:cubicBezTo>
                          <a:pt x="272415" y="52070"/>
                          <a:pt x="284480" y="52705"/>
                          <a:pt x="297180" y="50800"/>
                        </a:cubicBezTo>
                        <a:cubicBezTo>
                          <a:pt x="339090" y="45085"/>
                          <a:pt x="382270" y="16510"/>
                          <a:pt x="423545" y="10160"/>
                        </a:cubicBezTo>
                        <a:cubicBezTo>
                          <a:pt x="434340" y="8255"/>
                          <a:pt x="444500" y="8255"/>
                          <a:pt x="455295" y="6350"/>
                        </a:cubicBezTo>
                        <a:cubicBezTo>
                          <a:pt x="463550" y="5715"/>
                          <a:pt x="471805" y="3175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8" name="Freeform: Shape 417">
                    <a:extLst>
                      <a:ext uri="{FF2B5EF4-FFF2-40B4-BE49-F238E27FC236}">
                        <a16:creationId xmlns:a16="http://schemas.microsoft.com/office/drawing/2014/main" id="{8CD7164F-94F2-40D3-B939-4E843E3D4E88}"/>
                      </a:ext>
                    </a:extLst>
                  </p:cNvPr>
                  <p:cNvSpPr/>
                  <p:nvPr/>
                </p:nvSpPr>
                <p:spPr>
                  <a:xfrm>
                    <a:off x="1221105" y="1308735"/>
                    <a:ext cx="480059" cy="429260"/>
                  </a:xfrm>
                  <a:custGeom>
                    <a:avLst/>
                    <a:gdLst>
                      <a:gd name="connsiteX0" fmla="*/ 479425 w 480059"/>
                      <a:gd name="connsiteY0" fmla="*/ 0 h 429260"/>
                      <a:gd name="connsiteX1" fmla="*/ 480060 w 480059"/>
                      <a:gd name="connsiteY1" fmla="*/ 299720 h 429260"/>
                      <a:gd name="connsiteX2" fmla="*/ 635 w 480059"/>
                      <a:gd name="connsiteY2" fmla="*/ 429260 h 429260"/>
                      <a:gd name="connsiteX3" fmla="*/ 0 w 480059"/>
                      <a:gd name="connsiteY3" fmla="*/ 123825 h 429260"/>
                      <a:gd name="connsiteX4" fmla="*/ 48260 w 480059"/>
                      <a:gd name="connsiteY4" fmla="*/ 106045 h 429260"/>
                      <a:gd name="connsiteX5" fmla="*/ 107315 w 480059"/>
                      <a:gd name="connsiteY5" fmla="*/ 99060 h 429260"/>
                      <a:gd name="connsiteX6" fmla="*/ 173355 w 480059"/>
                      <a:gd name="connsiteY6" fmla="*/ 68580 h 429260"/>
                      <a:gd name="connsiteX7" fmla="*/ 240030 w 480059"/>
                      <a:gd name="connsiteY7" fmla="*/ 63500 h 429260"/>
                      <a:gd name="connsiteX8" fmla="*/ 347345 w 480059"/>
                      <a:gd name="connsiteY8" fmla="*/ 19050 h 429260"/>
                      <a:gd name="connsiteX9" fmla="*/ 437515 w 480059"/>
                      <a:gd name="connsiteY9" fmla="*/ 10795 h 429260"/>
                      <a:gd name="connsiteX10" fmla="*/ 479425 w 480059"/>
                      <a:gd name="connsiteY10" fmla="*/ 0 h 429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0059" h="429260">
                        <a:moveTo>
                          <a:pt x="479425" y="0"/>
                        </a:moveTo>
                        <a:lnTo>
                          <a:pt x="480060" y="299720"/>
                        </a:lnTo>
                        <a:lnTo>
                          <a:pt x="635" y="429260"/>
                        </a:lnTo>
                        <a:lnTo>
                          <a:pt x="0" y="123825"/>
                        </a:lnTo>
                        <a:cubicBezTo>
                          <a:pt x="12700" y="115570"/>
                          <a:pt x="31750" y="109855"/>
                          <a:pt x="48260" y="106045"/>
                        </a:cubicBezTo>
                        <a:cubicBezTo>
                          <a:pt x="67945" y="101600"/>
                          <a:pt x="88265" y="107315"/>
                          <a:pt x="107315" y="99060"/>
                        </a:cubicBezTo>
                        <a:cubicBezTo>
                          <a:pt x="130810" y="89535"/>
                          <a:pt x="148590" y="76200"/>
                          <a:pt x="173355" y="68580"/>
                        </a:cubicBezTo>
                        <a:cubicBezTo>
                          <a:pt x="194310" y="62230"/>
                          <a:pt x="219075" y="66675"/>
                          <a:pt x="240030" y="63500"/>
                        </a:cubicBezTo>
                        <a:cubicBezTo>
                          <a:pt x="277495" y="57785"/>
                          <a:pt x="308610" y="30480"/>
                          <a:pt x="347345" y="19050"/>
                        </a:cubicBezTo>
                        <a:cubicBezTo>
                          <a:pt x="377825" y="10160"/>
                          <a:pt x="407670" y="15240"/>
                          <a:pt x="437515" y="10795"/>
                        </a:cubicBezTo>
                        <a:cubicBezTo>
                          <a:pt x="450850" y="9525"/>
                          <a:pt x="465455" y="5080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19" name="Freeform: Shape 418">
                    <a:extLst>
                      <a:ext uri="{FF2B5EF4-FFF2-40B4-BE49-F238E27FC236}">
                        <a16:creationId xmlns:a16="http://schemas.microsoft.com/office/drawing/2014/main" id="{C30A013E-2243-4A7F-953E-CEB2FDE2312E}"/>
                      </a:ext>
                    </a:extLst>
                  </p:cNvPr>
                  <p:cNvSpPr/>
                  <p:nvPr/>
                </p:nvSpPr>
                <p:spPr>
                  <a:xfrm>
                    <a:off x="1221105" y="1318680"/>
                    <a:ext cx="480059" cy="419314"/>
                  </a:xfrm>
                  <a:custGeom>
                    <a:avLst/>
                    <a:gdLst>
                      <a:gd name="connsiteX0" fmla="*/ 479425 w 480059"/>
                      <a:gd name="connsiteY0" fmla="*/ 215 h 419314"/>
                      <a:gd name="connsiteX1" fmla="*/ 480060 w 480059"/>
                      <a:gd name="connsiteY1" fmla="*/ 289775 h 419314"/>
                      <a:gd name="connsiteX2" fmla="*/ 635 w 480059"/>
                      <a:gd name="connsiteY2" fmla="*/ 419315 h 419314"/>
                      <a:gd name="connsiteX3" fmla="*/ 0 w 480059"/>
                      <a:gd name="connsiteY3" fmla="*/ 132930 h 419314"/>
                      <a:gd name="connsiteX4" fmla="*/ 69850 w 480059"/>
                      <a:gd name="connsiteY4" fmla="*/ 105625 h 419314"/>
                      <a:gd name="connsiteX5" fmla="*/ 130175 w 480059"/>
                      <a:gd name="connsiteY5" fmla="*/ 101180 h 419314"/>
                      <a:gd name="connsiteX6" fmla="*/ 186690 w 480059"/>
                      <a:gd name="connsiteY6" fmla="*/ 78320 h 419314"/>
                      <a:gd name="connsiteX7" fmla="*/ 273685 w 480059"/>
                      <a:gd name="connsiteY7" fmla="*/ 61809 h 419314"/>
                      <a:gd name="connsiteX8" fmla="*/ 337820 w 480059"/>
                      <a:gd name="connsiteY8" fmla="*/ 37045 h 419314"/>
                      <a:gd name="connsiteX9" fmla="*/ 394335 w 480059"/>
                      <a:gd name="connsiteY9" fmla="*/ 28790 h 419314"/>
                      <a:gd name="connsiteX10" fmla="*/ 446405 w 480059"/>
                      <a:gd name="connsiteY10" fmla="*/ 4025 h 419314"/>
                      <a:gd name="connsiteX11" fmla="*/ 479425 w 480059"/>
                      <a:gd name="connsiteY11" fmla="*/ 215 h 419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80059" h="419314">
                        <a:moveTo>
                          <a:pt x="479425" y="215"/>
                        </a:moveTo>
                        <a:lnTo>
                          <a:pt x="480060" y="289775"/>
                        </a:lnTo>
                        <a:lnTo>
                          <a:pt x="635" y="419315"/>
                        </a:lnTo>
                        <a:lnTo>
                          <a:pt x="0" y="132930"/>
                        </a:lnTo>
                        <a:cubicBezTo>
                          <a:pt x="22860" y="125309"/>
                          <a:pt x="46355" y="111340"/>
                          <a:pt x="69850" y="105625"/>
                        </a:cubicBezTo>
                        <a:cubicBezTo>
                          <a:pt x="92075" y="100545"/>
                          <a:pt x="108585" y="108165"/>
                          <a:pt x="130175" y="101180"/>
                        </a:cubicBezTo>
                        <a:cubicBezTo>
                          <a:pt x="147320" y="95465"/>
                          <a:pt x="168910" y="82765"/>
                          <a:pt x="186690" y="78320"/>
                        </a:cubicBezTo>
                        <a:cubicBezTo>
                          <a:pt x="215900" y="70700"/>
                          <a:pt x="243840" y="71334"/>
                          <a:pt x="273685" y="61809"/>
                        </a:cubicBezTo>
                        <a:cubicBezTo>
                          <a:pt x="295910" y="54825"/>
                          <a:pt x="315595" y="42759"/>
                          <a:pt x="337820" y="37045"/>
                        </a:cubicBezTo>
                        <a:cubicBezTo>
                          <a:pt x="357505" y="31965"/>
                          <a:pt x="374650" y="32600"/>
                          <a:pt x="394335" y="28790"/>
                        </a:cubicBezTo>
                        <a:cubicBezTo>
                          <a:pt x="412115" y="24980"/>
                          <a:pt x="428625" y="10375"/>
                          <a:pt x="446405" y="4025"/>
                        </a:cubicBezTo>
                        <a:cubicBezTo>
                          <a:pt x="455930" y="215"/>
                          <a:pt x="468630" y="-420"/>
                          <a:pt x="479425" y="215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0" name="Freeform: Shape 419">
                    <a:extLst>
                      <a:ext uri="{FF2B5EF4-FFF2-40B4-BE49-F238E27FC236}">
                        <a16:creationId xmlns:a16="http://schemas.microsoft.com/office/drawing/2014/main" id="{06F95FEE-3368-48A5-965C-D7717033B663}"/>
                      </a:ext>
                    </a:extLst>
                  </p:cNvPr>
                  <p:cNvSpPr/>
                  <p:nvPr/>
                </p:nvSpPr>
                <p:spPr>
                  <a:xfrm>
                    <a:off x="1221105" y="1351280"/>
                    <a:ext cx="480059" cy="386715"/>
                  </a:xfrm>
                  <a:custGeom>
                    <a:avLst/>
                    <a:gdLst>
                      <a:gd name="connsiteX0" fmla="*/ 479425 w 480059"/>
                      <a:gd name="connsiteY0" fmla="*/ 0 h 386715"/>
                      <a:gd name="connsiteX1" fmla="*/ 480060 w 480059"/>
                      <a:gd name="connsiteY1" fmla="*/ 257175 h 386715"/>
                      <a:gd name="connsiteX2" fmla="*/ 635 w 480059"/>
                      <a:gd name="connsiteY2" fmla="*/ 386715 h 386715"/>
                      <a:gd name="connsiteX3" fmla="*/ 0 w 480059"/>
                      <a:gd name="connsiteY3" fmla="*/ 140335 h 386715"/>
                      <a:gd name="connsiteX4" fmla="*/ 36195 w 480059"/>
                      <a:gd name="connsiteY4" fmla="*/ 120015 h 386715"/>
                      <a:gd name="connsiteX5" fmla="*/ 111760 w 480059"/>
                      <a:gd name="connsiteY5" fmla="*/ 94615 h 386715"/>
                      <a:gd name="connsiteX6" fmla="*/ 191770 w 480059"/>
                      <a:gd name="connsiteY6" fmla="*/ 81915 h 386715"/>
                      <a:gd name="connsiteX7" fmla="*/ 245110 w 480059"/>
                      <a:gd name="connsiteY7" fmla="*/ 57785 h 386715"/>
                      <a:gd name="connsiteX8" fmla="*/ 361315 w 480059"/>
                      <a:gd name="connsiteY8" fmla="*/ 38735 h 386715"/>
                      <a:gd name="connsiteX9" fmla="*/ 462280 w 480059"/>
                      <a:gd name="connsiteY9" fmla="*/ 8890 h 386715"/>
                      <a:gd name="connsiteX10" fmla="*/ 479425 w 480059"/>
                      <a:gd name="connsiteY10" fmla="*/ 0 h 386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0059" h="386715">
                        <a:moveTo>
                          <a:pt x="479425" y="0"/>
                        </a:moveTo>
                        <a:lnTo>
                          <a:pt x="480060" y="257175"/>
                        </a:lnTo>
                        <a:lnTo>
                          <a:pt x="635" y="386715"/>
                        </a:lnTo>
                        <a:lnTo>
                          <a:pt x="0" y="140335"/>
                        </a:lnTo>
                        <a:cubicBezTo>
                          <a:pt x="12065" y="133985"/>
                          <a:pt x="24130" y="126365"/>
                          <a:pt x="36195" y="120015"/>
                        </a:cubicBezTo>
                        <a:cubicBezTo>
                          <a:pt x="59690" y="107950"/>
                          <a:pt x="86360" y="98425"/>
                          <a:pt x="111760" y="94615"/>
                        </a:cubicBezTo>
                        <a:cubicBezTo>
                          <a:pt x="138430" y="90170"/>
                          <a:pt x="164465" y="90805"/>
                          <a:pt x="191770" y="81915"/>
                        </a:cubicBezTo>
                        <a:cubicBezTo>
                          <a:pt x="210185" y="75565"/>
                          <a:pt x="226695" y="65405"/>
                          <a:pt x="245110" y="57785"/>
                        </a:cubicBezTo>
                        <a:cubicBezTo>
                          <a:pt x="283845" y="42545"/>
                          <a:pt x="322580" y="43815"/>
                          <a:pt x="361315" y="38735"/>
                        </a:cubicBezTo>
                        <a:cubicBezTo>
                          <a:pt x="394335" y="34290"/>
                          <a:pt x="430530" y="24765"/>
                          <a:pt x="462280" y="8890"/>
                        </a:cubicBezTo>
                        <a:cubicBezTo>
                          <a:pt x="467995" y="6350"/>
                          <a:pt x="473710" y="3175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1" name="Freeform: Shape 420">
                    <a:extLst>
                      <a:ext uri="{FF2B5EF4-FFF2-40B4-BE49-F238E27FC236}">
                        <a16:creationId xmlns:a16="http://schemas.microsoft.com/office/drawing/2014/main" id="{9A133026-1D7D-4A71-A5F5-AA505302EE7D}"/>
                      </a:ext>
                    </a:extLst>
                  </p:cNvPr>
                  <p:cNvSpPr/>
                  <p:nvPr/>
                </p:nvSpPr>
                <p:spPr>
                  <a:xfrm>
                    <a:off x="1221105" y="1379855"/>
                    <a:ext cx="480059" cy="358140"/>
                  </a:xfrm>
                  <a:custGeom>
                    <a:avLst/>
                    <a:gdLst>
                      <a:gd name="connsiteX0" fmla="*/ 479425 w 480059"/>
                      <a:gd name="connsiteY0" fmla="*/ 0 h 358140"/>
                      <a:gd name="connsiteX1" fmla="*/ 480060 w 480059"/>
                      <a:gd name="connsiteY1" fmla="*/ 228600 h 358140"/>
                      <a:gd name="connsiteX2" fmla="*/ 635 w 480059"/>
                      <a:gd name="connsiteY2" fmla="*/ 358140 h 358140"/>
                      <a:gd name="connsiteX3" fmla="*/ 0 w 480059"/>
                      <a:gd name="connsiteY3" fmla="*/ 135255 h 358140"/>
                      <a:gd name="connsiteX4" fmla="*/ 19685 w 480059"/>
                      <a:gd name="connsiteY4" fmla="*/ 128270 h 358140"/>
                      <a:gd name="connsiteX5" fmla="*/ 107315 w 480059"/>
                      <a:gd name="connsiteY5" fmla="*/ 110490 h 358140"/>
                      <a:gd name="connsiteX6" fmla="*/ 217170 w 480059"/>
                      <a:gd name="connsiteY6" fmla="*/ 62230 h 358140"/>
                      <a:gd name="connsiteX7" fmla="*/ 399415 w 480059"/>
                      <a:gd name="connsiteY7" fmla="*/ 29845 h 358140"/>
                      <a:gd name="connsiteX8" fmla="*/ 479425 w 480059"/>
                      <a:gd name="connsiteY8" fmla="*/ 0 h 3581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0059" h="358140">
                        <a:moveTo>
                          <a:pt x="479425" y="0"/>
                        </a:moveTo>
                        <a:lnTo>
                          <a:pt x="480060" y="228600"/>
                        </a:lnTo>
                        <a:lnTo>
                          <a:pt x="635" y="358140"/>
                        </a:lnTo>
                        <a:lnTo>
                          <a:pt x="0" y="135255"/>
                        </a:lnTo>
                        <a:cubicBezTo>
                          <a:pt x="6350" y="132715"/>
                          <a:pt x="13335" y="130175"/>
                          <a:pt x="19685" y="128270"/>
                        </a:cubicBezTo>
                        <a:cubicBezTo>
                          <a:pt x="48895" y="120015"/>
                          <a:pt x="78105" y="119380"/>
                          <a:pt x="107315" y="110490"/>
                        </a:cubicBezTo>
                        <a:cubicBezTo>
                          <a:pt x="145415" y="99060"/>
                          <a:pt x="179070" y="76200"/>
                          <a:pt x="217170" y="62230"/>
                        </a:cubicBezTo>
                        <a:cubicBezTo>
                          <a:pt x="278130" y="40005"/>
                          <a:pt x="337185" y="45720"/>
                          <a:pt x="399415" y="29845"/>
                        </a:cubicBezTo>
                        <a:cubicBezTo>
                          <a:pt x="426720" y="23495"/>
                          <a:pt x="454025" y="12700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2" name="Freeform: Shape 421">
                    <a:extLst>
                      <a:ext uri="{FF2B5EF4-FFF2-40B4-BE49-F238E27FC236}">
                        <a16:creationId xmlns:a16="http://schemas.microsoft.com/office/drawing/2014/main" id="{FE2F13D1-83BC-4CAB-B277-9D2F5B24F8F3}"/>
                      </a:ext>
                    </a:extLst>
                  </p:cNvPr>
                  <p:cNvSpPr/>
                  <p:nvPr/>
                </p:nvSpPr>
                <p:spPr>
                  <a:xfrm>
                    <a:off x="1221105" y="1422400"/>
                    <a:ext cx="480059" cy="315595"/>
                  </a:xfrm>
                  <a:custGeom>
                    <a:avLst/>
                    <a:gdLst>
                      <a:gd name="connsiteX0" fmla="*/ 479425 w 480059"/>
                      <a:gd name="connsiteY0" fmla="*/ 0 h 315595"/>
                      <a:gd name="connsiteX1" fmla="*/ 480060 w 480059"/>
                      <a:gd name="connsiteY1" fmla="*/ 186055 h 315595"/>
                      <a:gd name="connsiteX2" fmla="*/ 635 w 480059"/>
                      <a:gd name="connsiteY2" fmla="*/ 315595 h 315595"/>
                      <a:gd name="connsiteX3" fmla="*/ 0 w 480059"/>
                      <a:gd name="connsiteY3" fmla="*/ 137160 h 315595"/>
                      <a:gd name="connsiteX4" fmla="*/ 36195 w 480059"/>
                      <a:gd name="connsiteY4" fmla="*/ 119380 h 315595"/>
                      <a:gd name="connsiteX5" fmla="*/ 111760 w 480059"/>
                      <a:gd name="connsiteY5" fmla="*/ 95250 h 315595"/>
                      <a:gd name="connsiteX6" fmla="*/ 191770 w 480059"/>
                      <a:gd name="connsiteY6" fmla="*/ 80010 h 315595"/>
                      <a:gd name="connsiteX7" fmla="*/ 245110 w 480059"/>
                      <a:gd name="connsiteY7" fmla="*/ 59055 h 315595"/>
                      <a:gd name="connsiteX8" fmla="*/ 360680 w 480059"/>
                      <a:gd name="connsiteY8" fmla="*/ 36830 h 315595"/>
                      <a:gd name="connsiteX9" fmla="*/ 461645 w 480059"/>
                      <a:gd name="connsiteY9" fmla="*/ 7620 h 315595"/>
                      <a:gd name="connsiteX10" fmla="*/ 479425 w 480059"/>
                      <a:gd name="connsiteY10" fmla="*/ 0 h 315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0059" h="315595">
                        <a:moveTo>
                          <a:pt x="479425" y="0"/>
                        </a:moveTo>
                        <a:lnTo>
                          <a:pt x="480060" y="186055"/>
                        </a:lnTo>
                        <a:lnTo>
                          <a:pt x="635" y="315595"/>
                        </a:lnTo>
                        <a:lnTo>
                          <a:pt x="0" y="137160"/>
                        </a:lnTo>
                        <a:cubicBezTo>
                          <a:pt x="12065" y="131445"/>
                          <a:pt x="24130" y="125095"/>
                          <a:pt x="36195" y="119380"/>
                        </a:cubicBezTo>
                        <a:cubicBezTo>
                          <a:pt x="59690" y="108585"/>
                          <a:pt x="86360" y="100330"/>
                          <a:pt x="111760" y="95250"/>
                        </a:cubicBezTo>
                        <a:cubicBezTo>
                          <a:pt x="138430" y="90170"/>
                          <a:pt x="164465" y="88900"/>
                          <a:pt x="191770" y="80010"/>
                        </a:cubicBezTo>
                        <a:cubicBezTo>
                          <a:pt x="210185" y="74295"/>
                          <a:pt x="226695" y="65405"/>
                          <a:pt x="245110" y="59055"/>
                        </a:cubicBezTo>
                        <a:cubicBezTo>
                          <a:pt x="283845" y="45085"/>
                          <a:pt x="322580" y="43180"/>
                          <a:pt x="360680" y="36830"/>
                        </a:cubicBezTo>
                        <a:cubicBezTo>
                          <a:pt x="393700" y="31115"/>
                          <a:pt x="429895" y="21590"/>
                          <a:pt x="461645" y="7620"/>
                        </a:cubicBezTo>
                        <a:cubicBezTo>
                          <a:pt x="467995" y="5080"/>
                          <a:pt x="473710" y="2540"/>
                          <a:pt x="479425" y="0"/>
                        </a:cubicBezTo>
                        <a:close/>
                      </a:path>
                    </a:pathLst>
                  </a:custGeom>
                  <a:solidFill>
                    <a:srgbClr val="BCED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3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459459" y="1330325"/>
                  <a:ext cx="159790" cy="206533"/>
                  <a:chOff x="1459459" y="1330325"/>
                  <a:chExt cx="159790" cy="206533"/>
                </a:xfrm>
                <a:solidFill>
                  <a:schemeClr val="accent1"/>
                </a:solidFill>
              </p:grpSpPr>
              <p:sp>
                <p:nvSpPr>
                  <p:cNvPr id="424" name="Freeform: Shape 423">
                    <a:extLst>
                      <a:ext uri="{FF2B5EF4-FFF2-40B4-BE49-F238E27FC236}">
                        <a16:creationId xmlns:a16="http://schemas.microsoft.com/office/drawing/2014/main" id="{E8B72CEB-A383-4BEE-AB74-7748103C121C}"/>
                      </a:ext>
                    </a:extLst>
                  </p:cNvPr>
                  <p:cNvSpPr/>
                  <p:nvPr/>
                </p:nvSpPr>
                <p:spPr>
                  <a:xfrm>
                    <a:off x="1475739" y="1384300"/>
                    <a:ext cx="52705" cy="123825"/>
                  </a:xfrm>
                  <a:custGeom>
                    <a:avLst/>
                    <a:gdLst>
                      <a:gd name="connsiteX0" fmla="*/ 52705 w 52705"/>
                      <a:gd name="connsiteY0" fmla="*/ 0 h 123825"/>
                      <a:gd name="connsiteX1" fmla="*/ 52705 w 52705"/>
                      <a:gd name="connsiteY1" fmla="*/ 109855 h 123825"/>
                      <a:gd name="connsiteX2" fmla="*/ 0 w 52705"/>
                      <a:gd name="connsiteY2" fmla="*/ 123825 h 123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2705" h="123825">
                        <a:moveTo>
                          <a:pt x="52705" y="0"/>
                        </a:moveTo>
                        <a:lnTo>
                          <a:pt x="52705" y="109855"/>
                        </a:lnTo>
                        <a:lnTo>
                          <a:pt x="0" y="12382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5" name="Freeform: Shape 424">
                    <a:extLst>
                      <a:ext uri="{FF2B5EF4-FFF2-40B4-BE49-F238E27FC236}">
                        <a16:creationId xmlns:a16="http://schemas.microsoft.com/office/drawing/2014/main" id="{F37D82DA-8020-45CB-8B4A-EBDAAA024E65}"/>
                      </a:ext>
                    </a:extLst>
                  </p:cNvPr>
                  <p:cNvSpPr/>
                  <p:nvPr/>
                </p:nvSpPr>
                <p:spPr>
                  <a:xfrm>
                    <a:off x="1517014" y="1384300"/>
                    <a:ext cx="11430" cy="112394"/>
                  </a:xfrm>
                  <a:custGeom>
                    <a:avLst/>
                    <a:gdLst>
                      <a:gd name="connsiteX0" fmla="*/ 11430 w 11430"/>
                      <a:gd name="connsiteY0" fmla="*/ 0 h 112394"/>
                      <a:gd name="connsiteX1" fmla="*/ 11430 w 11430"/>
                      <a:gd name="connsiteY1" fmla="*/ 109855 h 112394"/>
                      <a:gd name="connsiteX2" fmla="*/ 0 w 11430"/>
                      <a:gd name="connsiteY2" fmla="*/ 112395 h 112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30" h="112394">
                        <a:moveTo>
                          <a:pt x="11430" y="0"/>
                        </a:moveTo>
                        <a:lnTo>
                          <a:pt x="11430" y="109855"/>
                        </a:lnTo>
                        <a:lnTo>
                          <a:pt x="0" y="112395"/>
                        </a:ln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6" name="Freeform: Shape 425">
                    <a:extLst>
                      <a:ext uri="{FF2B5EF4-FFF2-40B4-BE49-F238E27FC236}">
                        <a16:creationId xmlns:a16="http://schemas.microsoft.com/office/drawing/2014/main" id="{570B4C95-377B-4650-AE34-D66B7060A4B3}"/>
                      </a:ext>
                    </a:extLst>
                  </p:cNvPr>
                  <p:cNvSpPr/>
                  <p:nvPr/>
                </p:nvSpPr>
                <p:spPr>
                  <a:xfrm>
                    <a:off x="1528444" y="1332230"/>
                    <a:ext cx="4444" cy="168275"/>
                  </a:xfrm>
                  <a:custGeom>
                    <a:avLst/>
                    <a:gdLst>
                      <a:gd name="connsiteX0" fmla="*/ 1905 w 4444"/>
                      <a:gd name="connsiteY0" fmla="*/ 0 h 168275"/>
                      <a:gd name="connsiteX1" fmla="*/ 1905 w 4444"/>
                      <a:gd name="connsiteY1" fmla="*/ 0 h 168275"/>
                      <a:gd name="connsiteX2" fmla="*/ 0 w 4444"/>
                      <a:gd name="connsiteY2" fmla="*/ 2540 h 168275"/>
                      <a:gd name="connsiteX3" fmla="*/ 635 w 4444"/>
                      <a:gd name="connsiteY3" fmla="*/ 168275 h 168275"/>
                      <a:gd name="connsiteX4" fmla="*/ 4445 w 4444"/>
                      <a:gd name="connsiteY4" fmla="*/ 167005 h 168275"/>
                      <a:gd name="connsiteX5" fmla="*/ 3810 w 4444"/>
                      <a:gd name="connsiteY5" fmla="*/ 1270 h 168275"/>
                      <a:gd name="connsiteX6" fmla="*/ 1905 w 4444"/>
                      <a:gd name="connsiteY6" fmla="*/ 0 h 168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444" h="168275">
                        <a:moveTo>
                          <a:pt x="1905" y="0"/>
                        </a:moveTo>
                        <a:lnTo>
                          <a:pt x="1905" y="0"/>
                        </a:lnTo>
                        <a:cubicBezTo>
                          <a:pt x="635" y="0"/>
                          <a:pt x="0" y="1270"/>
                          <a:pt x="0" y="2540"/>
                        </a:cubicBezTo>
                        <a:lnTo>
                          <a:pt x="635" y="168275"/>
                        </a:lnTo>
                        <a:lnTo>
                          <a:pt x="4445" y="167005"/>
                        </a:lnTo>
                        <a:lnTo>
                          <a:pt x="3810" y="1270"/>
                        </a:lnTo>
                        <a:cubicBezTo>
                          <a:pt x="3810" y="635"/>
                          <a:pt x="2540" y="0"/>
                          <a:pt x="1905" y="0"/>
                        </a:cubicBezTo>
                        <a:close/>
                      </a:path>
                    </a:pathLst>
                  </a:custGeom>
                  <a:solidFill>
                    <a:srgbClr val="146A87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7" name="Freeform: Shape 426">
                    <a:extLst>
                      <a:ext uri="{FF2B5EF4-FFF2-40B4-BE49-F238E27FC236}">
                        <a16:creationId xmlns:a16="http://schemas.microsoft.com/office/drawing/2014/main" id="{651AF150-4EB4-4296-A4B3-6091055FA162}"/>
                      </a:ext>
                    </a:extLst>
                  </p:cNvPr>
                  <p:cNvSpPr/>
                  <p:nvPr/>
                </p:nvSpPr>
                <p:spPr>
                  <a:xfrm>
                    <a:off x="1459459" y="1466214"/>
                    <a:ext cx="159790" cy="70643"/>
                  </a:xfrm>
                  <a:custGeom>
                    <a:avLst/>
                    <a:gdLst>
                      <a:gd name="connsiteX0" fmla="*/ 159790 w 159790"/>
                      <a:gd name="connsiteY0" fmla="*/ 0 h 70643"/>
                      <a:gd name="connsiteX1" fmla="*/ 154075 w 159790"/>
                      <a:gd name="connsiteY1" fmla="*/ 20955 h 70643"/>
                      <a:gd name="connsiteX2" fmla="*/ 147090 w 159790"/>
                      <a:gd name="connsiteY2" fmla="*/ 36830 h 70643"/>
                      <a:gd name="connsiteX3" fmla="*/ 132485 w 159790"/>
                      <a:gd name="connsiteY3" fmla="*/ 46990 h 70643"/>
                      <a:gd name="connsiteX4" fmla="*/ 87400 w 159790"/>
                      <a:gd name="connsiteY4" fmla="*/ 59055 h 70643"/>
                      <a:gd name="connsiteX5" fmla="*/ 62000 w 159790"/>
                      <a:gd name="connsiteY5" fmla="*/ 66040 h 70643"/>
                      <a:gd name="connsiteX6" fmla="*/ 39775 w 159790"/>
                      <a:gd name="connsiteY6" fmla="*/ 70485 h 70643"/>
                      <a:gd name="connsiteX7" fmla="*/ 15645 w 159790"/>
                      <a:gd name="connsiteY7" fmla="*/ 66675 h 70643"/>
                      <a:gd name="connsiteX8" fmla="*/ 4850 w 159790"/>
                      <a:gd name="connsiteY8" fmla="*/ 61595 h 70643"/>
                      <a:gd name="connsiteX9" fmla="*/ 1675 w 159790"/>
                      <a:gd name="connsiteY9" fmla="*/ 60325 h 70643"/>
                      <a:gd name="connsiteX10" fmla="*/ 1675 w 159790"/>
                      <a:gd name="connsiteY10" fmla="*/ 53340 h 70643"/>
                      <a:gd name="connsiteX11" fmla="*/ 6755 w 159790"/>
                      <a:gd name="connsiteY11" fmla="*/ 51435 h 70643"/>
                      <a:gd name="connsiteX12" fmla="*/ 59460 w 159790"/>
                      <a:gd name="connsiteY12" fmla="*/ 37465 h 70643"/>
                      <a:gd name="connsiteX13" fmla="*/ 67715 w 159790"/>
                      <a:gd name="connsiteY13" fmla="*/ 35560 h 70643"/>
                      <a:gd name="connsiteX14" fmla="*/ 75970 w 159790"/>
                      <a:gd name="connsiteY14" fmla="*/ 27940 h 70643"/>
                      <a:gd name="connsiteX15" fmla="*/ 77875 w 159790"/>
                      <a:gd name="connsiteY15" fmla="*/ 23495 h 70643"/>
                      <a:gd name="connsiteX16" fmla="*/ 78510 w 159790"/>
                      <a:gd name="connsiteY16" fmla="*/ 22860 h 70643"/>
                      <a:gd name="connsiteX17" fmla="*/ 84860 w 159790"/>
                      <a:gd name="connsiteY17" fmla="*/ 20955 h 70643"/>
                      <a:gd name="connsiteX18" fmla="*/ 139470 w 159790"/>
                      <a:gd name="connsiteY18" fmla="*/ 6350 h 70643"/>
                      <a:gd name="connsiteX19" fmla="*/ 159790 w 159790"/>
                      <a:gd name="connsiteY19" fmla="*/ 0 h 706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59790" h="70643">
                        <a:moveTo>
                          <a:pt x="159790" y="0"/>
                        </a:moveTo>
                        <a:cubicBezTo>
                          <a:pt x="157885" y="6985"/>
                          <a:pt x="155980" y="13970"/>
                          <a:pt x="154075" y="20955"/>
                        </a:cubicBezTo>
                        <a:cubicBezTo>
                          <a:pt x="152805" y="26670"/>
                          <a:pt x="150900" y="31750"/>
                          <a:pt x="147090" y="36830"/>
                        </a:cubicBezTo>
                        <a:cubicBezTo>
                          <a:pt x="143280" y="41910"/>
                          <a:pt x="137565" y="45085"/>
                          <a:pt x="132485" y="46990"/>
                        </a:cubicBezTo>
                        <a:cubicBezTo>
                          <a:pt x="117245" y="50800"/>
                          <a:pt x="102640" y="55245"/>
                          <a:pt x="87400" y="59055"/>
                        </a:cubicBezTo>
                        <a:cubicBezTo>
                          <a:pt x="79145" y="61595"/>
                          <a:pt x="70255" y="63500"/>
                          <a:pt x="62000" y="66040"/>
                        </a:cubicBezTo>
                        <a:cubicBezTo>
                          <a:pt x="54380" y="67945"/>
                          <a:pt x="47395" y="69850"/>
                          <a:pt x="39775" y="70485"/>
                        </a:cubicBezTo>
                        <a:cubicBezTo>
                          <a:pt x="31520" y="71120"/>
                          <a:pt x="23265" y="69850"/>
                          <a:pt x="15645" y="66675"/>
                        </a:cubicBezTo>
                        <a:cubicBezTo>
                          <a:pt x="11835" y="65405"/>
                          <a:pt x="8660" y="63500"/>
                          <a:pt x="4850" y="61595"/>
                        </a:cubicBezTo>
                        <a:cubicBezTo>
                          <a:pt x="3580" y="60960"/>
                          <a:pt x="2310" y="60325"/>
                          <a:pt x="1675" y="60325"/>
                        </a:cubicBezTo>
                        <a:cubicBezTo>
                          <a:pt x="-865" y="59055"/>
                          <a:pt x="-230" y="55245"/>
                          <a:pt x="1675" y="53340"/>
                        </a:cubicBezTo>
                        <a:cubicBezTo>
                          <a:pt x="2945" y="52070"/>
                          <a:pt x="5485" y="52070"/>
                          <a:pt x="6755" y="51435"/>
                        </a:cubicBezTo>
                        <a:cubicBezTo>
                          <a:pt x="24535" y="46990"/>
                          <a:pt x="41680" y="41910"/>
                          <a:pt x="59460" y="37465"/>
                        </a:cubicBezTo>
                        <a:cubicBezTo>
                          <a:pt x="62000" y="36830"/>
                          <a:pt x="64540" y="36195"/>
                          <a:pt x="67715" y="35560"/>
                        </a:cubicBezTo>
                        <a:cubicBezTo>
                          <a:pt x="71525" y="34290"/>
                          <a:pt x="74700" y="32385"/>
                          <a:pt x="75970" y="27940"/>
                        </a:cubicBezTo>
                        <a:cubicBezTo>
                          <a:pt x="76605" y="26670"/>
                          <a:pt x="77240" y="24765"/>
                          <a:pt x="77875" y="23495"/>
                        </a:cubicBezTo>
                        <a:cubicBezTo>
                          <a:pt x="77875" y="22860"/>
                          <a:pt x="78510" y="22860"/>
                          <a:pt x="78510" y="22860"/>
                        </a:cubicBezTo>
                        <a:cubicBezTo>
                          <a:pt x="80415" y="22225"/>
                          <a:pt x="82955" y="21590"/>
                          <a:pt x="84860" y="20955"/>
                        </a:cubicBezTo>
                        <a:cubicBezTo>
                          <a:pt x="103275" y="15875"/>
                          <a:pt x="121690" y="10795"/>
                          <a:pt x="139470" y="6350"/>
                        </a:cubicBezTo>
                        <a:cubicBezTo>
                          <a:pt x="146455" y="3810"/>
                          <a:pt x="153440" y="1905"/>
                          <a:pt x="159790" y="0"/>
                        </a:cubicBezTo>
                        <a:close/>
                      </a:path>
                    </a:pathLst>
                  </a:custGeom>
                  <a:solidFill>
                    <a:srgbClr val="DB2922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8" name="Freeform: Shape 427">
                    <a:extLst>
                      <a:ext uri="{FF2B5EF4-FFF2-40B4-BE49-F238E27FC236}">
                        <a16:creationId xmlns:a16="http://schemas.microsoft.com/office/drawing/2014/main" id="{A0234366-48ED-4FDB-B7E4-7B4D67318A99}"/>
                      </a:ext>
                    </a:extLst>
                  </p:cNvPr>
                  <p:cNvSpPr/>
                  <p:nvPr/>
                </p:nvSpPr>
                <p:spPr>
                  <a:xfrm>
                    <a:off x="1537335" y="1330325"/>
                    <a:ext cx="74929" cy="154305"/>
                  </a:xfrm>
                  <a:custGeom>
                    <a:avLst/>
                    <a:gdLst>
                      <a:gd name="connsiteX0" fmla="*/ 0 w 74929"/>
                      <a:gd name="connsiteY0" fmla="*/ 0 h 154305"/>
                      <a:gd name="connsiteX1" fmla="*/ 635 w 74929"/>
                      <a:gd name="connsiteY1" fmla="*/ 154305 h 154305"/>
                      <a:gd name="connsiteX2" fmla="*/ 74930 w 74929"/>
                      <a:gd name="connsiteY2" fmla="*/ 133985 h 154305"/>
                      <a:gd name="connsiteX3" fmla="*/ 0 w 74929"/>
                      <a:gd name="connsiteY3" fmla="*/ 0 h 1543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4929" h="154305">
                        <a:moveTo>
                          <a:pt x="0" y="0"/>
                        </a:moveTo>
                        <a:cubicBezTo>
                          <a:pt x="11430" y="60325"/>
                          <a:pt x="15240" y="114935"/>
                          <a:pt x="635" y="154305"/>
                        </a:cubicBezTo>
                        <a:lnTo>
                          <a:pt x="74930" y="133985"/>
                        </a:lnTo>
                        <a:cubicBezTo>
                          <a:pt x="62230" y="82550"/>
                          <a:pt x="38100" y="37465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29" name="Freeform: Shape 428">
                    <a:extLst>
                      <a:ext uri="{FF2B5EF4-FFF2-40B4-BE49-F238E27FC236}">
                        <a16:creationId xmlns:a16="http://schemas.microsoft.com/office/drawing/2014/main" id="{5AD35EC5-08F1-4D14-B8C3-659D356A5212}"/>
                      </a:ext>
                    </a:extLst>
                  </p:cNvPr>
                  <p:cNvSpPr/>
                  <p:nvPr/>
                </p:nvSpPr>
                <p:spPr>
                  <a:xfrm>
                    <a:off x="1529080" y="1470025"/>
                    <a:ext cx="89534" cy="29844"/>
                  </a:xfrm>
                  <a:custGeom>
                    <a:avLst/>
                    <a:gdLst>
                      <a:gd name="connsiteX0" fmla="*/ 89535 w 89534"/>
                      <a:gd name="connsiteY0" fmla="*/ 635 h 29844"/>
                      <a:gd name="connsiteX1" fmla="*/ 88265 w 89534"/>
                      <a:gd name="connsiteY1" fmla="*/ 6350 h 29844"/>
                      <a:gd name="connsiteX2" fmla="*/ 87630 w 89534"/>
                      <a:gd name="connsiteY2" fmla="*/ 6985 h 29844"/>
                      <a:gd name="connsiteX3" fmla="*/ 81915 w 89534"/>
                      <a:gd name="connsiteY3" fmla="*/ 8255 h 29844"/>
                      <a:gd name="connsiteX4" fmla="*/ 57785 w 89534"/>
                      <a:gd name="connsiteY4" fmla="*/ 14605 h 29844"/>
                      <a:gd name="connsiteX5" fmla="*/ 5080 w 89534"/>
                      <a:gd name="connsiteY5" fmla="*/ 28575 h 29844"/>
                      <a:gd name="connsiteX6" fmla="*/ 0 w 89534"/>
                      <a:gd name="connsiteY6" fmla="*/ 29845 h 29844"/>
                      <a:gd name="connsiteX7" fmla="*/ 4445 w 89534"/>
                      <a:gd name="connsiteY7" fmla="*/ 26670 h 29844"/>
                      <a:gd name="connsiteX8" fmla="*/ 6350 w 89534"/>
                      <a:gd name="connsiteY8" fmla="*/ 24130 h 29844"/>
                      <a:gd name="connsiteX9" fmla="*/ 6985 w 89534"/>
                      <a:gd name="connsiteY9" fmla="*/ 22225 h 29844"/>
                      <a:gd name="connsiteX10" fmla="*/ 8255 w 89534"/>
                      <a:gd name="connsiteY10" fmla="*/ 22225 h 29844"/>
                      <a:gd name="connsiteX11" fmla="*/ 14605 w 89534"/>
                      <a:gd name="connsiteY11" fmla="*/ 20320 h 29844"/>
                      <a:gd name="connsiteX12" fmla="*/ 40005 w 89534"/>
                      <a:gd name="connsiteY12" fmla="*/ 13335 h 29844"/>
                      <a:gd name="connsiteX13" fmla="*/ 88265 w 89534"/>
                      <a:gd name="connsiteY13" fmla="*/ 0 h 29844"/>
                      <a:gd name="connsiteX14" fmla="*/ 89535 w 89534"/>
                      <a:gd name="connsiteY14" fmla="*/ 635 h 29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89534" h="29844">
                        <a:moveTo>
                          <a:pt x="89535" y="635"/>
                        </a:moveTo>
                        <a:cubicBezTo>
                          <a:pt x="88900" y="2540"/>
                          <a:pt x="88265" y="4445"/>
                          <a:pt x="88265" y="6350"/>
                        </a:cubicBezTo>
                        <a:cubicBezTo>
                          <a:pt x="88265" y="6985"/>
                          <a:pt x="87630" y="6985"/>
                          <a:pt x="87630" y="6985"/>
                        </a:cubicBezTo>
                        <a:cubicBezTo>
                          <a:pt x="85725" y="7620"/>
                          <a:pt x="83820" y="8255"/>
                          <a:pt x="81915" y="8255"/>
                        </a:cubicBezTo>
                        <a:cubicBezTo>
                          <a:pt x="73660" y="10160"/>
                          <a:pt x="66040" y="12700"/>
                          <a:pt x="57785" y="14605"/>
                        </a:cubicBezTo>
                        <a:cubicBezTo>
                          <a:pt x="40005" y="19050"/>
                          <a:pt x="22860" y="24130"/>
                          <a:pt x="5080" y="28575"/>
                        </a:cubicBezTo>
                        <a:cubicBezTo>
                          <a:pt x="3175" y="29210"/>
                          <a:pt x="1905" y="29210"/>
                          <a:pt x="0" y="29845"/>
                        </a:cubicBezTo>
                        <a:cubicBezTo>
                          <a:pt x="1905" y="29210"/>
                          <a:pt x="3175" y="28575"/>
                          <a:pt x="4445" y="26670"/>
                        </a:cubicBezTo>
                        <a:cubicBezTo>
                          <a:pt x="5080" y="26035"/>
                          <a:pt x="5715" y="25400"/>
                          <a:pt x="6350" y="24130"/>
                        </a:cubicBezTo>
                        <a:cubicBezTo>
                          <a:pt x="6350" y="24130"/>
                          <a:pt x="6985" y="22225"/>
                          <a:pt x="6985" y="22225"/>
                        </a:cubicBezTo>
                        <a:cubicBezTo>
                          <a:pt x="7620" y="22225"/>
                          <a:pt x="7620" y="22225"/>
                          <a:pt x="8255" y="22225"/>
                        </a:cubicBezTo>
                        <a:cubicBezTo>
                          <a:pt x="10160" y="21590"/>
                          <a:pt x="12700" y="20955"/>
                          <a:pt x="14605" y="20320"/>
                        </a:cubicBezTo>
                        <a:cubicBezTo>
                          <a:pt x="22860" y="17780"/>
                          <a:pt x="31750" y="15875"/>
                          <a:pt x="40005" y="13335"/>
                        </a:cubicBezTo>
                        <a:cubicBezTo>
                          <a:pt x="55880" y="8890"/>
                          <a:pt x="72390" y="4445"/>
                          <a:pt x="88265" y="0"/>
                        </a:cubicBezTo>
                        <a:cubicBezTo>
                          <a:pt x="88265" y="1270"/>
                          <a:pt x="88900" y="635"/>
                          <a:pt x="89535" y="635"/>
                        </a:cubicBezTo>
                        <a:close/>
                      </a:path>
                    </a:pathLst>
                  </a:custGeom>
                  <a:solidFill>
                    <a:srgbClr val="CCCCC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30" name="Graphic 3">
                    <a:extLst>
                      <a:ext uri="{FF2B5EF4-FFF2-40B4-BE49-F238E27FC236}">
                        <a16:creationId xmlns:a16="http://schemas.microsoft.com/office/drawing/2014/main" id="{4A1B659A-2F4F-4E47-91B5-B9C47BA5AC9F}"/>
                      </a:ext>
                    </a:extLst>
                  </p:cNvPr>
                  <p:cNvGrpSpPr/>
                  <p:nvPr/>
                </p:nvGrpSpPr>
                <p:grpSpPr>
                  <a:xfrm>
                    <a:off x="1544422" y="1483402"/>
                    <a:ext cx="33717" cy="16530"/>
                    <a:chOff x="1544422" y="1483402"/>
                    <a:chExt cx="33717" cy="16530"/>
                  </a:xfrm>
                  <a:solidFill>
                    <a:srgbClr val="FFFFFF"/>
                  </a:solidFill>
                </p:grpSpPr>
                <p:sp>
                  <p:nvSpPr>
                    <p:cNvPr id="431" name="Freeform: Shape 430">
                      <a:extLst>
                        <a:ext uri="{FF2B5EF4-FFF2-40B4-BE49-F238E27FC236}">
                          <a16:creationId xmlns:a16="http://schemas.microsoft.com/office/drawing/2014/main" id="{1317A196-8113-44CB-A4FE-11769069E7C3}"/>
                        </a:ext>
                      </a:extLst>
                    </p:cNvPr>
                    <p:cNvSpPr/>
                    <p:nvPr/>
                  </p:nvSpPr>
                  <p:spPr>
                    <a:xfrm rot="-3217303">
                      <a:off x="1545428" y="1491808"/>
                      <a:ext cx="7619" cy="6349"/>
                    </a:xfrm>
                    <a:custGeom>
                      <a:avLst/>
                      <a:gdLst>
                        <a:gd name="connsiteX0" fmla="*/ 7620 w 7619"/>
                        <a:gd name="connsiteY0" fmla="*/ 3175 h 6349"/>
                        <a:gd name="connsiteX1" fmla="*/ 3810 w 7619"/>
                        <a:gd name="connsiteY1" fmla="*/ 6350 h 6349"/>
                        <a:gd name="connsiteX2" fmla="*/ 0 w 7619"/>
                        <a:gd name="connsiteY2" fmla="*/ 3175 h 6349"/>
                        <a:gd name="connsiteX3" fmla="*/ 3810 w 7619"/>
                        <a:gd name="connsiteY3" fmla="*/ 0 h 6349"/>
                        <a:gd name="connsiteX4" fmla="*/ 7620 w 7619"/>
                        <a:gd name="connsiteY4" fmla="*/ 3175 h 63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19" h="6349">
                          <a:moveTo>
                            <a:pt x="7620" y="3175"/>
                          </a:moveTo>
                          <a:cubicBezTo>
                            <a:pt x="7620" y="4928"/>
                            <a:pt x="5914" y="6350"/>
                            <a:pt x="3810" y="6350"/>
                          </a:cubicBezTo>
                          <a:cubicBezTo>
                            <a:pt x="1706" y="6350"/>
                            <a:pt x="0" y="4928"/>
                            <a:pt x="0" y="3175"/>
                          </a:cubicBezTo>
                          <a:cubicBezTo>
                            <a:pt x="0" y="1421"/>
                            <a:pt x="1706" y="0"/>
                            <a:pt x="3810" y="0"/>
                          </a:cubicBezTo>
                          <a:cubicBezTo>
                            <a:pt x="5914" y="0"/>
                            <a:pt x="7620" y="1421"/>
                            <a:pt x="7620" y="317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" name="Freeform: Shape 431">
                      <a:extLst>
                        <a:ext uri="{FF2B5EF4-FFF2-40B4-BE49-F238E27FC236}">
                          <a16:creationId xmlns:a16="http://schemas.microsoft.com/office/drawing/2014/main" id="{78B798BF-A326-44EF-B351-86B9D2E56C98}"/>
                        </a:ext>
                      </a:extLst>
                    </p:cNvPr>
                    <p:cNvSpPr/>
                    <p:nvPr/>
                  </p:nvSpPr>
                  <p:spPr>
                    <a:xfrm rot="-3217303">
                      <a:off x="1557471" y="1488493"/>
                      <a:ext cx="7619" cy="6349"/>
                    </a:xfrm>
                    <a:custGeom>
                      <a:avLst/>
                      <a:gdLst>
                        <a:gd name="connsiteX0" fmla="*/ 7620 w 7619"/>
                        <a:gd name="connsiteY0" fmla="*/ 3175 h 6349"/>
                        <a:gd name="connsiteX1" fmla="*/ 3810 w 7619"/>
                        <a:gd name="connsiteY1" fmla="*/ 6350 h 6349"/>
                        <a:gd name="connsiteX2" fmla="*/ 0 w 7619"/>
                        <a:gd name="connsiteY2" fmla="*/ 3175 h 6349"/>
                        <a:gd name="connsiteX3" fmla="*/ 3810 w 7619"/>
                        <a:gd name="connsiteY3" fmla="*/ 0 h 6349"/>
                        <a:gd name="connsiteX4" fmla="*/ 7620 w 7619"/>
                        <a:gd name="connsiteY4" fmla="*/ 3175 h 63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19" h="6349">
                          <a:moveTo>
                            <a:pt x="7620" y="3175"/>
                          </a:moveTo>
                          <a:cubicBezTo>
                            <a:pt x="7620" y="4928"/>
                            <a:pt x="5914" y="6350"/>
                            <a:pt x="3810" y="6350"/>
                          </a:cubicBezTo>
                          <a:cubicBezTo>
                            <a:pt x="1706" y="6350"/>
                            <a:pt x="0" y="4928"/>
                            <a:pt x="0" y="3175"/>
                          </a:cubicBezTo>
                          <a:cubicBezTo>
                            <a:pt x="0" y="1421"/>
                            <a:pt x="1706" y="0"/>
                            <a:pt x="3810" y="0"/>
                          </a:cubicBezTo>
                          <a:cubicBezTo>
                            <a:pt x="5914" y="0"/>
                            <a:pt x="7620" y="1421"/>
                            <a:pt x="7620" y="317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3" name="Freeform: Shape 432">
                      <a:extLst>
                        <a:ext uri="{FF2B5EF4-FFF2-40B4-BE49-F238E27FC236}">
                          <a16:creationId xmlns:a16="http://schemas.microsoft.com/office/drawing/2014/main" id="{A47D3D99-EE16-4F23-B689-9BE35D020331}"/>
                        </a:ext>
                      </a:extLst>
                    </p:cNvPr>
                    <p:cNvSpPr/>
                    <p:nvPr/>
                  </p:nvSpPr>
                  <p:spPr>
                    <a:xfrm rot="-3217303">
                      <a:off x="1569513" y="1485178"/>
                      <a:ext cx="7619" cy="6349"/>
                    </a:xfrm>
                    <a:custGeom>
                      <a:avLst/>
                      <a:gdLst>
                        <a:gd name="connsiteX0" fmla="*/ 7620 w 7619"/>
                        <a:gd name="connsiteY0" fmla="*/ 3175 h 6349"/>
                        <a:gd name="connsiteX1" fmla="*/ 3810 w 7619"/>
                        <a:gd name="connsiteY1" fmla="*/ 6350 h 6349"/>
                        <a:gd name="connsiteX2" fmla="*/ 0 w 7619"/>
                        <a:gd name="connsiteY2" fmla="*/ 3175 h 6349"/>
                        <a:gd name="connsiteX3" fmla="*/ 3810 w 7619"/>
                        <a:gd name="connsiteY3" fmla="*/ 0 h 6349"/>
                        <a:gd name="connsiteX4" fmla="*/ 7620 w 7619"/>
                        <a:gd name="connsiteY4" fmla="*/ 3175 h 63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19" h="6349">
                          <a:moveTo>
                            <a:pt x="7620" y="3175"/>
                          </a:moveTo>
                          <a:cubicBezTo>
                            <a:pt x="7620" y="4928"/>
                            <a:pt x="5914" y="6350"/>
                            <a:pt x="3810" y="6350"/>
                          </a:cubicBezTo>
                          <a:cubicBezTo>
                            <a:pt x="1706" y="6350"/>
                            <a:pt x="0" y="4928"/>
                            <a:pt x="0" y="3175"/>
                          </a:cubicBezTo>
                          <a:cubicBezTo>
                            <a:pt x="0" y="1421"/>
                            <a:pt x="1706" y="0"/>
                            <a:pt x="3810" y="0"/>
                          </a:cubicBezTo>
                          <a:cubicBezTo>
                            <a:pt x="5914" y="0"/>
                            <a:pt x="7620" y="1421"/>
                            <a:pt x="7620" y="317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34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1284674" y="1593736"/>
                  <a:ext cx="43209" cy="53716"/>
                  <a:chOff x="1284674" y="1593736"/>
                  <a:chExt cx="43209" cy="53716"/>
                </a:xfrm>
                <a:solidFill>
                  <a:schemeClr val="accent1"/>
                </a:solidFill>
              </p:grpSpPr>
              <p:sp>
                <p:nvSpPr>
                  <p:cNvPr id="435" name="Freeform: Shape 434">
                    <a:extLst>
                      <a:ext uri="{FF2B5EF4-FFF2-40B4-BE49-F238E27FC236}">
                        <a16:creationId xmlns:a16="http://schemas.microsoft.com/office/drawing/2014/main" id="{2E4CC277-B8AA-4605-9228-79C1A34C95EB}"/>
                      </a:ext>
                    </a:extLst>
                  </p:cNvPr>
                  <p:cNvSpPr/>
                  <p:nvPr/>
                </p:nvSpPr>
                <p:spPr>
                  <a:xfrm>
                    <a:off x="1293653" y="1595291"/>
                    <a:ext cx="12541" cy="6813"/>
                  </a:xfrm>
                  <a:custGeom>
                    <a:avLst/>
                    <a:gdLst>
                      <a:gd name="connsiteX0" fmla="*/ 12541 w 12541"/>
                      <a:gd name="connsiteY0" fmla="*/ 1099 h 6813"/>
                      <a:gd name="connsiteX1" fmla="*/ 5556 w 12541"/>
                      <a:gd name="connsiteY1" fmla="*/ 6814 h 6813"/>
                      <a:gd name="connsiteX2" fmla="*/ 476 w 12541"/>
                      <a:gd name="connsiteY2" fmla="*/ 3639 h 6813"/>
                      <a:gd name="connsiteX3" fmla="*/ 476 w 12541"/>
                      <a:gd name="connsiteY3" fmla="*/ 2369 h 6813"/>
                      <a:gd name="connsiteX4" fmla="*/ 12541 w 12541"/>
                      <a:gd name="connsiteY4" fmla="*/ 1099 h 68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541" h="6813">
                        <a:moveTo>
                          <a:pt x="12541" y="1099"/>
                        </a:moveTo>
                        <a:lnTo>
                          <a:pt x="5556" y="6814"/>
                        </a:lnTo>
                        <a:cubicBezTo>
                          <a:pt x="5556" y="6814"/>
                          <a:pt x="4286" y="3639"/>
                          <a:pt x="476" y="3639"/>
                        </a:cubicBezTo>
                        <a:cubicBezTo>
                          <a:pt x="-159" y="3639"/>
                          <a:pt x="-159" y="3004"/>
                          <a:pt x="476" y="2369"/>
                        </a:cubicBezTo>
                        <a:cubicBezTo>
                          <a:pt x="8096" y="-2076"/>
                          <a:pt x="12541" y="1099"/>
                          <a:pt x="12541" y="1099"/>
                        </a:cubicBezTo>
                        <a:close/>
                      </a:path>
                    </a:pathLst>
                  </a:custGeom>
                  <a:solidFill>
                    <a:srgbClr val="115870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6" name="Freeform: Shape 435">
                    <a:extLst>
                      <a:ext uri="{FF2B5EF4-FFF2-40B4-BE49-F238E27FC236}">
                        <a16:creationId xmlns:a16="http://schemas.microsoft.com/office/drawing/2014/main" id="{6748D048-FCD9-4D3D-BE6D-426906DA315F}"/>
                      </a:ext>
                    </a:extLst>
                  </p:cNvPr>
                  <p:cNvSpPr/>
                  <p:nvPr/>
                </p:nvSpPr>
                <p:spPr>
                  <a:xfrm>
                    <a:off x="1309369" y="1603375"/>
                    <a:ext cx="5221" cy="10794"/>
                  </a:xfrm>
                  <a:custGeom>
                    <a:avLst/>
                    <a:gdLst>
                      <a:gd name="connsiteX0" fmla="*/ 5080 w 5221"/>
                      <a:gd name="connsiteY0" fmla="*/ 0 h 10794"/>
                      <a:gd name="connsiteX1" fmla="*/ 0 w 5221"/>
                      <a:gd name="connsiteY1" fmla="*/ 4445 h 10794"/>
                      <a:gd name="connsiteX2" fmla="*/ 635 w 5221"/>
                      <a:gd name="connsiteY2" fmla="*/ 10160 h 10794"/>
                      <a:gd name="connsiteX3" fmla="*/ 1270 w 5221"/>
                      <a:gd name="connsiteY3" fmla="*/ 10795 h 10794"/>
                      <a:gd name="connsiteX4" fmla="*/ 5080 w 5221"/>
                      <a:gd name="connsiteY4" fmla="*/ 0 h 10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21" h="10794">
                        <a:moveTo>
                          <a:pt x="5080" y="0"/>
                        </a:moveTo>
                        <a:lnTo>
                          <a:pt x="0" y="4445"/>
                        </a:lnTo>
                        <a:cubicBezTo>
                          <a:pt x="0" y="4445"/>
                          <a:pt x="1905" y="6985"/>
                          <a:pt x="635" y="10160"/>
                        </a:cubicBezTo>
                        <a:cubicBezTo>
                          <a:pt x="635" y="10795"/>
                          <a:pt x="635" y="10795"/>
                          <a:pt x="1270" y="10795"/>
                        </a:cubicBezTo>
                        <a:cubicBezTo>
                          <a:pt x="6350" y="5080"/>
                          <a:pt x="5080" y="0"/>
                          <a:pt x="5080" y="0"/>
                        </a:cubicBezTo>
                        <a:close/>
                      </a:path>
                    </a:pathLst>
                  </a:custGeom>
                  <a:solidFill>
                    <a:srgbClr val="177C9E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7" name="Freeform: Shape 436">
                    <a:extLst>
                      <a:ext uri="{FF2B5EF4-FFF2-40B4-BE49-F238E27FC236}">
                        <a16:creationId xmlns:a16="http://schemas.microsoft.com/office/drawing/2014/main" id="{FC5F6A90-F86C-4778-B9AC-4D909FBFB1CD}"/>
                      </a:ext>
                    </a:extLst>
                  </p:cNvPr>
                  <p:cNvSpPr/>
                  <p:nvPr/>
                </p:nvSpPr>
                <p:spPr>
                  <a:xfrm>
                    <a:off x="1284674" y="1593736"/>
                    <a:ext cx="43209" cy="46468"/>
                  </a:xfrm>
                  <a:custGeom>
                    <a:avLst/>
                    <a:gdLst>
                      <a:gd name="connsiteX0" fmla="*/ 20251 w 43209"/>
                      <a:gd name="connsiteY0" fmla="*/ 17893 h 46468"/>
                      <a:gd name="connsiteX1" fmla="*/ 36126 w 43209"/>
                      <a:gd name="connsiteY1" fmla="*/ 9638 h 46468"/>
                      <a:gd name="connsiteX2" fmla="*/ 43111 w 43209"/>
                      <a:gd name="connsiteY2" fmla="*/ 5828 h 46468"/>
                      <a:gd name="connsiteX3" fmla="*/ 38666 w 43209"/>
                      <a:gd name="connsiteY3" fmla="*/ 4558 h 46468"/>
                      <a:gd name="connsiteX4" fmla="*/ 36761 w 43209"/>
                      <a:gd name="connsiteY4" fmla="*/ 1383 h 46468"/>
                      <a:gd name="connsiteX5" fmla="*/ 13266 w 43209"/>
                      <a:gd name="connsiteY5" fmla="*/ 6463 h 46468"/>
                      <a:gd name="connsiteX6" fmla="*/ 2471 w 43209"/>
                      <a:gd name="connsiteY6" fmla="*/ 43293 h 46468"/>
                      <a:gd name="connsiteX7" fmla="*/ 4376 w 43209"/>
                      <a:gd name="connsiteY7" fmla="*/ 46468 h 46468"/>
                      <a:gd name="connsiteX8" fmla="*/ 20251 w 43209"/>
                      <a:gd name="connsiteY8" fmla="*/ 17893 h 464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3209" h="46468">
                        <a:moveTo>
                          <a:pt x="20251" y="17893"/>
                        </a:moveTo>
                        <a:cubicBezTo>
                          <a:pt x="25966" y="13448"/>
                          <a:pt x="31046" y="10908"/>
                          <a:pt x="36126" y="9638"/>
                        </a:cubicBezTo>
                        <a:cubicBezTo>
                          <a:pt x="39936" y="9003"/>
                          <a:pt x="42476" y="7098"/>
                          <a:pt x="43111" y="5828"/>
                        </a:cubicBezTo>
                        <a:cubicBezTo>
                          <a:pt x="43746" y="4558"/>
                          <a:pt x="41206" y="5193"/>
                          <a:pt x="38666" y="4558"/>
                        </a:cubicBezTo>
                        <a:cubicBezTo>
                          <a:pt x="38666" y="3288"/>
                          <a:pt x="37396" y="2018"/>
                          <a:pt x="36761" y="1383"/>
                        </a:cubicBezTo>
                        <a:cubicBezTo>
                          <a:pt x="32316" y="-1792"/>
                          <a:pt x="20886" y="748"/>
                          <a:pt x="13266" y="6463"/>
                        </a:cubicBezTo>
                        <a:cubicBezTo>
                          <a:pt x="1201" y="15988"/>
                          <a:pt x="-3244" y="32498"/>
                          <a:pt x="2471" y="43293"/>
                        </a:cubicBezTo>
                        <a:cubicBezTo>
                          <a:pt x="3106" y="44563"/>
                          <a:pt x="3741" y="45198"/>
                          <a:pt x="4376" y="46468"/>
                        </a:cubicBezTo>
                        <a:cubicBezTo>
                          <a:pt x="3106" y="38848"/>
                          <a:pt x="9456" y="26783"/>
                          <a:pt x="20251" y="17893"/>
                        </a:cubicBezTo>
                        <a:close/>
                      </a:path>
                    </a:pathLst>
                  </a:custGeom>
                  <a:solidFill>
                    <a:srgbClr val="146A87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8" name="Freeform: Shape 437">
                    <a:extLst>
                      <a:ext uri="{FF2B5EF4-FFF2-40B4-BE49-F238E27FC236}">
                        <a16:creationId xmlns:a16="http://schemas.microsoft.com/office/drawing/2014/main" id="{9D523B53-4064-4ABE-9E40-F86959879793}"/>
                      </a:ext>
                    </a:extLst>
                  </p:cNvPr>
                  <p:cNvSpPr/>
                  <p:nvPr/>
                </p:nvSpPr>
                <p:spPr>
                  <a:xfrm>
                    <a:off x="1289006" y="1598294"/>
                    <a:ext cx="38877" cy="41909"/>
                  </a:xfrm>
                  <a:custGeom>
                    <a:avLst/>
                    <a:gdLst>
                      <a:gd name="connsiteX0" fmla="*/ 44 w 38877"/>
                      <a:gd name="connsiteY0" fmla="*/ 41275 h 41909"/>
                      <a:gd name="connsiteX1" fmla="*/ 679 w 38877"/>
                      <a:gd name="connsiteY1" fmla="*/ 41910 h 41909"/>
                      <a:gd name="connsiteX2" fmla="*/ 15919 w 38877"/>
                      <a:gd name="connsiteY2" fmla="*/ 13335 h 41909"/>
                      <a:gd name="connsiteX3" fmla="*/ 31794 w 38877"/>
                      <a:gd name="connsiteY3" fmla="*/ 5080 h 41909"/>
                      <a:gd name="connsiteX4" fmla="*/ 38779 w 38877"/>
                      <a:gd name="connsiteY4" fmla="*/ 1270 h 41909"/>
                      <a:gd name="connsiteX5" fmla="*/ 34334 w 38877"/>
                      <a:gd name="connsiteY5" fmla="*/ 0 h 41909"/>
                      <a:gd name="connsiteX6" fmla="*/ 15919 w 38877"/>
                      <a:gd name="connsiteY6" fmla="*/ 7620 h 41909"/>
                      <a:gd name="connsiteX7" fmla="*/ 44 w 38877"/>
                      <a:gd name="connsiteY7" fmla="*/ 41275 h 41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8877" h="41909">
                        <a:moveTo>
                          <a:pt x="44" y="41275"/>
                        </a:moveTo>
                        <a:cubicBezTo>
                          <a:pt x="44" y="41275"/>
                          <a:pt x="679" y="41910"/>
                          <a:pt x="679" y="41910"/>
                        </a:cubicBezTo>
                        <a:cubicBezTo>
                          <a:pt x="-1226" y="33655"/>
                          <a:pt x="5124" y="21590"/>
                          <a:pt x="15919" y="13335"/>
                        </a:cubicBezTo>
                        <a:cubicBezTo>
                          <a:pt x="21634" y="8890"/>
                          <a:pt x="26714" y="6350"/>
                          <a:pt x="31794" y="5080"/>
                        </a:cubicBezTo>
                        <a:cubicBezTo>
                          <a:pt x="35604" y="4445"/>
                          <a:pt x="38144" y="2540"/>
                          <a:pt x="38779" y="1270"/>
                        </a:cubicBezTo>
                        <a:cubicBezTo>
                          <a:pt x="39414" y="0"/>
                          <a:pt x="36874" y="635"/>
                          <a:pt x="34334" y="0"/>
                        </a:cubicBezTo>
                        <a:cubicBezTo>
                          <a:pt x="27984" y="635"/>
                          <a:pt x="21634" y="3175"/>
                          <a:pt x="15919" y="7620"/>
                        </a:cubicBezTo>
                        <a:cubicBezTo>
                          <a:pt x="5759" y="16510"/>
                          <a:pt x="-591" y="29845"/>
                          <a:pt x="44" y="41275"/>
                        </a:cubicBezTo>
                        <a:close/>
                      </a:path>
                    </a:pathLst>
                  </a:custGeom>
                  <a:solidFill>
                    <a:srgbClr val="BAEBF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39" name="Freeform: Shape 438">
                    <a:extLst>
                      <a:ext uri="{FF2B5EF4-FFF2-40B4-BE49-F238E27FC236}">
                        <a16:creationId xmlns:a16="http://schemas.microsoft.com/office/drawing/2014/main" id="{1E16D187-74B1-451F-9AE6-B129EEE610D6}"/>
                      </a:ext>
                    </a:extLst>
                  </p:cNvPr>
                  <p:cNvSpPr/>
                  <p:nvPr/>
                </p:nvSpPr>
                <p:spPr>
                  <a:xfrm>
                    <a:off x="1318260" y="1597660"/>
                    <a:ext cx="634" cy="634"/>
                  </a:xfrm>
                  <a:custGeom>
                    <a:avLst/>
                    <a:gdLst>
                      <a:gd name="connsiteX0" fmla="*/ 635 w 634"/>
                      <a:gd name="connsiteY0" fmla="*/ 0 h 634"/>
                      <a:gd name="connsiteX1" fmla="*/ 635 w 634"/>
                      <a:gd name="connsiteY1" fmla="*/ 635 h 634"/>
                      <a:gd name="connsiteX2" fmla="*/ 0 w 634"/>
                      <a:gd name="connsiteY2" fmla="*/ 635 h 634"/>
                      <a:gd name="connsiteX3" fmla="*/ 0 w 634"/>
                      <a:gd name="connsiteY3" fmla="*/ 0 h 634"/>
                      <a:gd name="connsiteX4" fmla="*/ 635 w 634"/>
                      <a:gd name="connsiteY4" fmla="*/ 0 h 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4" h="634">
                        <a:moveTo>
                          <a:pt x="635" y="0"/>
                        </a:moveTo>
                        <a:cubicBezTo>
                          <a:pt x="635" y="0"/>
                          <a:pt x="635" y="635"/>
                          <a:pt x="635" y="635"/>
                        </a:cubicBezTo>
                        <a:cubicBezTo>
                          <a:pt x="635" y="635"/>
                          <a:pt x="0" y="635"/>
                          <a:pt x="0" y="635"/>
                        </a:cubicBezTo>
                        <a:cubicBezTo>
                          <a:pt x="0" y="635"/>
                          <a:pt x="0" y="0"/>
                          <a:pt x="0" y="0"/>
                        </a:cubicBezTo>
                        <a:cubicBezTo>
                          <a:pt x="0" y="0"/>
                          <a:pt x="635" y="0"/>
                          <a:pt x="635" y="0"/>
                        </a:cubicBezTo>
                        <a:close/>
                      </a:path>
                    </a:pathLst>
                  </a:custGeom>
                  <a:solidFill>
                    <a:srgbClr val="D6E8E7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40" name="Freeform: Shape 439">
                    <a:extLst>
                      <a:ext uri="{FF2B5EF4-FFF2-40B4-BE49-F238E27FC236}">
                        <a16:creationId xmlns:a16="http://schemas.microsoft.com/office/drawing/2014/main" id="{7AB955FA-8B6A-407B-8222-E76C30107FD6}"/>
                      </a:ext>
                    </a:extLst>
                  </p:cNvPr>
                  <p:cNvSpPr/>
                  <p:nvPr/>
                </p:nvSpPr>
                <p:spPr>
                  <a:xfrm>
                    <a:off x="1284878" y="1632975"/>
                    <a:ext cx="13061" cy="14477"/>
                  </a:xfrm>
                  <a:custGeom>
                    <a:avLst/>
                    <a:gdLst>
                      <a:gd name="connsiteX0" fmla="*/ 6712 w 13061"/>
                      <a:gd name="connsiteY0" fmla="*/ 5325 h 14477"/>
                      <a:gd name="connsiteX1" fmla="*/ 12427 w 13061"/>
                      <a:gd name="connsiteY1" fmla="*/ 3420 h 14477"/>
                      <a:gd name="connsiteX2" fmla="*/ 13062 w 13061"/>
                      <a:gd name="connsiteY2" fmla="*/ 2150 h 14477"/>
                      <a:gd name="connsiteX3" fmla="*/ 3537 w 13061"/>
                      <a:gd name="connsiteY3" fmla="*/ 2150 h 14477"/>
                      <a:gd name="connsiteX4" fmla="*/ 1632 w 13061"/>
                      <a:gd name="connsiteY4" fmla="*/ 14215 h 14477"/>
                      <a:gd name="connsiteX5" fmla="*/ 2902 w 13061"/>
                      <a:gd name="connsiteY5" fmla="*/ 13580 h 14477"/>
                      <a:gd name="connsiteX6" fmla="*/ 6712 w 13061"/>
                      <a:gd name="connsiteY6" fmla="*/ 5325 h 14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61" h="14477">
                        <a:moveTo>
                          <a:pt x="6712" y="5325"/>
                        </a:moveTo>
                        <a:cubicBezTo>
                          <a:pt x="8617" y="4055"/>
                          <a:pt x="10522" y="3420"/>
                          <a:pt x="12427" y="3420"/>
                        </a:cubicBezTo>
                        <a:cubicBezTo>
                          <a:pt x="13062" y="3420"/>
                          <a:pt x="13062" y="2785"/>
                          <a:pt x="13062" y="2150"/>
                        </a:cubicBezTo>
                        <a:cubicBezTo>
                          <a:pt x="10522" y="-1025"/>
                          <a:pt x="6712" y="-390"/>
                          <a:pt x="3537" y="2150"/>
                        </a:cubicBezTo>
                        <a:cubicBezTo>
                          <a:pt x="362" y="4690"/>
                          <a:pt x="-1543" y="10405"/>
                          <a:pt x="1632" y="14215"/>
                        </a:cubicBezTo>
                        <a:cubicBezTo>
                          <a:pt x="2267" y="14850"/>
                          <a:pt x="2902" y="14215"/>
                          <a:pt x="2902" y="13580"/>
                        </a:cubicBezTo>
                        <a:cubicBezTo>
                          <a:pt x="2267" y="11040"/>
                          <a:pt x="4172" y="7865"/>
                          <a:pt x="6712" y="5325"/>
                        </a:cubicBezTo>
                        <a:close/>
                      </a:path>
                    </a:pathLst>
                  </a:custGeom>
                  <a:solidFill>
                    <a:srgbClr val="115870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41" name="Freeform: Shape 440">
                  <a:extLst>
                    <a:ext uri="{FF2B5EF4-FFF2-40B4-BE49-F238E27FC236}">
                      <a16:creationId xmlns:a16="http://schemas.microsoft.com/office/drawing/2014/main" id="{A53B55F2-F179-400D-8921-1C0D014AD181}"/>
                    </a:ext>
                  </a:extLst>
                </p:cNvPr>
                <p:cNvSpPr/>
                <p:nvPr/>
              </p:nvSpPr>
              <p:spPr>
                <a:xfrm>
                  <a:off x="1221739" y="1504314"/>
                  <a:ext cx="479425" cy="233680"/>
                </a:xfrm>
                <a:custGeom>
                  <a:avLst/>
                  <a:gdLst>
                    <a:gd name="connsiteX0" fmla="*/ 479425 w 479425"/>
                    <a:gd name="connsiteY0" fmla="*/ 0 h 233680"/>
                    <a:gd name="connsiteX1" fmla="*/ 479425 w 479425"/>
                    <a:gd name="connsiteY1" fmla="*/ 104140 h 233680"/>
                    <a:gd name="connsiteX2" fmla="*/ 0 w 479425"/>
                    <a:gd name="connsiteY2" fmla="*/ 233680 h 233680"/>
                    <a:gd name="connsiteX3" fmla="*/ 0 w 479425"/>
                    <a:gd name="connsiteY3" fmla="*/ 127635 h 233680"/>
                    <a:gd name="connsiteX4" fmla="*/ 48260 w 479425"/>
                    <a:gd name="connsiteY4" fmla="*/ 113030 h 233680"/>
                    <a:gd name="connsiteX5" fmla="*/ 107315 w 479425"/>
                    <a:gd name="connsiteY5" fmla="*/ 100330 h 233680"/>
                    <a:gd name="connsiteX6" fmla="*/ 173355 w 479425"/>
                    <a:gd name="connsiteY6" fmla="*/ 78105 h 233680"/>
                    <a:gd name="connsiteX7" fmla="*/ 240030 w 479425"/>
                    <a:gd name="connsiteY7" fmla="*/ 64770 h 233680"/>
                    <a:gd name="connsiteX8" fmla="*/ 347345 w 479425"/>
                    <a:gd name="connsiteY8" fmla="*/ 30480 h 233680"/>
                    <a:gd name="connsiteX9" fmla="*/ 437515 w 479425"/>
                    <a:gd name="connsiteY9" fmla="*/ 12065 h 233680"/>
                    <a:gd name="connsiteX10" fmla="*/ 479425 w 479425"/>
                    <a:gd name="connsiteY10" fmla="*/ 0 h 23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9425" h="233680">
                      <a:moveTo>
                        <a:pt x="479425" y="0"/>
                      </a:moveTo>
                      <a:lnTo>
                        <a:pt x="479425" y="104140"/>
                      </a:lnTo>
                      <a:lnTo>
                        <a:pt x="0" y="233680"/>
                      </a:lnTo>
                      <a:lnTo>
                        <a:pt x="0" y="127635"/>
                      </a:lnTo>
                      <a:cubicBezTo>
                        <a:pt x="12700" y="122555"/>
                        <a:pt x="31750" y="116840"/>
                        <a:pt x="48260" y="113030"/>
                      </a:cubicBezTo>
                      <a:cubicBezTo>
                        <a:pt x="67945" y="107950"/>
                        <a:pt x="88265" y="106045"/>
                        <a:pt x="107315" y="100330"/>
                      </a:cubicBezTo>
                      <a:cubicBezTo>
                        <a:pt x="130810" y="92710"/>
                        <a:pt x="148590" y="85090"/>
                        <a:pt x="173355" y="78105"/>
                      </a:cubicBezTo>
                      <a:cubicBezTo>
                        <a:pt x="194310" y="72390"/>
                        <a:pt x="219075" y="69215"/>
                        <a:pt x="240030" y="64770"/>
                      </a:cubicBezTo>
                      <a:cubicBezTo>
                        <a:pt x="277495" y="55880"/>
                        <a:pt x="308610" y="41275"/>
                        <a:pt x="347345" y="30480"/>
                      </a:cubicBezTo>
                      <a:cubicBezTo>
                        <a:pt x="377825" y="22225"/>
                        <a:pt x="407670" y="18415"/>
                        <a:pt x="437515" y="12065"/>
                      </a:cubicBezTo>
                      <a:cubicBezTo>
                        <a:pt x="450215" y="8255"/>
                        <a:pt x="465455" y="4445"/>
                        <a:pt x="479425" y="0"/>
                      </a:cubicBezTo>
                      <a:close/>
                    </a:path>
                  </a:pathLst>
                </a:custGeom>
                <a:solidFill>
                  <a:srgbClr val="B4E3E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2" name="Freeform: Shape 441">
                  <a:extLst>
                    <a:ext uri="{FF2B5EF4-FFF2-40B4-BE49-F238E27FC236}">
                      <a16:creationId xmlns:a16="http://schemas.microsoft.com/office/drawing/2014/main" id="{4561F919-A1FE-4B5B-9B31-9AF2D98BED12}"/>
                    </a:ext>
                  </a:extLst>
                </p:cNvPr>
                <p:cNvSpPr/>
                <p:nvPr/>
              </p:nvSpPr>
              <p:spPr>
                <a:xfrm>
                  <a:off x="1506219" y="1262380"/>
                  <a:ext cx="17780" cy="6350"/>
                </a:xfrm>
                <a:custGeom>
                  <a:avLst/>
                  <a:gdLst>
                    <a:gd name="connsiteX0" fmla="*/ 17780 w 17780"/>
                    <a:gd name="connsiteY0" fmla="*/ 0 h 6350"/>
                    <a:gd name="connsiteX1" fmla="*/ 10160 w 17780"/>
                    <a:gd name="connsiteY1" fmla="*/ 6350 h 6350"/>
                    <a:gd name="connsiteX2" fmla="*/ 0 w 17780"/>
                    <a:gd name="connsiteY2" fmla="*/ 3810 h 6350"/>
                    <a:gd name="connsiteX3" fmla="*/ 10160 w 17780"/>
                    <a:gd name="connsiteY3" fmla="*/ 3175 h 6350"/>
                    <a:gd name="connsiteX4" fmla="*/ 17780 w 17780"/>
                    <a:gd name="connsiteY4" fmla="*/ 0 h 6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" h="6350">
                      <a:moveTo>
                        <a:pt x="17780" y="0"/>
                      </a:moveTo>
                      <a:cubicBezTo>
                        <a:pt x="15875" y="635"/>
                        <a:pt x="11430" y="3810"/>
                        <a:pt x="10160" y="6350"/>
                      </a:cubicBezTo>
                      <a:cubicBezTo>
                        <a:pt x="8890" y="4445"/>
                        <a:pt x="2540" y="1905"/>
                        <a:pt x="0" y="3810"/>
                      </a:cubicBezTo>
                      <a:cubicBezTo>
                        <a:pt x="2540" y="635"/>
                        <a:pt x="9525" y="1270"/>
                        <a:pt x="10160" y="3175"/>
                      </a:cubicBezTo>
                      <a:cubicBezTo>
                        <a:pt x="10795" y="1905"/>
                        <a:pt x="14605" y="0"/>
                        <a:pt x="17780" y="0"/>
                      </a:cubicBezTo>
                      <a:close/>
                    </a:path>
                  </a:pathLst>
                </a:custGeom>
                <a:solidFill>
                  <a:srgbClr val="75606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3" name="Freeform: Shape 442">
                  <a:extLst>
                    <a:ext uri="{FF2B5EF4-FFF2-40B4-BE49-F238E27FC236}">
                      <a16:creationId xmlns:a16="http://schemas.microsoft.com/office/drawing/2014/main" id="{5F45DCE6-504B-4568-A50B-C562883F9207}"/>
                    </a:ext>
                  </a:extLst>
                </p:cNvPr>
                <p:cNvSpPr/>
                <p:nvPr/>
              </p:nvSpPr>
              <p:spPr>
                <a:xfrm>
                  <a:off x="1600200" y="1358356"/>
                  <a:ext cx="24764" cy="11973"/>
                </a:xfrm>
                <a:custGeom>
                  <a:avLst/>
                  <a:gdLst>
                    <a:gd name="connsiteX0" fmla="*/ 24765 w 24764"/>
                    <a:gd name="connsiteY0" fmla="*/ 2448 h 11973"/>
                    <a:gd name="connsiteX1" fmla="*/ 12700 w 24764"/>
                    <a:gd name="connsiteY1" fmla="*/ 11973 h 11973"/>
                    <a:gd name="connsiteX2" fmla="*/ 0 w 24764"/>
                    <a:gd name="connsiteY2" fmla="*/ 2448 h 11973"/>
                    <a:gd name="connsiteX3" fmla="*/ 13970 w 24764"/>
                    <a:gd name="connsiteY3" fmla="*/ 4988 h 11973"/>
                    <a:gd name="connsiteX4" fmla="*/ 24765 w 24764"/>
                    <a:gd name="connsiteY4" fmla="*/ 2448 h 1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764" h="11973">
                      <a:moveTo>
                        <a:pt x="24765" y="2448"/>
                      </a:moveTo>
                      <a:cubicBezTo>
                        <a:pt x="20955" y="3083"/>
                        <a:pt x="15240" y="7528"/>
                        <a:pt x="12700" y="11973"/>
                      </a:cubicBezTo>
                      <a:cubicBezTo>
                        <a:pt x="11430" y="8163"/>
                        <a:pt x="5080" y="543"/>
                        <a:pt x="0" y="2448"/>
                      </a:cubicBezTo>
                      <a:cubicBezTo>
                        <a:pt x="5080" y="-2632"/>
                        <a:pt x="12700" y="1178"/>
                        <a:pt x="13970" y="4988"/>
                      </a:cubicBezTo>
                      <a:cubicBezTo>
                        <a:pt x="15240" y="3083"/>
                        <a:pt x="19685" y="543"/>
                        <a:pt x="24765" y="2448"/>
                      </a:cubicBezTo>
                      <a:close/>
                    </a:path>
                  </a:pathLst>
                </a:custGeom>
                <a:solidFill>
                  <a:srgbClr val="91797C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7E3846DC-227F-41DF-9BFA-96184DD55284}"/>
                  </a:ext>
                </a:extLst>
              </p:cNvPr>
              <p:cNvSpPr/>
              <p:nvPr/>
            </p:nvSpPr>
            <p:spPr>
              <a:xfrm>
                <a:off x="1083310" y="929639"/>
                <a:ext cx="756919" cy="985520"/>
              </a:xfrm>
              <a:custGeom>
                <a:avLst/>
                <a:gdLst>
                  <a:gd name="connsiteX0" fmla="*/ 756920 w 756919"/>
                  <a:gd name="connsiteY0" fmla="*/ 781050 h 985520"/>
                  <a:gd name="connsiteX1" fmla="*/ 0 w 756919"/>
                  <a:gd name="connsiteY1" fmla="*/ 985520 h 985520"/>
                  <a:gd name="connsiteX2" fmla="*/ 755015 w 756919"/>
                  <a:gd name="connsiteY2" fmla="*/ 0 h 98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6919" h="985520">
                    <a:moveTo>
                      <a:pt x="756920" y="781050"/>
                    </a:moveTo>
                    <a:lnTo>
                      <a:pt x="0" y="985520"/>
                    </a:lnTo>
                    <a:lnTo>
                      <a:pt x="755015" y="0"/>
                    </a:lnTo>
                    <a:close/>
                  </a:path>
                </a:pathLst>
              </a:custGeom>
              <a:solidFill>
                <a:srgbClr val="F2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5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207645" y="1578610"/>
              <a:ext cx="759460" cy="986154"/>
              <a:chOff x="207645" y="1578610"/>
              <a:chExt cx="759460" cy="986154"/>
            </a:xfrm>
            <a:solidFill>
              <a:schemeClr val="accent1"/>
            </a:solidFill>
          </p:grpSpPr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4E7D38EA-8A09-4C75-84E6-B9F6B4EAEABB}"/>
                  </a:ext>
                </a:extLst>
              </p:cNvPr>
              <p:cNvSpPr/>
              <p:nvPr/>
            </p:nvSpPr>
            <p:spPr>
              <a:xfrm>
                <a:off x="207645" y="1578610"/>
                <a:ext cx="759460" cy="986154"/>
              </a:xfrm>
              <a:custGeom>
                <a:avLst/>
                <a:gdLst>
                  <a:gd name="connsiteX0" fmla="*/ 759460 w 759460"/>
                  <a:gd name="connsiteY0" fmla="*/ 781050 h 986154"/>
                  <a:gd name="connsiteX1" fmla="*/ 1905 w 759460"/>
                  <a:gd name="connsiteY1" fmla="*/ 986155 h 986154"/>
                  <a:gd name="connsiteX2" fmla="*/ 0 w 759460"/>
                  <a:gd name="connsiteY2" fmla="*/ 205105 h 986154"/>
                  <a:gd name="connsiteX3" fmla="*/ 757555 w 759460"/>
                  <a:gd name="connsiteY3" fmla="*/ 0 h 986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460" h="986154">
                    <a:moveTo>
                      <a:pt x="759460" y="781050"/>
                    </a:moveTo>
                    <a:lnTo>
                      <a:pt x="1905" y="986155"/>
                    </a:lnTo>
                    <a:lnTo>
                      <a:pt x="0" y="205105"/>
                    </a:lnTo>
                    <a:lnTo>
                      <a:pt x="757555" y="0"/>
                    </a:lnTo>
                    <a:close/>
                  </a:path>
                </a:pathLst>
              </a:custGeom>
              <a:solidFill>
                <a:srgbClr val="FFFDF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5FCEAFA8-A5ED-41AF-A7D2-21DF4504A613}"/>
                  </a:ext>
                </a:extLst>
              </p:cNvPr>
              <p:cNvSpPr/>
              <p:nvPr/>
            </p:nvSpPr>
            <p:spPr>
              <a:xfrm>
                <a:off x="266065" y="1654810"/>
                <a:ext cx="643254" cy="834389"/>
              </a:xfrm>
              <a:custGeom>
                <a:avLst/>
                <a:gdLst>
                  <a:gd name="connsiteX0" fmla="*/ 1905 w 643254"/>
                  <a:gd name="connsiteY0" fmla="*/ 834390 h 834389"/>
                  <a:gd name="connsiteX1" fmla="*/ 0 w 643254"/>
                  <a:gd name="connsiteY1" fmla="*/ 173355 h 834389"/>
                  <a:gd name="connsiteX2" fmla="*/ 641350 w 643254"/>
                  <a:gd name="connsiteY2" fmla="*/ 0 h 834389"/>
                  <a:gd name="connsiteX3" fmla="*/ 643255 w 643254"/>
                  <a:gd name="connsiteY3" fmla="*/ 660400 h 83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3254" h="834389">
                    <a:moveTo>
                      <a:pt x="1905" y="834390"/>
                    </a:moveTo>
                    <a:lnTo>
                      <a:pt x="0" y="173355"/>
                    </a:lnTo>
                    <a:lnTo>
                      <a:pt x="641350" y="0"/>
                    </a:lnTo>
                    <a:lnTo>
                      <a:pt x="643255" y="660400"/>
                    </a:lnTo>
                    <a:close/>
                  </a:path>
                </a:pathLst>
              </a:custGeom>
              <a:solidFill>
                <a:srgbClr val="F7F0E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48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341629" y="1760220"/>
                <a:ext cx="488314" cy="625475"/>
                <a:chOff x="341629" y="1760220"/>
                <a:chExt cx="488314" cy="625475"/>
              </a:xfrm>
              <a:solidFill>
                <a:schemeClr val="accent1"/>
              </a:solidFill>
            </p:grpSpPr>
            <p:sp>
              <p:nvSpPr>
                <p:cNvPr id="449" name="Freeform: Shape 448">
                  <a:extLst>
                    <a:ext uri="{FF2B5EF4-FFF2-40B4-BE49-F238E27FC236}">
                      <a16:creationId xmlns:a16="http://schemas.microsoft.com/office/drawing/2014/main" id="{5C56F9F1-2C1C-419B-AB1D-F168DDDDEE43}"/>
                    </a:ext>
                  </a:extLst>
                </p:cNvPr>
                <p:cNvSpPr/>
                <p:nvPr/>
              </p:nvSpPr>
              <p:spPr>
                <a:xfrm>
                  <a:off x="342265" y="1760220"/>
                  <a:ext cx="487045" cy="624839"/>
                </a:xfrm>
                <a:custGeom>
                  <a:avLst/>
                  <a:gdLst>
                    <a:gd name="connsiteX0" fmla="*/ 485775 w 487045"/>
                    <a:gd name="connsiteY0" fmla="*/ 0 h 624839"/>
                    <a:gd name="connsiteX1" fmla="*/ 487045 w 487045"/>
                    <a:gd name="connsiteY1" fmla="*/ 494030 h 624839"/>
                    <a:gd name="connsiteX2" fmla="*/ 1270 w 487045"/>
                    <a:gd name="connsiteY2" fmla="*/ 624840 h 624839"/>
                    <a:gd name="connsiteX3" fmla="*/ 0 w 487045"/>
                    <a:gd name="connsiteY3" fmla="*/ 131445 h 624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7045" h="624839">
                      <a:moveTo>
                        <a:pt x="485775" y="0"/>
                      </a:moveTo>
                      <a:lnTo>
                        <a:pt x="487045" y="494030"/>
                      </a:lnTo>
                      <a:lnTo>
                        <a:pt x="1270" y="624840"/>
                      </a:lnTo>
                      <a:lnTo>
                        <a:pt x="0" y="131445"/>
                      </a:lnTo>
                      <a:close/>
                    </a:path>
                  </a:pathLst>
                </a:custGeom>
                <a:solidFill>
                  <a:srgbClr val="FEEDA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0" name="Freeform: Shape 449">
                  <a:extLst>
                    <a:ext uri="{FF2B5EF4-FFF2-40B4-BE49-F238E27FC236}">
                      <a16:creationId xmlns:a16="http://schemas.microsoft.com/office/drawing/2014/main" id="{0EFCE6C4-EB6C-496B-8FBA-11F49B783C5B}"/>
                    </a:ext>
                  </a:extLst>
                </p:cNvPr>
                <p:cNvSpPr/>
                <p:nvPr/>
              </p:nvSpPr>
              <p:spPr>
                <a:xfrm>
                  <a:off x="342900" y="2160270"/>
                  <a:ext cx="486410" cy="225425"/>
                </a:xfrm>
                <a:custGeom>
                  <a:avLst/>
                  <a:gdLst>
                    <a:gd name="connsiteX0" fmla="*/ 486410 w 486410"/>
                    <a:gd name="connsiteY0" fmla="*/ 0 h 225425"/>
                    <a:gd name="connsiteX1" fmla="*/ 486410 w 486410"/>
                    <a:gd name="connsiteY1" fmla="*/ 93980 h 225425"/>
                    <a:gd name="connsiteX2" fmla="*/ 635 w 486410"/>
                    <a:gd name="connsiteY2" fmla="*/ 225425 h 225425"/>
                    <a:gd name="connsiteX3" fmla="*/ 0 w 486410"/>
                    <a:gd name="connsiteY3" fmla="*/ 50800 h 225425"/>
                    <a:gd name="connsiteX4" fmla="*/ 182245 w 486410"/>
                    <a:gd name="connsiteY4" fmla="*/ 15875 h 225425"/>
                    <a:gd name="connsiteX5" fmla="*/ 486410 w 486410"/>
                    <a:gd name="connsiteY5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86410" h="225425">
                      <a:moveTo>
                        <a:pt x="486410" y="0"/>
                      </a:moveTo>
                      <a:lnTo>
                        <a:pt x="486410" y="93980"/>
                      </a:lnTo>
                      <a:lnTo>
                        <a:pt x="635" y="225425"/>
                      </a:lnTo>
                      <a:lnTo>
                        <a:pt x="0" y="50800"/>
                      </a:lnTo>
                      <a:cubicBezTo>
                        <a:pt x="60960" y="35560"/>
                        <a:pt x="121920" y="21590"/>
                        <a:pt x="182245" y="15875"/>
                      </a:cubicBezTo>
                      <a:cubicBezTo>
                        <a:pt x="284480" y="5715"/>
                        <a:pt x="384810" y="19685"/>
                        <a:pt x="486410" y="0"/>
                      </a:cubicBezTo>
                      <a:close/>
                    </a:path>
                  </a:pathLst>
                </a:custGeom>
                <a:solidFill>
                  <a:srgbClr val="FEE470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1" name="Freeform: Shape 450">
                  <a:extLst>
                    <a:ext uri="{FF2B5EF4-FFF2-40B4-BE49-F238E27FC236}">
                      <a16:creationId xmlns:a16="http://schemas.microsoft.com/office/drawing/2014/main" id="{3C3286A9-A18D-4741-83CB-61AD6874BD6A}"/>
                    </a:ext>
                  </a:extLst>
                </p:cNvPr>
                <p:cNvSpPr/>
                <p:nvPr/>
              </p:nvSpPr>
              <p:spPr>
                <a:xfrm>
                  <a:off x="343534" y="2200275"/>
                  <a:ext cx="216534" cy="59689"/>
                </a:xfrm>
                <a:custGeom>
                  <a:avLst/>
                  <a:gdLst>
                    <a:gd name="connsiteX0" fmla="*/ 216535 w 216534"/>
                    <a:gd name="connsiteY0" fmla="*/ 0 h 59689"/>
                    <a:gd name="connsiteX1" fmla="*/ 0 w 216534"/>
                    <a:gd name="connsiteY1" fmla="*/ 59690 h 59689"/>
                    <a:gd name="connsiteX2" fmla="*/ 0 w 216534"/>
                    <a:gd name="connsiteY2" fmla="*/ 44450 h 59689"/>
                    <a:gd name="connsiteX3" fmla="*/ 216535 w 216534"/>
                    <a:gd name="connsiteY3" fmla="*/ 0 h 5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534" h="59689">
                      <a:moveTo>
                        <a:pt x="216535" y="0"/>
                      </a:moveTo>
                      <a:cubicBezTo>
                        <a:pt x="145415" y="36195"/>
                        <a:pt x="71120" y="56515"/>
                        <a:pt x="0" y="59690"/>
                      </a:cubicBezTo>
                      <a:lnTo>
                        <a:pt x="0" y="44450"/>
                      </a:lnTo>
                      <a:cubicBezTo>
                        <a:pt x="70485" y="19685"/>
                        <a:pt x="144780" y="31115"/>
                        <a:pt x="216535" y="0"/>
                      </a:cubicBezTo>
                      <a:close/>
                    </a:path>
                  </a:pathLst>
                </a:custGeom>
                <a:solidFill>
                  <a:srgbClr val="FEF2B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452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416559" y="2140334"/>
                  <a:ext cx="103231" cy="157691"/>
                  <a:chOff x="416559" y="2140334"/>
                  <a:chExt cx="103231" cy="157691"/>
                </a:xfrm>
                <a:solidFill>
                  <a:schemeClr val="accent1"/>
                </a:solidFill>
              </p:grpSpPr>
              <p:sp>
                <p:nvSpPr>
                  <p:cNvPr id="453" name="Freeform: Shape 452">
                    <a:extLst>
                      <a:ext uri="{FF2B5EF4-FFF2-40B4-BE49-F238E27FC236}">
                        <a16:creationId xmlns:a16="http://schemas.microsoft.com/office/drawing/2014/main" id="{13FC4928-BC6E-45E0-9C74-DF367EE01E88}"/>
                      </a:ext>
                    </a:extLst>
                  </p:cNvPr>
                  <p:cNvSpPr/>
                  <p:nvPr/>
                </p:nvSpPr>
                <p:spPr>
                  <a:xfrm>
                    <a:off x="422909" y="2154554"/>
                    <a:ext cx="96881" cy="143471"/>
                  </a:xfrm>
                  <a:custGeom>
                    <a:avLst/>
                    <a:gdLst>
                      <a:gd name="connsiteX0" fmla="*/ 69850 w 96881"/>
                      <a:gd name="connsiteY0" fmla="*/ 45720 h 143471"/>
                      <a:gd name="connsiteX1" fmla="*/ 95885 w 96881"/>
                      <a:gd name="connsiteY1" fmla="*/ 96520 h 143471"/>
                      <a:gd name="connsiteX2" fmla="*/ 90805 w 96881"/>
                      <a:gd name="connsiteY2" fmla="*/ 111760 h 143471"/>
                      <a:gd name="connsiteX3" fmla="*/ 50800 w 96881"/>
                      <a:gd name="connsiteY3" fmla="*/ 140970 h 143471"/>
                      <a:gd name="connsiteX4" fmla="*/ 37465 w 96881"/>
                      <a:gd name="connsiteY4" fmla="*/ 139700 h 143471"/>
                      <a:gd name="connsiteX5" fmla="*/ 11430 w 96881"/>
                      <a:gd name="connsiteY5" fmla="*/ 88900 h 143471"/>
                      <a:gd name="connsiteX6" fmla="*/ 12065 w 96881"/>
                      <a:gd name="connsiteY6" fmla="*/ 64770 h 143471"/>
                      <a:gd name="connsiteX7" fmla="*/ 12065 w 96881"/>
                      <a:gd name="connsiteY7" fmla="*/ 64770 h 143471"/>
                      <a:gd name="connsiteX8" fmla="*/ 12700 w 96881"/>
                      <a:gd name="connsiteY8" fmla="*/ 40640 h 143471"/>
                      <a:gd name="connsiteX9" fmla="*/ 0 w 96881"/>
                      <a:gd name="connsiteY9" fmla="*/ 15240 h 143471"/>
                      <a:gd name="connsiteX10" fmla="*/ 20320 w 96881"/>
                      <a:gd name="connsiteY10" fmla="*/ 0 h 143471"/>
                      <a:gd name="connsiteX11" fmla="*/ 33020 w 96881"/>
                      <a:gd name="connsiteY11" fmla="*/ 25400 h 143471"/>
                      <a:gd name="connsiteX12" fmla="*/ 51435 w 96881"/>
                      <a:gd name="connsiteY12" fmla="*/ 35560 h 143471"/>
                      <a:gd name="connsiteX13" fmla="*/ 51435 w 96881"/>
                      <a:gd name="connsiteY13" fmla="*/ 35560 h 143471"/>
                      <a:gd name="connsiteX14" fmla="*/ 69850 w 96881"/>
                      <a:gd name="connsiteY14" fmla="*/ 45720 h 1434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6881" h="143471">
                        <a:moveTo>
                          <a:pt x="69850" y="45720"/>
                        </a:moveTo>
                        <a:lnTo>
                          <a:pt x="95885" y="96520"/>
                        </a:lnTo>
                        <a:cubicBezTo>
                          <a:pt x="98425" y="100965"/>
                          <a:pt x="95885" y="107950"/>
                          <a:pt x="90805" y="111760"/>
                        </a:cubicBezTo>
                        <a:lnTo>
                          <a:pt x="50800" y="140970"/>
                        </a:lnTo>
                        <a:cubicBezTo>
                          <a:pt x="45720" y="144780"/>
                          <a:pt x="40005" y="144145"/>
                          <a:pt x="37465" y="139700"/>
                        </a:cubicBezTo>
                        <a:lnTo>
                          <a:pt x="11430" y="88900"/>
                        </a:lnTo>
                        <a:cubicBezTo>
                          <a:pt x="8255" y="81915"/>
                          <a:pt x="8255" y="73025"/>
                          <a:pt x="12065" y="64770"/>
                        </a:cubicBezTo>
                        <a:lnTo>
                          <a:pt x="12065" y="64770"/>
                        </a:lnTo>
                        <a:cubicBezTo>
                          <a:pt x="15875" y="56515"/>
                          <a:pt x="15875" y="47625"/>
                          <a:pt x="12700" y="40640"/>
                        </a:cubicBezTo>
                        <a:lnTo>
                          <a:pt x="0" y="15240"/>
                        </a:lnTo>
                        <a:lnTo>
                          <a:pt x="20320" y="0"/>
                        </a:lnTo>
                        <a:lnTo>
                          <a:pt x="33020" y="25400"/>
                        </a:lnTo>
                        <a:cubicBezTo>
                          <a:pt x="36195" y="32385"/>
                          <a:pt x="43180" y="36195"/>
                          <a:pt x="51435" y="35560"/>
                        </a:cubicBezTo>
                        <a:lnTo>
                          <a:pt x="51435" y="35560"/>
                        </a:lnTo>
                        <a:cubicBezTo>
                          <a:pt x="59690" y="34925"/>
                          <a:pt x="66675" y="38735"/>
                          <a:pt x="69850" y="45720"/>
                        </a:cubicBezTo>
                        <a:close/>
                      </a:path>
                    </a:pathLst>
                  </a:custGeom>
                  <a:solidFill>
                    <a:srgbClr val="B4DFED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4" name="Freeform: Shape 453">
                    <a:extLst>
                      <a:ext uri="{FF2B5EF4-FFF2-40B4-BE49-F238E27FC236}">
                        <a16:creationId xmlns:a16="http://schemas.microsoft.com/office/drawing/2014/main" id="{E0CFF64C-AEDD-4630-9360-932188C1AF26}"/>
                      </a:ext>
                    </a:extLst>
                  </p:cNvPr>
                  <p:cNvSpPr/>
                  <p:nvPr/>
                </p:nvSpPr>
                <p:spPr>
                  <a:xfrm>
                    <a:off x="422275" y="2153920"/>
                    <a:ext cx="96609" cy="143471"/>
                  </a:xfrm>
                  <a:custGeom>
                    <a:avLst/>
                    <a:gdLst>
                      <a:gd name="connsiteX0" fmla="*/ 52070 w 96609"/>
                      <a:gd name="connsiteY0" fmla="*/ 35560 h 143471"/>
                      <a:gd name="connsiteX1" fmla="*/ 52070 w 96609"/>
                      <a:gd name="connsiteY1" fmla="*/ 35560 h 143471"/>
                      <a:gd name="connsiteX2" fmla="*/ 33655 w 96609"/>
                      <a:gd name="connsiteY2" fmla="*/ 25400 h 143471"/>
                      <a:gd name="connsiteX3" fmla="*/ 20955 w 96609"/>
                      <a:gd name="connsiteY3" fmla="*/ 0 h 143471"/>
                      <a:gd name="connsiteX4" fmla="*/ 17145 w 96609"/>
                      <a:gd name="connsiteY4" fmla="*/ 3175 h 143471"/>
                      <a:gd name="connsiteX5" fmla="*/ 29845 w 96609"/>
                      <a:gd name="connsiteY5" fmla="*/ 27940 h 143471"/>
                      <a:gd name="connsiteX6" fmla="*/ 45720 w 96609"/>
                      <a:gd name="connsiteY6" fmla="*/ 39370 h 143471"/>
                      <a:gd name="connsiteX7" fmla="*/ 45720 w 96609"/>
                      <a:gd name="connsiteY7" fmla="*/ 39370 h 143471"/>
                      <a:gd name="connsiteX8" fmla="*/ 63500 w 96609"/>
                      <a:gd name="connsiteY8" fmla="*/ 49530 h 143471"/>
                      <a:gd name="connsiteX9" fmla="*/ 88265 w 96609"/>
                      <a:gd name="connsiteY9" fmla="*/ 98425 h 143471"/>
                      <a:gd name="connsiteX10" fmla="*/ 85090 w 96609"/>
                      <a:gd name="connsiteY10" fmla="*/ 111760 h 143471"/>
                      <a:gd name="connsiteX11" fmla="*/ 53975 w 96609"/>
                      <a:gd name="connsiteY11" fmla="*/ 134620 h 143471"/>
                      <a:gd name="connsiteX12" fmla="*/ 42545 w 96609"/>
                      <a:gd name="connsiteY12" fmla="*/ 131445 h 143471"/>
                      <a:gd name="connsiteX13" fmla="*/ 17780 w 96609"/>
                      <a:gd name="connsiteY13" fmla="*/ 82550 h 143471"/>
                      <a:gd name="connsiteX14" fmla="*/ 17780 w 96609"/>
                      <a:gd name="connsiteY14" fmla="*/ 59055 h 143471"/>
                      <a:gd name="connsiteX15" fmla="*/ 17780 w 96609"/>
                      <a:gd name="connsiteY15" fmla="*/ 59055 h 143471"/>
                      <a:gd name="connsiteX16" fmla="*/ 16510 w 96609"/>
                      <a:gd name="connsiteY16" fmla="*/ 36830 h 143471"/>
                      <a:gd name="connsiteX17" fmla="*/ 3810 w 96609"/>
                      <a:gd name="connsiteY17" fmla="*/ 12065 h 143471"/>
                      <a:gd name="connsiteX18" fmla="*/ 0 w 96609"/>
                      <a:gd name="connsiteY18" fmla="*/ 15240 h 143471"/>
                      <a:gd name="connsiteX19" fmla="*/ 12700 w 96609"/>
                      <a:gd name="connsiteY19" fmla="*/ 40640 h 143471"/>
                      <a:gd name="connsiteX20" fmla="*/ 12065 w 96609"/>
                      <a:gd name="connsiteY20" fmla="*/ 64770 h 143471"/>
                      <a:gd name="connsiteX21" fmla="*/ 12065 w 96609"/>
                      <a:gd name="connsiteY21" fmla="*/ 64770 h 143471"/>
                      <a:gd name="connsiteX22" fmla="*/ 11430 w 96609"/>
                      <a:gd name="connsiteY22" fmla="*/ 88900 h 143471"/>
                      <a:gd name="connsiteX23" fmla="*/ 37465 w 96609"/>
                      <a:gd name="connsiteY23" fmla="*/ 139700 h 143471"/>
                      <a:gd name="connsiteX24" fmla="*/ 50800 w 96609"/>
                      <a:gd name="connsiteY24" fmla="*/ 140970 h 143471"/>
                      <a:gd name="connsiteX25" fmla="*/ 90805 w 96609"/>
                      <a:gd name="connsiteY25" fmla="*/ 111760 h 143471"/>
                      <a:gd name="connsiteX26" fmla="*/ 95885 w 96609"/>
                      <a:gd name="connsiteY26" fmla="*/ 96520 h 143471"/>
                      <a:gd name="connsiteX27" fmla="*/ 69850 w 96609"/>
                      <a:gd name="connsiteY27" fmla="*/ 45720 h 143471"/>
                      <a:gd name="connsiteX28" fmla="*/ 52070 w 96609"/>
                      <a:gd name="connsiteY28" fmla="*/ 35560 h 1434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96609" h="143471">
                        <a:moveTo>
                          <a:pt x="52070" y="35560"/>
                        </a:moveTo>
                        <a:lnTo>
                          <a:pt x="52070" y="35560"/>
                        </a:lnTo>
                        <a:cubicBezTo>
                          <a:pt x="43815" y="35560"/>
                          <a:pt x="36830" y="31750"/>
                          <a:pt x="33655" y="25400"/>
                        </a:cubicBezTo>
                        <a:lnTo>
                          <a:pt x="20955" y="0"/>
                        </a:lnTo>
                        <a:lnTo>
                          <a:pt x="17145" y="3175"/>
                        </a:lnTo>
                        <a:lnTo>
                          <a:pt x="29845" y="27940"/>
                        </a:lnTo>
                        <a:cubicBezTo>
                          <a:pt x="33020" y="34290"/>
                          <a:pt x="39370" y="38735"/>
                          <a:pt x="45720" y="39370"/>
                        </a:cubicBezTo>
                        <a:lnTo>
                          <a:pt x="45720" y="39370"/>
                        </a:lnTo>
                        <a:cubicBezTo>
                          <a:pt x="52070" y="40005"/>
                          <a:pt x="59690" y="43180"/>
                          <a:pt x="63500" y="49530"/>
                        </a:cubicBezTo>
                        <a:lnTo>
                          <a:pt x="88265" y="98425"/>
                        </a:lnTo>
                        <a:cubicBezTo>
                          <a:pt x="90805" y="102870"/>
                          <a:pt x="89535" y="108585"/>
                          <a:pt x="85090" y="111760"/>
                        </a:cubicBezTo>
                        <a:cubicBezTo>
                          <a:pt x="71120" y="113665"/>
                          <a:pt x="60960" y="121285"/>
                          <a:pt x="53975" y="134620"/>
                        </a:cubicBezTo>
                        <a:cubicBezTo>
                          <a:pt x="50165" y="137795"/>
                          <a:pt x="45085" y="135890"/>
                          <a:pt x="42545" y="131445"/>
                        </a:cubicBezTo>
                        <a:lnTo>
                          <a:pt x="17780" y="82550"/>
                        </a:lnTo>
                        <a:cubicBezTo>
                          <a:pt x="14605" y="76200"/>
                          <a:pt x="15240" y="66675"/>
                          <a:pt x="17780" y="59055"/>
                        </a:cubicBezTo>
                        <a:lnTo>
                          <a:pt x="17780" y="59055"/>
                        </a:lnTo>
                        <a:cubicBezTo>
                          <a:pt x="20320" y="51435"/>
                          <a:pt x="19685" y="43180"/>
                          <a:pt x="16510" y="36830"/>
                        </a:cubicBezTo>
                        <a:lnTo>
                          <a:pt x="3810" y="12065"/>
                        </a:lnTo>
                        <a:lnTo>
                          <a:pt x="0" y="15240"/>
                        </a:lnTo>
                        <a:lnTo>
                          <a:pt x="12700" y="40640"/>
                        </a:lnTo>
                        <a:cubicBezTo>
                          <a:pt x="15875" y="47625"/>
                          <a:pt x="15875" y="56515"/>
                          <a:pt x="12065" y="64770"/>
                        </a:cubicBezTo>
                        <a:lnTo>
                          <a:pt x="12065" y="64770"/>
                        </a:lnTo>
                        <a:cubicBezTo>
                          <a:pt x="8255" y="73025"/>
                          <a:pt x="8255" y="81915"/>
                          <a:pt x="11430" y="88900"/>
                        </a:cubicBezTo>
                        <a:lnTo>
                          <a:pt x="37465" y="139700"/>
                        </a:lnTo>
                        <a:cubicBezTo>
                          <a:pt x="40005" y="144145"/>
                          <a:pt x="45720" y="144780"/>
                          <a:pt x="50800" y="140970"/>
                        </a:cubicBezTo>
                        <a:lnTo>
                          <a:pt x="90805" y="111760"/>
                        </a:lnTo>
                        <a:cubicBezTo>
                          <a:pt x="95885" y="107950"/>
                          <a:pt x="97790" y="101600"/>
                          <a:pt x="95885" y="96520"/>
                        </a:cubicBezTo>
                        <a:lnTo>
                          <a:pt x="69850" y="45720"/>
                        </a:lnTo>
                        <a:cubicBezTo>
                          <a:pt x="67310" y="39370"/>
                          <a:pt x="60325" y="35560"/>
                          <a:pt x="52070" y="35560"/>
                        </a:cubicBezTo>
                        <a:close/>
                      </a:path>
                    </a:pathLst>
                  </a:custGeom>
                  <a:solidFill>
                    <a:srgbClr val="72B0C4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5" name="Freeform: Shape 454">
                    <a:extLst>
                      <a:ext uri="{FF2B5EF4-FFF2-40B4-BE49-F238E27FC236}">
                        <a16:creationId xmlns:a16="http://schemas.microsoft.com/office/drawing/2014/main" id="{F58CB1BA-BDE9-4E97-A50F-9E9322475394}"/>
                      </a:ext>
                    </a:extLst>
                  </p:cNvPr>
                  <p:cNvSpPr/>
                  <p:nvPr/>
                </p:nvSpPr>
                <p:spPr>
                  <a:xfrm>
                    <a:off x="416559" y="2144553"/>
                    <a:ext cx="27940" cy="25339"/>
                  </a:xfrm>
                  <a:custGeom>
                    <a:avLst/>
                    <a:gdLst>
                      <a:gd name="connsiteX0" fmla="*/ 22860 w 27940"/>
                      <a:gd name="connsiteY0" fmla="*/ 476 h 25339"/>
                      <a:gd name="connsiteX1" fmla="*/ 1270 w 27940"/>
                      <a:gd name="connsiteY1" fmla="*/ 16351 h 25339"/>
                      <a:gd name="connsiteX2" fmla="*/ 0 w 27940"/>
                      <a:gd name="connsiteY2" fmla="*/ 19526 h 25339"/>
                      <a:gd name="connsiteX3" fmla="*/ 2540 w 27940"/>
                      <a:gd name="connsiteY3" fmla="*/ 24606 h 25339"/>
                      <a:gd name="connsiteX4" fmla="*/ 5080 w 27940"/>
                      <a:gd name="connsiteY4" fmla="*/ 24606 h 25339"/>
                      <a:gd name="connsiteX5" fmla="*/ 26670 w 27940"/>
                      <a:gd name="connsiteY5" fmla="*/ 8731 h 25339"/>
                      <a:gd name="connsiteX6" fmla="*/ 27940 w 27940"/>
                      <a:gd name="connsiteY6" fmla="*/ 5556 h 25339"/>
                      <a:gd name="connsiteX7" fmla="*/ 25400 w 27940"/>
                      <a:gd name="connsiteY7" fmla="*/ 476 h 25339"/>
                      <a:gd name="connsiteX8" fmla="*/ 22860 w 27940"/>
                      <a:gd name="connsiteY8" fmla="*/ 476 h 253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940" h="25339">
                        <a:moveTo>
                          <a:pt x="22860" y="476"/>
                        </a:moveTo>
                        <a:lnTo>
                          <a:pt x="1270" y="16351"/>
                        </a:lnTo>
                        <a:cubicBezTo>
                          <a:pt x="0" y="16986"/>
                          <a:pt x="0" y="18256"/>
                          <a:pt x="0" y="19526"/>
                        </a:cubicBezTo>
                        <a:lnTo>
                          <a:pt x="2540" y="24606"/>
                        </a:lnTo>
                        <a:cubicBezTo>
                          <a:pt x="3175" y="25241"/>
                          <a:pt x="4445" y="25876"/>
                          <a:pt x="5080" y="24606"/>
                        </a:cubicBezTo>
                        <a:lnTo>
                          <a:pt x="26670" y="8731"/>
                        </a:lnTo>
                        <a:cubicBezTo>
                          <a:pt x="27940" y="8096"/>
                          <a:pt x="27940" y="6826"/>
                          <a:pt x="27940" y="5556"/>
                        </a:cubicBezTo>
                        <a:lnTo>
                          <a:pt x="25400" y="476"/>
                        </a:lnTo>
                        <a:cubicBezTo>
                          <a:pt x="24765" y="-159"/>
                          <a:pt x="23495" y="-159"/>
                          <a:pt x="22860" y="476"/>
                        </a:cubicBezTo>
                        <a:close/>
                      </a:path>
                    </a:pathLst>
                  </a:custGeom>
                  <a:solidFill>
                    <a:srgbClr val="72B0C4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6" name="Freeform: Shape 455">
                    <a:extLst>
                      <a:ext uri="{FF2B5EF4-FFF2-40B4-BE49-F238E27FC236}">
                        <a16:creationId xmlns:a16="http://schemas.microsoft.com/office/drawing/2014/main" id="{FBC48C33-55E3-4012-BF3A-F82F4AA9B41B}"/>
                      </a:ext>
                    </a:extLst>
                  </p:cNvPr>
                  <p:cNvSpPr/>
                  <p:nvPr/>
                </p:nvSpPr>
                <p:spPr>
                  <a:xfrm>
                    <a:off x="417953" y="2140334"/>
                    <a:ext cx="18291" cy="18030"/>
                  </a:xfrm>
                  <a:custGeom>
                    <a:avLst/>
                    <a:gdLst>
                      <a:gd name="connsiteX0" fmla="*/ 15116 w 18291"/>
                      <a:gd name="connsiteY0" fmla="*/ 1520 h 18030"/>
                      <a:gd name="connsiteX1" fmla="*/ 18291 w 18291"/>
                      <a:gd name="connsiteY1" fmla="*/ 7235 h 18030"/>
                      <a:gd name="connsiteX2" fmla="*/ 3686 w 18291"/>
                      <a:gd name="connsiteY2" fmla="*/ 18030 h 18030"/>
                      <a:gd name="connsiteX3" fmla="*/ 511 w 18291"/>
                      <a:gd name="connsiteY3" fmla="*/ 12315 h 18030"/>
                      <a:gd name="connsiteX4" fmla="*/ 2416 w 18291"/>
                      <a:gd name="connsiteY4" fmla="*/ 5965 h 18030"/>
                      <a:gd name="connsiteX5" fmla="*/ 8766 w 18291"/>
                      <a:gd name="connsiteY5" fmla="*/ 885 h 18030"/>
                      <a:gd name="connsiteX6" fmla="*/ 15116 w 18291"/>
                      <a:gd name="connsiteY6" fmla="*/ 1520 h 18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291" h="18030">
                        <a:moveTo>
                          <a:pt x="15116" y="1520"/>
                        </a:moveTo>
                        <a:lnTo>
                          <a:pt x="18291" y="7235"/>
                        </a:lnTo>
                        <a:lnTo>
                          <a:pt x="3686" y="18030"/>
                        </a:lnTo>
                        <a:lnTo>
                          <a:pt x="511" y="12315"/>
                        </a:lnTo>
                        <a:cubicBezTo>
                          <a:pt x="-759" y="10410"/>
                          <a:pt x="511" y="7870"/>
                          <a:pt x="2416" y="5965"/>
                        </a:cubicBezTo>
                        <a:lnTo>
                          <a:pt x="8766" y="885"/>
                        </a:lnTo>
                        <a:cubicBezTo>
                          <a:pt x="11306" y="-385"/>
                          <a:pt x="13846" y="-385"/>
                          <a:pt x="15116" y="1520"/>
                        </a:cubicBezTo>
                        <a:close/>
                      </a:path>
                    </a:pathLst>
                  </a:custGeom>
                  <a:solidFill>
                    <a:srgbClr val="FED20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57" name="Freeform: Shape 456">
                    <a:extLst>
                      <a:ext uri="{FF2B5EF4-FFF2-40B4-BE49-F238E27FC236}">
                        <a16:creationId xmlns:a16="http://schemas.microsoft.com/office/drawing/2014/main" id="{519B7382-CC1F-495A-99DA-8E1E7C7B0357}"/>
                      </a:ext>
                    </a:extLst>
                  </p:cNvPr>
                  <p:cNvSpPr/>
                  <p:nvPr/>
                </p:nvSpPr>
                <p:spPr>
                  <a:xfrm>
                    <a:off x="424815" y="2140334"/>
                    <a:ext cx="11429" cy="12315"/>
                  </a:xfrm>
                  <a:custGeom>
                    <a:avLst/>
                    <a:gdLst>
                      <a:gd name="connsiteX0" fmla="*/ 8255 w 11429"/>
                      <a:gd name="connsiteY0" fmla="*/ 1520 h 12315"/>
                      <a:gd name="connsiteX1" fmla="*/ 11430 w 11429"/>
                      <a:gd name="connsiteY1" fmla="*/ 7235 h 12315"/>
                      <a:gd name="connsiteX2" fmla="*/ 4445 w 11429"/>
                      <a:gd name="connsiteY2" fmla="*/ 12315 h 12315"/>
                      <a:gd name="connsiteX3" fmla="*/ 0 w 11429"/>
                      <a:gd name="connsiteY3" fmla="*/ 3425 h 12315"/>
                      <a:gd name="connsiteX4" fmla="*/ 3175 w 11429"/>
                      <a:gd name="connsiteY4" fmla="*/ 885 h 12315"/>
                      <a:gd name="connsiteX5" fmla="*/ 8255 w 11429"/>
                      <a:gd name="connsiteY5" fmla="*/ 1520 h 12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1429" h="12315">
                        <a:moveTo>
                          <a:pt x="8255" y="1520"/>
                        </a:moveTo>
                        <a:lnTo>
                          <a:pt x="11430" y="7235"/>
                        </a:lnTo>
                        <a:lnTo>
                          <a:pt x="4445" y="12315"/>
                        </a:lnTo>
                        <a:lnTo>
                          <a:pt x="0" y="3425"/>
                        </a:lnTo>
                        <a:lnTo>
                          <a:pt x="3175" y="885"/>
                        </a:lnTo>
                        <a:cubicBezTo>
                          <a:pt x="4445" y="-385"/>
                          <a:pt x="6985" y="-385"/>
                          <a:pt x="8255" y="1520"/>
                        </a:cubicBezTo>
                        <a:close/>
                      </a:path>
                    </a:pathLst>
                  </a:custGeom>
                  <a:solidFill>
                    <a:srgbClr val="E6E6E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58" name="Graphic 3">
                    <a:extLst>
                      <a:ext uri="{FF2B5EF4-FFF2-40B4-BE49-F238E27FC236}">
                        <a16:creationId xmlns:a16="http://schemas.microsoft.com/office/drawing/2014/main" id="{4A1B659A-2F4F-4E47-91B5-B9C47BA5AC9F}"/>
                      </a:ext>
                    </a:extLst>
                  </p:cNvPr>
                  <p:cNvGrpSpPr/>
                  <p:nvPr/>
                </p:nvGrpSpPr>
                <p:grpSpPr>
                  <a:xfrm>
                    <a:off x="465365" y="2218289"/>
                    <a:ext cx="28029" cy="65885"/>
                    <a:chOff x="465365" y="2218289"/>
                    <a:chExt cx="28029" cy="65885"/>
                  </a:xfrm>
                  <a:solidFill>
                    <a:schemeClr val="accent1"/>
                  </a:solidFill>
                </p:grpSpPr>
                <p:sp>
                  <p:nvSpPr>
                    <p:cNvPr id="459" name="Freeform: Shape 458">
                      <a:extLst>
                        <a:ext uri="{FF2B5EF4-FFF2-40B4-BE49-F238E27FC236}">
                          <a16:creationId xmlns:a16="http://schemas.microsoft.com/office/drawing/2014/main" id="{AAB15D92-9724-4CBB-86E6-09D5283C69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365" y="2218289"/>
                      <a:ext cx="28029" cy="65885"/>
                    </a:xfrm>
                    <a:custGeom>
                      <a:avLst/>
                      <a:gdLst>
                        <a:gd name="connsiteX0" fmla="*/ 12789 w 28029"/>
                        <a:gd name="connsiteY0" fmla="*/ 63901 h 65885"/>
                        <a:gd name="connsiteX1" fmla="*/ 89 w 28029"/>
                        <a:gd name="connsiteY1" fmla="*/ 61996 h 65885"/>
                        <a:gd name="connsiteX2" fmla="*/ 12789 w 28029"/>
                        <a:gd name="connsiteY2" fmla="*/ 3576 h 65885"/>
                        <a:gd name="connsiteX3" fmla="*/ 28029 w 28029"/>
                        <a:gd name="connsiteY3" fmla="*/ 3576 h 65885"/>
                        <a:gd name="connsiteX4" fmla="*/ 12789 w 28029"/>
                        <a:gd name="connsiteY4" fmla="*/ 63901 h 65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8029" h="65885">
                          <a:moveTo>
                            <a:pt x="12789" y="63901"/>
                          </a:moveTo>
                          <a:cubicBezTo>
                            <a:pt x="11519" y="67076"/>
                            <a:pt x="-1181" y="66441"/>
                            <a:pt x="89" y="61996"/>
                          </a:cubicBezTo>
                          <a:cubicBezTo>
                            <a:pt x="7074" y="41041"/>
                            <a:pt x="10884" y="23896"/>
                            <a:pt x="12789" y="3576"/>
                          </a:cubicBezTo>
                          <a:cubicBezTo>
                            <a:pt x="14059" y="-1504"/>
                            <a:pt x="28029" y="-869"/>
                            <a:pt x="28029" y="3576"/>
                          </a:cubicBezTo>
                          <a:cubicBezTo>
                            <a:pt x="24854" y="24531"/>
                            <a:pt x="20409" y="44216"/>
                            <a:pt x="12789" y="63901"/>
                          </a:cubicBezTo>
                          <a:close/>
                        </a:path>
                      </a:pathLst>
                    </a:custGeom>
                    <a:solidFill>
                      <a:srgbClr val="FED20C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0" name="Freeform: Shape 459">
                      <a:extLst>
                        <a:ext uri="{FF2B5EF4-FFF2-40B4-BE49-F238E27FC236}">
                          <a16:creationId xmlns:a16="http://schemas.microsoft.com/office/drawing/2014/main" id="{0F06AF04-F5D8-4F77-8AB4-626F8484F3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980" y="2219960"/>
                      <a:ext cx="15875" cy="57785"/>
                    </a:xfrm>
                    <a:custGeom>
                      <a:avLst/>
                      <a:gdLst>
                        <a:gd name="connsiteX0" fmla="*/ 13335 w 15875"/>
                        <a:gd name="connsiteY0" fmla="*/ 3810 h 57785"/>
                        <a:gd name="connsiteX1" fmla="*/ 15875 w 15875"/>
                        <a:gd name="connsiteY1" fmla="*/ 1905 h 57785"/>
                        <a:gd name="connsiteX2" fmla="*/ 10795 w 15875"/>
                        <a:gd name="connsiteY2" fmla="*/ 0 h 57785"/>
                        <a:gd name="connsiteX3" fmla="*/ 5080 w 15875"/>
                        <a:gd name="connsiteY3" fmla="*/ 1905 h 57785"/>
                        <a:gd name="connsiteX4" fmla="*/ 10160 w 15875"/>
                        <a:gd name="connsiteY4" fmla="*/ 3810 h 57785"/>
                        <a:gd name="connsiteX5" fmla="*/ 11430 w 15875"/>
                        <a:gd name="connsiteY5" fmla="*/ 3810 h 57785"/>
                        <a:gd name="connsiteX6" fmla="*/ 0 w 15875"/>
                        <a:gd name="connsiteY6" fmla="*/ 56515 h 57785"/>
                        <a:gd name="connsiteX7" fmla="*/ 635 w 15875"/>
                        <a:gd name="connsiteY7" fmla="*/ 57785 h 57785"/>
                        <a:gd name="connsiteX8" fmla="*/ 635 w 15875"/>
                        <a:gd name="connsiteY8" fmla="*/ 57785 h 57785"/>
                        <a:gd name="connsiteX9" fmla="*/ 1905 w 15875"/>
                        <a:gd name="connsiteY9" fmla="*/ 56515 h 57785"/>
                        <a:gd name="connsiteX10" fmla="*/ 13335 w 15875"/>
                        <a:gd name="connsiteY10" fmla="*/ 3810 h 577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875" h="57785">
                          <a:moveTo>
                            <a:pt x="13335" y="3810"/>
                          </a:moveTo>
                          <a:cubicBezTo>
                            <a:pt x="14605" y="3175"/>
                            <a:pt x="15875" y="2540"/>
                            <a:pt x="15875" y="1905"/>
                          </a:cubicBezTo>
                          <a:cubicBezTo>
                            <a:pt x="15875" y="635"/>
                            <a:pt x="13970" y="0"/>
                            <a:pt x="10795" y="0"/>
                          </a:cubicBezTo>
                          <a:cubicBezTo>
                            <a:pt x="7620" y="0"/>
                            <a:pt x="5080" y="635"/>
                            <a:pt x="5080" y="1905"/>
                          </a:cubicBezTo>
                          <a:cubicBezTo>
                            <a:pt x="5080" y="3175"/>
                            <a:pt x="6985" y="3810"/>
                            <a:pt x="10160" y="3810"/>
                          </a:cubicBezTo>
                          <a:cubicBezTo>
                            <a:pt x="10795" y="3810"/>
                            <a:pt x="10795" y="3810"/>
                            <a:pt x="11430" y="3810"/>
                          </a:cubicBezTo>
                          <a:cubicBezTo>
                            <a:pt x="11430" y="20955"/>
                            <a:pt x="1905" y="50800"/>
                            <a:pt x="0" y="56515"/>
                          </a:cubicBezTo>
                          <a:cubicBezTo>
                            <a:pt x="0" y="57150"/>
                            <a:pt x="0" y="57785"/>
                            <a:pt x="635" y="57785"/>
                          </a:cubicBezTo>
                          <a:cubicBezTo>
                            <a:pt x="635" y="57785"/>
                            <a:pt x="635" y="57785"/>
                            <a:pt x="635" y="57785"/>
                          </a:cubicBezTo>
                          <a:cubicBezTo>
                            <a:pt x="1270" y="57785"/>
                            <a:pt x="1905" y="57150"/>
                            <a:pt x="1905" y="56515"/>
                          </a:cubicBezTo>
                          <a:cubicBezTo>
                            <a:pt x="3810" y="50800"/>
                            <a:pt x="13335" y="20955"/>
                            <a:pt x="13335" y="3810"/>
                          </a:cubicBezTo>
                          <a:close/>
                        </a:path>
                      </a:pathLst>
                    </a:custGeom>
                    <a:solidFill>
                      <a:srgbClr val="E6E6E6"/>
                    </a:solidFill>
                    <a:ln w="635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61" name="Freeform: Shape 460">
                    <a:extLst>
                      <a:ext uri="{FF2B5EF4-FFF2-40B4-BE49-F238E27FC236}">
                        <a16:creationId xmlns:a16="http://schemas.microsoft.com/office/drawing/2014/main" id="{2CD4A71B-716C-41E8-BF96-E2EC9223A96C}"/>
                      </a:ext>
                    </a:extLst>
                  </p:cNvPr>
                  <p:cNvSpPr/>
                  <p:nvPr/>
                </p:nvSpPr>
                <p:spPr>
                  <a:xfrm>
                    <a:off x="422275" y="2154554"/>
                    <a:ext cx="96609" cy="126365"/>
                  </a:xfrm>
                  <a:custGeom>
                    <a:avLst/>
                    <a:gdLst>
                      <a:gd name="connsiteX0" fmla="*/ 52070 w 96609"/>
                      <a:gd name="connsiteY0" fmla="*/ 34925 h 126365"/>
                      <a:gd name="connsiteX1" fmla="*/ 52070 w 96609"/>
                      <a:gd name="connsiteY1" fmla="*/ 34925 h 126365"/>
                      <a:gd name="connsiteX2" fmla="*/ 33655 w 96609"/>
                      <a:gd name="connsiteY2" fmla="*/ 24765 h 126365"/>
                      <a:gd name="connsiteX3" fmla="*/ 22225 w 96609"/>
                      <a:gd name="connsiteY3" fmla="*/ 3175 h 126365"/>
                      <a:gd name="connsiteX4" fmla="*/ 22225 w 96609"/>
                      <a:gd name="connsiteY4" fmla="*/ 3175 h 126365"/>
                      <a:gd name="connsiteX5" fmla="*/ 20320 w 96609"/>
                      <a:gd name="connsiteY5" fmla="*/ 0 h 126365"/>
                      <a:gd name="connsiteX6" fmla="*/ 20320 w 96609"/>
                      <a:gd name="connsiteY6" fmla="*/ 0 h 126365"/>
                      <a:gd name="connsiteX7" fmla="*/ 10160 w 96609"/>
                      <a:gd name="connsiteY7" fmla="*/ 7620 h 126365"/>
                      <a:gd name="connsiteX8" fmla="*/ 0 w 96609"/>
                      <a:gd name="connsiteY8" fmla="*/ 15240 h 126365"/>
                      <a:gd name="connsiteX9" fmla="*/ 1905 w 96609"/>
                      <a:gd name="connsiteY9" fmla="*/ 18415 h 126365"/>
                      <a:gd name="connsiteX10" fmla="*/ 12065 w 96609"/>
                      <a:gd name="connsiteY10" fmla="*/ 10795 h 126365"/>
                      <a:gd name="connsiteX11" fmla="*/ 71120 w 96609"/>
                      <a:gd name="connsiteY11" fmla="*/ 126365 h 126365"/>
                      <a:gd name="connsiteX12" fmla="*/ 90805 w 96609"/>
                      <a:gd name="connsiteY12" fmla="*/ 111760 h 126365"/>
                      <a:gd name="connsiteX13" fmla="*/ 95885 w 96609"/>
                      <a:gd name="connsiteY13" fmla="*/ 96520 h 126365"/>
                      <a:gd name="connsiteX14" fmla="*/ 69850 w 96609"/>
                      <a:gd name="connsiteY14" fmla="*/ 45720 h 126365"/>
                      <a:gd name="connsiteX15" fmla="*/ 52070 w 96609"/>
                      <a:gd name="connsiteY15" fmla="*/ 34925 h 1263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96609" h="126365">
                        <a:moveTo>
                          <a:pt x="52070" y="34925"/>
                        </a:moveTo>
                        <a:lnTo>
                          <a:pt x="52070" y="34925"/>
                        </a:lnTo>
                        <a:cubicBezTo>
                          <a:pt x="43815" y="34925"/>
                          <a:pt x="36830" y="31115"/>
                          <a:pt x="33655" y="24765"/>
                        </a:cubicBezTo>
                        <a:lnTo>
                          <a:pt x="22225" y="3175"/>
                        </a:lnTo>
                        <a:lnTo>
                          <a:pt x="22225" y="3175"/>
                        </a:lnTo>
                        <a:lnTo>
                          <a:pt x="20320" y="0"/>
                        </a:lnTo>
                        <a:lnTo>
                          <a:pt x="20320" y="0"/>
                        </a:lnTo>
                        <a:lnTo>
                          <a:pt x="10160" y="7620"/>
                        </a:lnTo>
                        <a:lnTo>
                          <a:pt x="0" y="15240"/>
                        </a:lnTo>
                        <a:lnTo>
                          <a:pt x="1905" y="18415"/>
                        </a:lnTo>
                        <a:lnTo>
                          <a:pt x="12065" y="10795"/>
                        </a:lnTo>
                        <a:lnTo>
                          <a:pt x="71120" y="126365"/>
                        </a:lnTo>
                        <a:lnTo>
                          <a:pt x="90805" y="111760"/>
                        </a:lnTo>
                        <a:cubicBezTo>
                          <a:pt x="95885" y="107950"/>
                          <a:pt x="97790" y="101600"/>
                          <a:pt x="95885" y="96520"/>
                        </a:cubicBezTo>
                        <a:lnTo>
                          <a:pt x="69850" y="45720"/>
                        </a:lnTo>
                        <a:cubicBezTo>
                          <a:pt x="67310" y="38735"/>
                          <a:pt x="60325" y="34925"/>
                          <a:pt x="52070" y="34925"/>
                        </a:cubicBezTo>
                        <a:close/>
                      </a:path>
                    </a:pathLst>
                  </a:custGeom>
                  <a:solidFill>
                    <a:srgbClr val="E6E6E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2" name="Freeform: Shape 461">
                    <a:extLst>
                      <a:ext uri="{FF2B5EF4-FFF2-40B4-BE49-F238E27FC236}">
                        <a16:creationId xmlns:a16="http://schemas.microsoft.com/office/drawing/2014/main" id="{0658CD82-14B0-4E26-A5A3-10CFFB259F9B}"/>
                      </a:ext>
                    </a:extLst>
                  </p:cNvPr>
                  <p:cNvSpPr/>
                  <p:nvPr/>
                </p:nvSpPr>
                <p:spPr>
                  <a:xfrm>
                    <a:off x="429010" y="2168048"/>
                    <a:ext cx="46853" cy="120332"/>
                  </a:xfrm>
                  <a:custGeom>
                    <a:avLst/>
                    <a:gdLst>
                      <a:gd name="connsiteX0" fmla="*/ 45334 w 46853"/>
                      <a:gd name="connsiteY0" fmla="*/ 119856 h 120332"/>
                      <a:gd name="connsiteX1" fmla="*/ 42794 w 46853"/>
                      <a:gd name="connsiteY1" fmla="*/ 119856 h 120332"/>
                      <a:gd name="connsiteX2" fmla="*/ 16759 w 46853"/>
                      <a:gd name="connsiteY2" fmla="*/ 69056 h 120332"/>
                      <a:gd name="connsiteX3" fmla="*/ 14219 w 46853"/>
                      <a:gd name="connsiteY3" fmla="*/ 46196 h 120332"/>
                      <a:gd name="connsiteX4" fmla="*/ 14219 w 46853"/>
                      <a:gd name="connsiteY4" fmla="*/ 46196 h 120332"/>
                      <a:gd name="connsiteX5" fmla="*/ 11679 w 46853"/>
                      <a:gd name="connsiteY5" fmla="*/ 25876 h 120332"/>
                      <a:gd name="connsiteX6" fmla="*/ 249 w 46853"/>
                      <a:gd name="connsiteY6" fmla="*/ 3651 h 120332"/>
                      <a:gd name="connsiteX7" fmla="*/ 1519 w 46853"/>
                      <a:gd name="connsiteY7" fmla="*/ 476 h 120332"/>
                      <a:gd name="connsiteX8" fmla="*/ 4059 w 46853"/>
                      <a:gd name="connsiteY8" fmla="*/ 476 h 120332"/>
                      <a:gd name="connsiteX9" fmla="*/ 15489 w 46853"/>
                      <a:gd name="connsiteY9" fmla="*/ 22701 h 120332"/>
                      <a:gd name="connsiteX10" fmla="*/ 18029 w 46853"/>
                      <a:gd name="connsiteY10" fmla="*/ 45561 h 120332"/>
                      <a:gd name="connsiteX11" fmla="*/ 18029 w 46853"/>
                      <a:gd name="connsiteY11" fmla="*/ 45561 h 120332"/>
                      <a:gd name="connsiteX12" fmla="*/ 20569 w 46853"/>
                      <a:gd name="connsiteY12" fmla="*/ 65881 h 120332"/>
                      <a:gd name="connsiteX13" fmla="*/ 46604 w 46853"/>
                      <a:gd name="connsiteY13" fmla="*/ 116681 h 120332"/>
                      <a:gd name="connsiteX14" fmla="*/ 45334 w 46853"/>
                      <a:gd name="connsiteY14" fmla="*/ 119856 h 1203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6853" h="120332">
                        <a:moveTo>
                          <a:pt x="45334" y="119856"/>
                        </a:moveTo>
                        <a:cubicBezTo>
                          <a:pt x="44064" y="120491"/>
                          <a:pt x="42794" y="120491"/>
                          <a:pt x="42794" y="119856"/>
                        </a:cubicBezTo>
                        <a:lnTo>
                          <a:pt x="16759" y="69056"/>
                        </a:lnTo>
                        <a:cubicBezTo>
                          <a:pt x="12949" y="62071"/>
                          <a:pt x="12314" y="53181"/>
                          <a:pt x="14219" y="46196"/>
                        </a:cubicBezTo>
                        <a:lnTo>
                          <a:pt x="14219" y="46196"/>
                        </a:lnTo>
                        <a:cubicBezTo>
                          <a:pt x="16124" y="39846"/>
                          <a:pt x="14854" y="32226"/>
                          <a:pt x="11679" y="25876"/>
                        </a:cubicBezTo>
                        <a:lnTo>
                          <a:pt x="249" y="3651"/>
                        </a:lnTo>
                        <a:cubicBezTo>
                          <a:pt x="-386" y="3016"/>
                          <a:pt x="249" y="1111"/>
                          <a:pt x="1519" y="476"/>
                        </a:cubicBezTo>
                        <a:cubicBezTo>
                          <a:pt x="2789" y="-159"/>
                          <a:pt x="4059" y="-159"/>
                          <a:pt x="4059" y="476"/>
                        </a:cubicBezTo>
                        <a:lnTo>
                          <a:pt x="15489" y="22701"/>
                        </a:lnTo>
                        <a:cubicBezTo>
                          <a:pt x="19299" y="29686"/>
                          <a:pt x="19934" y="38576"/>
                          <a:pt x="18029" y="45561"/>
                        </a:cubicBezTo>
                        <a:lnTo>
                          <a:pt x="18029" y="45561"/>
                        </a:lnTo>
                        <a:cubicBezTo>
                          <a:pt x="16124" y="51911"/>
                          <a:pt x="17394" y="59531"/>
                          <a:pt x="20569" y="65881"/>
                        </a:cubicBezTo>
                        <a:lnTo>
                          <a:pt x="46604" y="116681"/>
                        </a:lnTo>
                        <a:cubicBezTo>
                          <a:pt x="47239" y="117951"/>
                          <a:pt x="46604" y="119221"/>
                          <a:pt x="45334" y="119856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3" name="Freeform: Shape 462">
                    <a:extLst>
                      <a:ext uri="{FF2B5EF4-FFF2-40B4-BE49-F238E27FC236}">
                        <a16:creationId xmlns:a16="http://schemas.microsoft.com/office/drawing/2014/main" id="{1E6C590C-64E3-426E-A0E6-A7A584AFC047}"/>
                      </a:ext>
                    </a:extLst>
                  </p:cNvPr>
                  <p:cNvSpPr/>
                  <p:nvPr/>
                </p:nvSpPr>
                <p:spPr>
                  <a:xfrm>
                    <a:off x="421376" y="2158523"/>
                    <a:ext cx="5441" cy="7937"/>
                  </a:xfrm>
                  <a:custGeom>
                    <a:avLst/>
                    <a:gdLst>
                      <a:gd name="connsiteX0" fmla="*/ 4708 w 5441"/>
                      <a:gd name="connsiteY0" fmla="*/ 7461 h 7937"/>
                      <a:gd name="connsiteX1" fmla="*/ 4708 w 5441"/>
                      <a:gd name="connsiteY1" fmla="*/ 7461 h 7937"/>
                      <a:gd name="connsiteX2" fmla="*/ 2168 w 5441"/>
                      <a:gd name="connsiteY2" fmla="*/ 7461 h 7937"/>
                      <a:gd name="connsiteX3" fmla="*/ 263 w 5441"/>
                      <a:gd name="connsiteY3" fmla="*/ 3016 h 7937"/>
                      <a:gd name="connsiteX4" fmla="*/ 898 w 5441"/>
                      <a:gd name="connsiteY4" fmla="*/ 476 h 7937"/>
                      <a:gd name="connsiteX5" fmla="*/ 898 w 5441"/>
                      <a:gd name="connsiteY5" fmla="*/ 476 h 7937"/>
                      <a:gd name="connsiteX6" fmla="*/ 2803 w 5441"/>
                      <a:gd name="connsiteY6" fmla="*/ 476 h 7937"/>
                      <a:gd name="connsiteX7" fmla="*/ 4708 w 5441"/>
                      <a:gd name="connsiteY7" fmla="*/ 4921 h 7937"/>
                      <a:gd name="connsiteX8" fmla="*/ 4708 w 5441"/>
                      <a:gd name="connsiteY8" fmla="*/ 7461 h 79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441" h="7937">
                        <a:moveTo>
                          <a:pt x="4708" y="7461"/>
                        </a:moveTo>
                        <a:lnTo>
                          <a:pt x="4708" y="7461"/>
                        </a:lnTo>
                        <a:cubicBezTo>
                          <a:pt x="4073" y="8096"/>
                          <a:pt x="2803" y="8096"/>
                          <a:pt x="2168" y="7461"/>
                        </a:cubicBezTo>
                        <a:lnTo>
                          <a:pt x="263" y="3016"/>
                        </a:lnTo>
                        <a:cubicBezTo>
                          <a:pt x="-372" y="2381"/>
                          <a:pt x="263" y="1111"/>
                          <a:pt x="898" y="476"/>
                        </a:cubicBezTo>
                        <a:lnTo>
                          <a:pt x="898" y="476"/>
                        </a:lnTo>
                        <a:cubicBezTo>
                          <a:pt x="1533" y="-159"/>
                          <a:pt x="2803" y="-159"/>
                          <a:pt x="2803" y="476"/>
                        </a:cubicBezTo>
                        <a:lnTo>
                          <a:pt x="4708" y="4921"/>
                        </a:lnTo>
                        <a:cubicBezTo>
                          <a:pt x="5978" y="5556"/>
                          <a:pt x="5343" y="6826"/>
                          <a:pt x="4708" y="7461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0000"/>
                    </a:srgbClr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4" name="Freeform: Shape 463">
                  <a:extLst>
                    <a:ext uri="{FF2B5EF4-FFF2-40B4-BE49-F238E27FC236}">
                      <a16:creationId xmlns:a16="http://schemas.microsoft.com/office/drawing/2014/main" id="{5BAEB174-07AF-4140-B428-8C5BF6D70547}"/>
                    </a:ext>
                  </a:extLst>
                </p:cNvPr>
                <p:cNvSpPr/>
                <p:nvPr/>
              </p:nvSpPr>
              <p:spPr>
                <a:xfrm>
                  <a:off x="343534" y="1760220"/>
                  <a:ext cx="485140" cy="372560"/>
                </a:xfrm>
                <a:custGeom>
                  <a:avLst/>
                  <a:gdLst>
                    <a:gd name="connsiteX0" fmla="*/ 484505 w 485140"/>
                    <a:gd name="connsiteY0" fmla="*/ 0 h 372560"/>
                    <a:gd name="connsiteX1" fmla="*/ 485140 w 485140"/>
                    <a:gd name="connsiteY1" fmla="*/ 177800 h 372560"/>
                    <a:gd name="connsiteX2" fmla="*/ 480060 w 485140"/>
                    <a:gd name="connsiteY2" fmla="*/ 179705 h 372560"/>
                    <a:gd name="connsiteX3" fmla="*/ 432435 w 485140"/>
                    <a:gd name="connsiteY3" fmla="*/ 160655 h 372560"/>
                    <a:gd name="connsiteX4" fmla="*/ 419100 w 485140"/>
                    <a:gd name="connsiteY4" fmla="*/ 183515 h 372560"/>
                    <a:gd name="connsiteX5" fmla="*/ 403225 w 485140"/>
                    <a:gd name="connsiteY5" fmla="*/ 163830 h 372560"/>
                    <a:gd name="connsiteX6" fmla="*/ 362585 w 485140"/>
                    <a:gd name="connsiteY6" fmla="*/ 188595 h 372560"/>
                    <a:gd name="connsiteX7" fmla="*/ 351155 w 485140"/>
                    <a:gd name="connsiteY7" fmla="*/ 222250 h 372560"/>
                    <a:gd name="connsiteX8" fmla="*/ 320040 w 485140"/>
                    <a:gd name="connsiteY8" fmla="*/ 222885 h 372560"/>
                    <a:gd name="connsiteX9" fmla="*/ 297180 w 485140"/>
                    <a:gd name="connsiteY9" fmla="*/ 267335 h 372560"/>
                    <a:gd name="connsiteX10" fmla="*/ 254000 w 485140"/>
                    <a:gd name="connsiteY10" fmla="*/ 271780 h 372560"/>
                    <a:gd name="connsiteX11" fmla="*/ 216535 w 485140"/>
                    <a:gd name="connsiteY11" fmla="*/ 311150 h 372560"/>
                    <a:gd name="connsiteX12" fmla="*/ 171450 w 485140"/>
                    <a:gd name="connsiteY12" fmla="*/ 309245 h 372560"/>
                    <a:gd name="connsiteX13" fmla="*/ 139700 w 485140"/>
                    <a:gd name="connsiteY13" fmla="*/ 335915 h 372560"/>
                    <a:gd name="connsiteX14" fmla="*/ 115570 w 485140"/>
                    <a:gd name="connsiteY14" fmla="*/ 314325 h 372560"/>
                    <a:gd name="connsiteX15" fmla="*/ 57785 w 485140"/>
                    <a:gd name="connsiteY15" fmla="*/ 334645 h 372560"/>
                    <a:gd name="connsiteX16" fmla="*/ 56515 w 485140"/>
                    <a:gd name="connsiteY16" fmla="*/ 360680 h 372560"/>
                    <a:gd name="connsiteX17" fmla="*/ 27940 w 485140"/>
                    <a:gd name="connsiteY17" fmla="*/ 370840 h 372560"/>
                    <a:gd name="connsiteX18" fmla="*/ 6350 w 485140"/>
                    <a:gd name="connsiteY18" fmla="*/ 362585 h 372560"/>
                    <a:gd name="connsiteX19" fmla="*/ 635 w 485140"/>
                    <a:gd name="connsiteY19" fmla="*/ 368935 h 372560"/>
                    <a:gd name="connsiteX20" fmla="*/ 0 w 485140"/>
                    <a:gd name="connsiteY20" fmla="*/ 130175 h 372560"/>
                    <a:gd name="connsiteX21" fmla="*/ 484505 w 485140"/>
                    <a:gd name="connsiteY21" fmla="*/ 0 h 37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85140" h="372560">
                      <a:moveTo>
                        <a:pt x="484505" y="0"/>
                      </a:moveTo>
                      <a:lnTo>
                        <a:pt x="485140" y="177800"/>
                      </a:lnTo>
                      <a:cubicBezTo>
                        <a:pt x="483235" y="178435"/>
                        <a:pt x="481965" y="179070"/>
                        <a:pt x="480060" y="179705"/>
                      </a:cubicBezTo>
                      <a:cubicBezTo>
                        <a:pt x="459740" y="186055"/>
                        <a:pt x="440055" y="177800"/>
                        <a:pt x="432435" y="160655"/>
                      </a:cubicBezTo>
                      <a:cubicBezTo>
                        <a:pt x="427990" y="168275"/>
                        <a:pt x="426720" y="181610"/>
                        <a:pt x="419100" y="183515"/>
                      </a:cubicBezTo>
                      <a:cubicBezTo>
                        <a:pt x="409575" y="186055"/>
                        <a:pt x="408940" y="170815"/>
                        <a:pt x="403225" y="163830"/>
                      </a:cubicBezTo>
                      <a:cubicBezTo>
                        <a:pt x="399415" y="182245"/>
                        <a:pt x="375285" y="196850"/>
                        <a:pt x="362585" y="188595"/>
                      </a:cubicBezTo>
                      <a:cubicBezTo>
                        <a:pt x="366395" y="198755"/>
                        <a:pt x="361315" y="213995"/>
                        <a:pt x="351155" y="222250"/>
                      </a:cubicBezTo>
                      <a:cubicBezTo>
                        <a:pt x="340995" y="230505"/>
                        <a:pt x="327025" y="230505"/>
                        <a:pt x="320040" y="222885"/>
                      </a:cubicBezTo>
                      <a:cubicBezTo>
                        <a:pt x="320675" y="238760"/>
                        <a:pt x="311150" y="256540"/>
                        <a:pt x="297180" y="267335"/>
                      </a:cubicBezTo>
                      <a:cubicBezTo>
                        <a:pt x="283210" y="277495"/>
                        <a:pt x="265430" y="279400"/>
                        <a:pt x="254000" y="271780"/>
                      </a:cubicBezTo>
                      <a:cubicBezTo>
                        <a:pt x="247015" y="288925"/>
                        <a:pt x="232410" y="304165"/>
                        <a:pt x="216535" y="311150"/>
                      </a:cubicBezTo>
                      <a:cubicBezTo>
                        <a:pt x="200660" y="318770"/>
                        <a:pt x="182880" y="318135"/>
                        <a:pt x="171450" y="309245"/>
                      </a:cubicBezTo>
                      <a:cubicBezTo>
                        <a:pt x="166370" y="323215"/>
                        <a:pt x="152400" y="334645"/>
                        <a:pt x="139700" y="335915"/>
                      </a:cubicBezTo>
                      <a:cubicBezTo>
                        <a:pt x="127000" y="337185"/>
                        <a:pt x="116205" y="327660"/>
                        <a:pt x="115570" y="314325"/>
                      </a:cubicBezTo>
                      <a:cubicBezTo>
                        <a:pt x="103505" y="336550"/>
                        <a:pt x="73025" y="346710"/>
                        <a:pt x="57785" y="334645"/>
                      </a:cubicBezTo>
                      <a:cubicBezTo>
                        <a:pt x="62865" y="340995"/>
                        <a:pt x="62230" y="351790"/>
                        <a:pt x="56515" y="360680"/>
                      </a:cubicBezTo>
                      <a:cubicBezTo>
                        <a:pt x="49530" y="370840"/>
                        <a:pt x="36195" y="375285"/>
                        <a:pt x="27940" y="370840"/>
                      </a:cubicBezTo>
                      <a:cubicBezTo>
                        <a:pt x="20955" y="367030"/>
                        <a:pt x="15240" y="357505"/>
                        <a:pt x="6350" y="362585"/>
                      </a:cubicBezTo>
                      <a:cubicBezTo>
                        <a:pt x="3810" y="363855"/>
                        <a:pt x="1905" y="366395"/>
                        <a:pt x="635" y="368935"/>
                      </a:cubicBezTo>
                      <a:lnTo>
                        <a:pt x="0" y="130175"/>
                      </a:lnTo>
                      <a:lnTo>
                        <a:pt x="484505" y="0"/>
                      </a:lnTo>
                      <a:close/>
                    </a:path>
                  </a:pathLst>
                </a:custGeom>
                <a:solidFill>
                  <a:srgbClr val="FFFFFF">
                    <a:alpha val="52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5" name="Freeform: Shape 464">
                  <a:extLst>
                    <a:ext uri="{FF2B5EF4-FFF2-40B4-BE49-F238E27FC236}">
                      <a16:creationId xmlns:a16="http://schemas.microsoft.com/office/drawing/2014/main" id="{83CE8A3C-E365-4BF4-9A92-A0553438F730}"/>
                    </a:ext>
                  </a:extLst>
                </p:cNvPr>
                <p:cNvSpPr/>
                <p:nvPr/>
              </p:nvSpPr>
              <p:spPr>
                <a:xfrm>
                  <a:off x="649931" y="2076246"/>
                  <a:ext cx="138142" cy="50522"/>
                </a:xfrm>
                <a:custGeom>
                  <a:avLst/>
                  <a:gdLst>
                    <a:gd name="connsiteX0" fmla="*/ 131119 w 138142"/>
                    <a:gd name="connsiteY0" fmla="*/ 4014 h 50522"/>
                    <a:gd name="connsiteX1" fmla="*/ 128579 w 138142"/>
                    <a:gd name="connsiteY1" fmla="*/ 3379 h 50522"/>
                    <a:gd name="connsiteX2" fmla="*/ 127944 w 138142"/>
                    <a:gd name="connsiteY2" fmla="*/ 3379 h 50522"/>
                    <a:gd name="connsiteX3" fmla="*/ 122864 w 138142"/>
                    <a:gd name="connsiteY3" fmla="*/ 4014 h 50522"/>
                    <a:gd name="connsiteX4" fmla="*/ 111434 w 138142"/>
                    <a:gd name="connsiteY4" fmla="*/ 2109 h 50522"/>
                    <a:gd name="connsiteX5" fmla="*/ 110799 w 138142"/>
                    <a:gd name="connsiteY5" fmla="*/ 2109 h 50522"/>
                    <a:gd name="connsiteX6" fmla="*/ 110164 w 138142"/>
                    <a:gd name="connsiteY6" fmla="*/ 2109 h 50522"/>
                    <a:gd name="connsiteX7" fmla="*/ 109529 w 138142"/>
                    <a:gd name="connsiteY7" fmla="*/ 2109 h 50522"/>
                    <a:gd name="connsiteX8" fmla="*/ 108894 w 138142"/>
                    <a:gd name="connsiteY8" fmla="*/ 2109 h 50522"/>
                    <a:gd name="connsiteX9" fmla="*/ 106989 w 138142"/>
                    <a:gd name="connsiteY9" fmla="*/ 2744 h 50522"/>
                    <a:gd name="connsiteX10" fmla="*/ 100639 w 138142"/>
                    <a:gd name="connsiteY10" fmla="*/ 4649 h 50522"/>
                    <a:gd name="connsiteX11" fmla="*/ 93654 w 138142"/>
                    <a:gd name="connsiteY11" fmla="*/ 2744 h 50522"/>
                    <a:gd name="connsiteX12" fmla="*/ 93654 w 138142"/>
                    <a:gd name="connsiteY12" fmla="*/ 2744 h 50522"/>
                    <a:gd name="connsiteX13" fmla="*/ 91749 w 138142"/>
                    <a:gd name="connsiteY13" fmla="*/ 2109 h 50522"/>
                    <a:gd name="connsiteX14" fmla="*/ 89844 w 138142"/>
                    <a:gd name="connsiteY14" fmla="*/ 2744 h 50522"/>
                    <a:gd name="connsiteX15" fmla="*/ 79684 w 138142"/>
                    <a:gd name="connsiteY15" fmla="*/ 3379 h 50522"/>
                    <a:gd name="connsiteX16" fmla="*/ 81589 w 138142"/>
                    <a:gd name="connsiteY16" fmla="*/ 204 h 50522"/>
                    <a:gd name="connsiteX17" fmla="*/ 68889 w 138142"/>
                    <a:gd name="connsiteY17" fmla="*/ 4014 h 50522"/>
                    <a:gd name="connsiteX18" fmla="*/ 66984 w 138142"/>
                    <a:gd name="connsiteY18" fmla="*/ 204 h 50522"/>
                    <a:gd name="connsiteX19" fmla="*/ 55554 w 138142"/>
                    <a:gd name="connsiteY19" fmla="*/ 7189 h 50522"/>
                    <a:gd name="connsiteX20" fmla="*/ 48569 w 138142"/>
                    <a:gd name="connsiteY20" fmla="*/ 4649 h 50522"/>
                    <a:gd name="connsiteX21" fmla="*/ 40949 w 138142"/>
                    <a:gd name="connsiteY21" fmla="*/ 12269 h 50522"/>
                    <a:gd name="connsiteX22" fmla="*/ 29519 w 138142"/>
                    <a:gd name="connsiteY22" fmla="*/ 13539 h 50522"/>
                    <a:gd name="connsiteX23" fmla="*/ 30789 w 138142"/>
                    <a:gd name="connsiteY23" fmla="*/ 17349 h 50522"/>
                    <a:gd name="connsiteX24" fmla="*/ 18089 w 138142"/>
                    <a:gd name="connsiteY24" fmla="*/ 21159 h 50522"/>
                    <a:gd name="connsiteX25" fmla="*/ 19359 w 138142"/>
                    <a:gd name="connsiteY25" fmla="*/ 26239 h 50522"/>
                    <a:gd name="connsiteX26" fmla="*/ 5389 w 138142"/>
                    <a:gd name="connsiteY26" fmla="*/ 30684 h 50522"/>
                    <a:gd name="connsiteX27" fmla="*/ 13009 w 138142"/>
                    <a:gd name="connsiteY27" fmla="*/ 35129 h 50522"/>
                    <a:gd name="connsiteX28" fmla="*/ 309 w 138142"/>
                    <a:gd name="connsiteY28" fmla="*/ 41479 h 50522"/>
                    <a:gd name="connsiteX29" fmla="*/ 11739 w 138142"/>
                    <a:gd name="connsiteY29" fmla="*/ 40844 h 50522"/>
                    <a:gd name="connsiteX30" fmla="*/ 944 w 138142"/>
                    <a:gd name="connsiteY30" fmla="*/ 50369 h 50522"/>
                    <a:gd name="connsiteX31" fmla="*/ 21899 w 138142"/>
                    <a:gd name="connsiteY31" fmla="*/ 44019 h 50522"/>
                    <a:gd name="connsiteX32" fmla="*/ 26344 w 138142"/>
                    <a:gd name="connsiteY32" fmla="*/ 48464 h 50522"/>
                    <a:gd name="connsiteX33" fmla="*/ 38409 w 138142"/>
                    <a:gd name="connsiteY33" fmla="*/ 38939 h 50522"/>
                    <a:gd name="connsiteX34" fmla="*/ 48569 w 138142"/>
                    <a:gd name="connsiteY34" fmla="*/ 40209 h 50522"/>
                    <a:gd name="connsiteX35" fmla="*/ 52379 w 138142"/>
                    <a:gd name="connsiteY35" fmla="*/ 36399 h 50522"/>
                    <a:gd name="connsiteX36" fmla="*/ 53014 w 138142"/>
                    <a:gd name="connsiteY36" fmla="*/ 36399 h 50522"/>
                    <a:gd name="connsiteX37" fmla="*/ 54284 w 138142"/>
                    <a:gd name="connsiteY37" fmla="*/ 36399 h 50522"/>
                    <a:gd name="connsiteX38" fmla="*/ 55554 w 138142"/>
                    <a:gd name="connsiteY38" fmla="*/ 35764 h 50522"/>
                    <a:gd name="connsiteX39" fmla="*/ 56824 w 138142"/>
                    <a:gd name="connsiteY39" fmla="*/ 35764 h 50522"/>
                    <a:gd name="connsiteX40" fmla="*/ 58094 w 138142"/>
                    <a:gd name="connsiteY40" fmla="*/ 35129 h 50522"/>
                    <a:gd name="connsiteX41" fmla="*/ 59364 w 138142"/>
                    <a:gd name="connsiteY41" fmla="*/ 35129 h 50522"/>
                    <a:gd name="connsiteX42" fmla="*/ 61904 w 138142"/>
                    <a:gd name="connsiteY42" fmla="*/ 34494 h 50522"/>
                    <a:gd name="connsiteX43" fmla="*/ 63174 w 138142"/>
                    <a:gd name="connsiteY43" fmla="*/ 33859 h 50522"/>
                    <a:gd name="connsiteX44" fmla="*/ 64444 w 138142"/>
                    <a:gd name="connsiteY44" fmla="*/ 33859 h 50522"/>
                    <a:gd name="connsiteX45" fmla="*/ 65714 w 138142"/>
                    <a:gd name="connsiteY45" fmla="*/ 33224 h 50522"/>
                    <a:gd name="connsiteX46" fmla="*/ 66349 w 138142"/>
                    <a:gd name="connsiteY46" fmla="*/ 33224 h 50522"/>
                    <a:gd name="connsiteX47" fmla="*/ 67619 w 138142"/>
                    <a:gd name="connsiteY47" fmla="*/ 32589 h 50522"/>
                    <a:gd name="connsiteX48" fmla="*/ 68254 w 138142"/>
                    <a:gd name="connsiteY48" fmla="*/ 32589 h 50522"/>
                    <a:gd name="connsiteX49" fmla="*/ 69524 w 138142"/>
                    <a:gd name="connsiteY49" fmla="*/ 31954 h 50522"/>
                    <a:gd name="connsiteX50" fmla="*/ 70159 w 138142"/>
                    <a:gd name="connsiteY50" fmla="*/ 31954 h 50522"/>
                    <a:gd name="connsiteX51" fmla="*/ 71429 w 138142"/>
                    <a:gd name="connsiteY51" fmla="*/ 31319 h 50522"/>
                    <a:gd name="connsiteX52" fmla="*/ 72064 w 138142"/>
                    <a:gd name="connsiteY52" fmla="*/ 31319 h 50522"/>
                    <a:gd name="connsiteX53" fmla="*/ 77144 w 138142"/>
                    <a:gd name="connsiteY53" fmla="*/ 29414 h 50522"/>
                    <a:gd name="connsiteX54" fmla="*/ 76509 w 138142"/>
                    <a:gd name="connsiteY54" fmla="*/ 30049 h 50522"/>
                    <a:gd name="connsiteX55" fmla="*/ 76509 w 138142"/>
                    <a:gd name="connsiteY55" fmla="*/ 30049 h 50522"/>
                    <a:gd name="connsiteX56" fmla="*/ 76509 w 138142"/>
                    <a:gd name="connsiteY56" fmla="*/ 30049 h 50522"/>
                    <a:gd name="connsiteX57" fmla="*/ 91114 w 138142"/>
                    <a:gd name="connsiteY57" fmla="*/ 26874 h 50522"/>
                    <a:gd name="connsiteX58" fmla="*/ 93019 w 138142"/>
                    <a:gd name="connsiteY58" fmla="*/ 26239 h 50522"/>
                    <a:gd name="connsiteX59" fmla="*/ 106354 w 138142"/>
                    <a:gd name="connsiteY59" fmla="*/ 21794 h 50522"/>
                    <a:gd name="connsiteX60" fmla="*/ 108259 w 138142"/>
                    <a:gd name="connsiteY60" fmla="*/ 20524 h 50522"/>
                    <a:gd name="connsiteX61" fmla="*/ 108259 w 138142"/>
                    <a:gd name="connsiteY61" fmla="*/ 20524 h 50522"/>
                    <a:gd name="connsiteX62" fmla="*/ 109529 w 138142"/>
                    <a:gd name="connsiteY62" fmla="*/ 19254 h 50522"/>
                    <a:gd name="connsiteX63" fmla="*/ 109529 w 138142"/>
                    <a:gd name="connsiteY63" fmla="*/ 19254 h 50522"/>
                    <a:gd name="connsiteX64" fmla="*/ 117149 w 138142"/>
                    <a:gd name="connsiteY64" fmla="*/ 18619 h 50522"/>
                    <a:gd name="connsiteX65" fmla="*/ 131754 w 138142"/>
                    <a:gd name="connsiteY65" fmla="*/ 12904 h 50522"/>
                    <a:gd name="connsiteX66" fmla="*/ 136199 w 138142"/>
                    <a:gd name="connsiteY66" fmla="*/ 9729 h 50522"/>
                    <a:gd name="connsiteX67" fmla="*/ 131119 w 138142"/>
                    <a:gd name="connsiteY67" fmla="*/ 4014 h 50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138142" h="50522">
                      <a:moveTo>
                        <a:pt x="131119" y="4014"/>
                      </a:moveTo>
                      <a:cubicBezTo>
                        <a:pt x="131119" y="3379"/>
                        <a:pt x="130484" y="3379"/>
                        <a:pt x="128579" y="3379"/>
                      </a:cubicBezTo>
                      <a:cubicBezTo>
                        <a:pt x="128579" y="3379"/>
                        <a:pt x="128579" y="3379"/>
                        <a:pt x="127944" y="3379"/>
                      </a:cubicBezTo>
                      <a:cubicBezTo>
                        <a:pt x="126039" y="3379"/>
                        <a:pt x="124769" y="3379"/>
                        <a:pt x="122864" y="4014"/>
                      </a:cubicBezTo>
                      <a:cubicBezTo>
                        <a:pt x="120959" y="3379"/>
                        <a:pt x="116514" y="2109"/>
                        <a:pt x="111434" y="2109"/>
                      </a:cubicBezTo>
                      <a:cubicBezTo>
                        <a:pt x="111434" y="2109"/>
                        <a:pt x="111434" y="2109"/>
                        <a:pt x="110799" y="2109"/>
                      </a:cubicBezTo>
                      <a:cubicBezTo>
                        <a:pt x="110799" y="2109"/>
                        <a:pt x="110164" y="2109"/>
                        <a:pt x="110164" y="2109"/>
                      </a:cubicBezTo>
                      <a:cubicBezTo>
                        <a:pt x="110164" y="2109"/>
                        <a:pt x="110164" y="2109"/>
                        <a:pt x="109529" y="2109"/>
                      </a:cubicBezTo>
                      <a:cubicBezTo>
                        <a:pt x="109529" y="2109"/>
                        <a:pt x="109529" y="2109"/>
                        <a:pt x="108894" y="2109"/>
                      </a:cubicBezTo>
                      <a:cubicBezTo>
                        <a:pt x="108259" y="2109"/>
                        <a:pt x="107624" y="2744"/>
                        <a:pt x="106989" y="2744"/>
                      </a:cubicBezTo>
                      <a:cubicBezTo>
                        <a:pt x="105084" y="3379"/>
                        <a:pt x="102544" y="4014"/>
                        <a:pt x="100639" y="4649"/>
                      </a:cubicBezTo>
                      <a:cubicBezTo>
                        <a:pt x="99369" y="4014"/>
                        <a:pt x="96829" y="3379"/>
                        <a:pt x="93654" y="2744"/>
                      </a:cubicBezTo>
                      <a:cubicBezTo>
                        <a:pt x="93654" y="2744"/>
                        <a:pt x="93654" y="2744"/>
                        <a:pt x="93654" y="2744"/>
                      </a:cubicBezTo>
                      <a:cubicBezTo>
                        <a:pt x="93654" y="2109"/>
                        <a:pt x="93019" y="2109"/>
                        <a:pt x="91749" y="2109"/>
                      </a:cubicBezTo>
                      <a:cubicBezTo>
                        <a:pt x="91114" y="2109"/>
                        <a:pt x="90479" y="2109"/>
                        <a:pt x="89844" y="2744"/>
                      </a:cubicBezTo>
                      <a:cubicBezTo>
                        <a:pt x="86669" y="2744"/>
                        <a:pt x="83494" y="2744"/>
                        <a:pt x="79684" y="3379"/>
                      </a:cubicBezTo>
                      <a:cubicBezTo>
                        <a:pt x="81589" y="2109"/>
                        <a:pt x="82859" y="839"/>
                        <a:pt x="81589" y="204"/>
                      </a:cubicBezTo>
                      <a:cubicBezTo>
                        <a:pt x="78414" y="-431"/>
                        <a:pt x="70794" y="4014"/>
                        <a:pt x="68889" y="4014"/>
                      </a:cubicBezTo>
                      <a:cubicBezTo>
                        <a:pt x="67619" y="4014"/>
                        <a:pt x="73334" y="-1066"/>
                        <a:pt x="66984" y="204"/>
                      </a:cubicBezTo>
                      <a:cubicBezTo>
                        <a:pt x="63809" y="839"/>
                        <a:pt x="58729" y="7189"/>
                        <a:pt x="55554" y="7189"/>
                      </a:cubicBezTo>
                      <a:cubicBezTo>
                        <a:pt x="53014" y="7189"/>
                        <a:pt x="51109" y="4649"/>
                        <a:pt x="48569" y="4649"/>
                      </a:cubicBezTo>
                      <a:cubicBezTo>
                        <a:pt x="42854" y="5284"/>
                        <a:pt x="44759" y="10999"/>
                        <a:pt x="40949" y="12269"/>
                      </a:cubicBezTo>
                      <a:cubicBezTo>
                        <a:pt x="38409" y="13539"/>
                        <a:pt x="32059" y="12269"/>
                        <a:pt x="29519" y="13539"/>
                      </a:cubicBezTo>
                      <a:cubicBezTo>
                        <a:pt x="26344" y="15444"/>
                        <a:pt x="32694" y="16079"/>
                        <a:pt x="30789" y="17349"/>
                      </a:cubicBezTo>
                      <a:cubicBezTo>
                        <a:pt x="28249" y="19254"/>
                        <a:pt x="19994" y="18619"/>
                        <a:pt x="18089" y="21159"/>
                      </a:cubicBezTo>
                      <a:cubicBezTo>
                        <a:pt x="16184" y="23064"/>
                        <a:pt x="25074" y="23064"/>
                        <a:pt x="19359" y="26239"/>
                      </a:cubicBezTo>
                      <a:cubicBezTo>
                        <a:pt x="16184" y="28144"/>
                        <a:pt x="7294" y="28144"/>
                        <a:pt x="5389" y="30684"/>
                      </a:cubicBezTo>
                      <a:cubicBezTo>
                        <a:pt x="2214" y="35129"/>
                        <a:pt x="14914" y="31954"/>
                        <a:pt x="13009" y="35129"/>
                      </a:cubicBezTo>
                      <a:cubicBezTo>
                        <a:pt x="12374" y="36399"/>
                        <a:pt x="-2231" y="40844"/>
                        <a:pt x="309" y="41479"/>
                      </a:cubicBezTo>
                      <a:cubicBezTo>
                        <a:pt x="2214" y="42114"/>
                        <a:pt x="10469" y="38939"/>
                        <a:pt x="11739" y="40844"/>
                      </a:cubicBezTo>
                      <a:cubicBezTo>
                        <a:pt x="13009" y="42114"/>
                        <a:pt x="-4136" y="49099"/>
                        <a:pt x="944" y="50369"/>
                      </a:cubicBezTo>
                      <a:cubicBezTo>
                        <a:pt x="4754" y="51639"/>
                        <a:pt x="12374" y="44654"/>
                        <a:pt x="21899" y="44019"/>
                      </a:cubicBezTo>
                      <a:cubicBezTo>
                        <a:pt x="26344" y="44019"/>
                        <a:pt x="22534" y="49734"/>
                        <a:pt x="26344" y="48464"/>
                      </a:cubicBezTo>
                      <a:cubicBezTo>
                        <a:pt x="32694" y="47194"/>
                        <a:pt x="34599" y="40844"/>
                        <a:pt x="38409" y="38939"/>
                      </a:cubicBezTo>
                      <a:cubicBezTo>
                        <a:pt x="42219" y="37669"/>
                        <a:pt x="44759" y="41479"/>
                        <a:pt x="48569" y="40209"/>
                      </a:cubicBezTo>
                      <a:cubicBezTo>
                        <a:pt x="51109" y="38939"/>
                        <a:pt x="52379" y="37669"/>
                        <a:pt x="52379" y="36399"/>
                      </a:cubicBezTo>
                      <a:cubicBezTo>
                        <a:pt x="52379" y="36399"/>
                        <a:pt x="53014" y="36399"/>
                        <a:pt x="53014" y="36399"/>
                      </a:cubicBezTo>
                      <a:cubicBezTo>
                        <a:pt x="53649" y="36399"/>
                        <a:pt x="53649" y="36399"/>
                        <a:pt x="54284" y="36399"/>
                      </a:cubicBezTo>
                      <a:cubicBezTo>
                        <a:pt x="54919" y="36399"/>
                        <a:pt x="55554" y="36399"/>
                        <a:pt x="55554" y="35764"/>
                      </a:cubicBezTo>
                      <a:cubicBezTo>
                        <a:pt x="56189" y="35764"/>
                        <a:pt x="56189" y="35764"/>
                        <a:pt x="56824" y="35764"/>
                      </a:cubicBezTo>
                      <a:cubicBezTo>
                        <a:pt x="57459" y="35764"/>
                        <a:pt x="58094" y="35764"/>
                        <a:pt x="58094" y="35129"/>
                      </a:cubicBezTo>
                      <a:cubicBezTo>
                        <a:pt x="58729" y="35129"/>
                        <a:pt x="58729" y="35129"/>
                        <a:pt x="59364" y="35129"/>
                      </a:cubicBezTo>
                      <a:cubicBezTo>
                        <a:pt x="59999" y="35129"/>
                        <a:pt x="60634" y="34494"/>
                        <a:pt x="61904" y="34494"/>
                      </a:cubicBezTo>
                      <a:cubicBezTo>
                        <a:pt x="62539" y="34494"/>
                        <a:pt x="63174" y="34494"/>
                        <a:pt x="63174" y="33859"/>
                      </a:cubicBezTo>
                      <a:cubicBezTo>
                        <a:pt x="63809" y="33859"/>
                        <a:pt x="63809" y="33859"/>
                        <a:pt x="64444" y="33859"/>
                      </a:cubicBezTo>
                      <a:cubicBezTo>
                        <a:pt x="65079" y="33859"/>
                        <a:pt x="65714" y="33859"/>
                        <a:pt x="65714" y="33224"/>
                      </a:cubicBezTo>
                      <a:cubicBezTo>
                        <a:pt x="65714" y="33224"/>
                        <a:pt x="66349" y="33224"/>
                        <a:pt x="66349" y="33224"/>
                      </a:cubicBezTo>
                      <a:cubicBezTo>
                        <a:pt x="66984" y="33224"/>
                        <a:pt x="67619" y="33224"/>
                        <a:pt x="67619" y="32589"/>
                      </a:cubicBezTo>
                      <a:cubicBezTo>
                        <a:pt x="67619" y="32589"/>
                        <a:pt x="68254" y="32589"/>
                        <a:pt x="68254" y="32589"/>
                      </a:cubicBezTo>
                      <a:cubicBezTo>
                        <a:pt x="68889" y="32589"/>
                        <a:pt x="69524" y="32589"/>
                        <a:pt x="69524" y="31954"/>
                      </a:cubicBezTo>
                      <a:cubicBezTo>
                        <a:pt x="69524" y="31954"/>
                        <a:pt x="70159" y="31954"/>
                        <a:pt x="70159" y="31954"/>
                      </a:cubicBezTo>
                      <a:cubicBezTo>
                        <a:pt x="70794" y="31954"/>
                        <a:pt x="71429" y="31319"/>
                        <a:pt x="71429" y="31319"/>
                      </a:cubicBezTo>
                      <a:cubicBezTo>
                        <a:pt x="71429" y="31319"/>
                        <a:pt x="71429" y="31319"/>
                        <a:pt x="72064" y="31319"/>
                      </a:cubicBezTo>
                      <a:cubicBezTo>
                        <a:pt x="73969" y="30684"/>
                        <a:pt x="75874" y="30049"/>
                        <a:pt x="77144" y="29414"/>
                      </a:cubicBezTo>
                      <a:cubicBezTo>
                        <a:pt x="77144" y="29414"/>
                        <a:pt x="76509" y="29414"/>
                        <a:pt x="76509" y="30049"/>
                      </a:cubicBezTo>
                      <a:lnTo>
                        <a:pt x="76509" y="30049"/>
                      </a:lnTo>
                      <a:lnTo>
                        <a:pt x="76509" y="30049"/>
                      </a:lnTo>
                      <a:cubicBezTo>
                        <a:pt x="81589" y="29414"/>
                        <a:pt x="86669" y="28144"/>
                        <a:pt x="91114" y="26874"/>
                      </a:cubicBezTo>
                      <a:cubicBezTo>
                        <a:pt x="91749" y="26874"/>
                        <a:pt x="92384" y="26239"/>
                        <a:pt x="93019" y="26239"/>
                      </a:cubicBezTo>
                      <a:cubicBezTo>
                        <a:pt x="98734" y="24969"/>
                        <a:pt x="103179" y="23064"/>
                        <a:pt x="106354" y="21794"/>
                      </a:cubicBezTo>
                      <a:cubicBezTo>
                        <a:pt x="106989" y="21794"/>
                        <a:pt x="107624" y="21159"/>
                        <a:pt x="108259" y="20524"/>
                      </a:cubicBezTo>
                      <a:cubicBezTo>
                        <a:pt x="108259" y="20524"/>
                        <a:pt x="108259" y="20524"/>
                        <a:pt x="108259" y="20524"/>
                      </a:cubicBezTo>
                      <a:cubicBezTo>
                        <a:pt x="108894" y="19889"/>
                        <a:pt x="108894" y="19889"/>
                        <a:pt x="109529" y="19254"/>
                      </a:cubicBezTo>
                      <a:lnTo>
                        <a:pt x="109529" y="19254"/>
                      </a:lnTo>
                      <a:cubicBezTo>
                        <a:pt x="110799" y="19889"/>
                        <a:pt x="113339" y="19254"/>
                        <a:pt x="117149" y="18619"/>
                      </a:cubicBezTo>
                      <a:cubicBezTo>
                        <a:pt x="122229" y="17349"/>
                        <a:pt x="127944" y="14809"/>
                        <a:pt x="131754" y="12904"/>
                      </a:cubicBezTo>
                      <a:cubicBezTo>
                        <a:pt x="134294" y="11634"/>
                        <a:pt x="135564" y="10364"/>
                        <a:pt x="136199" y="9729"/>
                      </a:cubicBezTo>
                      <a:cubicBezTo>
                        <a:pt x="140644" y="7824"/>
                        <a:pt x="136834" y="5284"/>
                        <a:pt x="131119" y="4014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466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657490" y="2028803"/>
                  <a:ext cx="128900" cy="95298"/>
                  <a:chOff x="657490" y="2028803"/>
                  <a:chExt cx="128900" cy="95298"/>
                </a:xfrm>
                <a:solidFill>
                  <a:schemeClr val="accent1"/>
                </a:solidFill>
              </p:grpSpPr>
              <p:sp>
                <p:nvSpPr>
                  <p:cNvPr id="467" name="Freeform: Shape 466">
                    <a:extLst>
                      <a:ext uri="{FF2B5EF4-FFF2-40B4-BE49-F238E27FC236}">
                        <a16:creationId xmlns:a16="http://schemas.microsoft.com/office/drawing/2014/main" id="{30C5D8BB-8B3D-4008-8AB6-FD696ED26025}"/>
                      </a:ext>
                    </a:extLst>
                  </p:cNvPr>
                  <p:cNvSpPr/>
                  <p:nvPr/>
                </p:nvSpPr>
                <p:spPr>
                  <a:xfrm>
                    <a:off x="696594" y="2039983"/>
                    <a:ext cx="54610" cy="68277"/>
                  </a:xfrm>
                  <a:custGeom>
                    <a:avLst/>
                    <a:gdLst>
                      <a:gd name="connsiteX0" fmla="*/ 36830 w 54610"/>
                      <a:gd name="connsiteY0" fmla="*/ 58057 h 68277"/>
                      <a:gd name="connsiteX1" fmla="*/ 54610 w 54610"/>
                      <a:gd name="connsiteY1" fmla="*/ 11702 h 68277"/>
                      <a:gd name="connsiteX2" fmla="*/ 27305 w 54610"/>
                      <a:gd name="connsiteY2" fmla="*/ 3447 h 68277"/>
                      <a:gd name="connsiteX3" fmla="*/ 0 w 54610"/>
                      <a:gd name="connsiteY3" fmla="*/ 68217 h 68277"/>
                      <a:gd name="connsiteX4" fmla="*/ 36830 w 54610"/>
                      <a:gd name="connsiteY4" fmla="*/ 58057 h 68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610" h="68277">
                        <a:moveTo>
                          <a:pt x="36830" y="58057"/>
                        </a:moveTo>
                        <a:cubicBezTo>
                          <a:pt x="47625" y="49167"/>
                          <a:pt x="43180" y="24402"/>
                          <a:pt x="54610" y="11702"/>
                        </a:cubicBezTo>
                        <a:cubicBezTo>
                          <a:pt x="51435" y="6622"/>
                          <a:pt x="38100" y="-6078"/>
                          <a:pt x="27305" y="3447"/>
                        </a:cubicBezTo>
                        <a:cubicBezTo>
                          <a:pt x="12065" y="16147"/>
                          <a:pt x="15875" y="54882"/>
                          <a:pt x="0" y="68217"/>
                        </a:cubicBezTo>
                        <a:cubicBezTo>
                          <a:pt x="13335" y="68852"/>
                          <a:pt x="29845" y="64407"/>
                          <a:pt x="36830" y="58057"/>
                        </a:cubicBezTo>
                        <a:close/>
                      </a:path>
                    </a:pathLst>
                  </a:custGeom>
                  <a:solidFill>
                    <a:srgbClr val="FEE77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8" name="Freeform: Shape 467">
                    <a:extLst>
                      <a:ext uri="{FF2B5EF4-FFF2-40B4-BE49-F238E27FC236}">
                        <a16:creationId xmlns:a16="http://schemas.microsoft.com/office/drawing/2014/main" id="{DA6DFFB0-62AD-4D5B-86BC-A418C889E2AD}"/>
                      </a:ext>
                    </a:extLst>
                  </p:cNvPr>
                  <p:cNvSpPr/>
                  <p:nvPr/>
                </p:nvSpPr>
                <p:spPr>
                  <a:xfrm>
                    <a:off x="728980" y="2049193"/>
                    <a:ext cx="41909" cy="52656"/>
                  </a:xfrm>
                  <a:custGeom>
                    <a:avLst/>
                    <a:gdLst>
                      <a:gd name="connsiteX0" fmla="*/ 28575 w 41909"/>
                      <a:gd name="connsiteY0" fmla="*/ 44401 h 52656"/>
                      <a:gd name="connsiteX1" fmla="*/ 41910 w 41909"/>
                      <a:gd name="connsiteY1" fmla="*/ 8841 h 52656"/>
                      <a:gd name="connsiteX2" fmla="*/ 20955 w 41909"/>
                      <a:gd name="connsiteY2" fmla="*/ 2491 h 52656"/>
                      <a:gd name="connsiteX3" fmla="*/ 0 w 41909"/>
                      <a:gd name="connsiteY3" fmla="*/ 52656 h 52656"/>
                      <a:gd name="connsiteX4" fmla="*/ 28575 w 41909"/>
                      <a:gd name="connsiteY4" fmla="*/ 44401 h 52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09" h="52656">
                        <a:moveTo>
                          <a:pt x="28575" y="44401"/>
                        </a:moveTo>
                        <a:cubicBezTo>
                          <a:pt x="36830" y="37416"/>
                          <a:pt x="33655" y="18366"/>
                          <a:pt x="41910" y="8841"/>
                        </a:cubicBezTo>
                        <a:cubicBezTo>
                          <a:pt x="39370" y="5031"/>
                          <a:pt x="29210" y="-4494"/>
                          <a:pt x="20955" y="2491"/>
                        </a:cubicBezTo>
                        <a:cubicBezTo>
                          <a:pt x="8890" y="12651"/>
                          <a:pt x="12065" y="42496"/>
                          <a:pt x="0" y="52656"/>
                        </a:cubicBezTo>
                        <a:cubicBezTo>
                          <a:pt x="10795" y="52021"/>
                          <a:pt x="22860" y="48846"/>
                          <a:pt x="28575" y="44401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9" name="Freeform: Shape 468">
                    <a:extLst>
                      <a:ext uri="{FF2B5EF4-FFF2-40B4-BE49-F238E27FC236}">
                        <a16:creationId xmlns:a16="http://schemas.microsoft.com/office/drawing/2014/main" id="{514E2EFB-A1CF-42B8-8BEA-941611304768}"/>
                      </a:ext>
                    </a:extLst>
                  </p:cNvPr>
                  <p:cNvSpPr/>
                  <p:nvPr/>
                </p:nvSpPr>
                <p:spPr>
                  <a:xfrm>
                    <a:off x="760430" y="2057590"/>
                    <a:ext cx="25960" cy="33562"/>
                  </a:xfrm>
                  <a:custGeom>
                    <a:avLst/>
                    <a:gdLst>
                      <a:gd name="connsiteX0" fmla="*/ 25699 w 25960"/>
                      <a:gd name="connsiteY0" fmla="*/ 19495 h 33562"/>
                      <a:gd name="connsiteX1" fmla="*/ 11094 w 25960"/>
                      <a:gd name="connsiteY1" fmla="*/ 445 h 33562"/>
                      <a:gd name="connsiteX2" fmla="*/ 299 w 25960"/>
                      <a:gd name="connsiteY2" fmla="*/ 32195 h 33562"/>
                      <a:gd name="connsiteX3" fmla="*/ 25699 w 25960"/>
                      <a:gd name="connsiteY3" fmla="*/ 19495 h 3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960" h="33562">
                        <a:moveTo>
                          <a:pt x="25699" y="19495"/>
                        </a:moveTo>
                        <a:cubicBezTo>
                          <a:pt x="27604" y="11875"/>
                          <a:pt x="18714" y="-2730"/>
                          <a:pt x="11094" y="445"/>
                        </a:cubicBezTo>
                        <a:cubicBezTo>
                          <a:pt x="6014" y="2350"/>
                          <a:pt x="-1606" y="29655"/>
                          <a:pt x="299" y="32195"/>
                        </a:cubicBezTo>
                        <a:cubicBezTo>
                          <a:pt x="3474" y="37275"/>
                          <a:pt x="23794" y="27115"/>
                          <a:pt x="25699" y="19495"/>
                        </a:cubicBezTo>
                        <a:close/>
                      </a:path>
                    </a:pathLst>
                  </a:custGeom>
                  <a:solidFill>
                    <a:srgbClr val="95CFC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0" name="Freeform: Shape 469">
                    <a:extLst>
                      <a:ext uri="{FF2B5EF4-FFF2-40B4-BE49-F238E27FC236}">
                        <a16:creationId xmlns:a16="http://schemas.microsoft.com/office/drawing/2014/main" id="{3E5687B6-259C-4261-8520-3D96327BC927}"/>
                      </a:ext>
                    </a:extLst>
                  </p:cNvPr>
                  <p:cNvSpPr/>
                  <p:nvPr/>
                </p:nvSpPr>
                <p:spPr>
                  <a:xfrm>
                    <a:off x="696594" y="2039983"/>
                    <a:ext cx="54610" cy="68277"/>
                  </a:xfrm>
                  <a:custGeom>
                    <a:avLst/>
                    <a:gdLst>
                      <a:gd name="connsiteX0" fmla="*/ 36830 w 54610"/>
                      <a:gd name="connsiteY0" fmla="*/ 58057 h 68277"/>
                      <a:gd name="connsiteX1" fmla="*/ 54610 w 54610"/>
                      <a:gd name="connsiteY1" fmla="*/ 11702 h 68277"/>
                      <a:gd name="connsiteX2" fmla="*/ 27305 w 54610"/>
                      <a:gd name="connsiteY2" fmla="*/ 3447 h 68277"/>
                      <a:gd name="connsiteX3" fmla="*/ 0 w 54610"/>
                      <a:gd name="connsiteY3" fmla="*/ 68217 h 68277"/>
                      <a:gd name="connsiteX4" fmla="*/ 36830 w 54610"/>
                      <a:gd name="connsiteY4" fmla="*/ 58057 h 682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610" h="68277">
                        <a:moveTo>
                          <a:pt x="36830" y="58057"/>
                        </a:moveTo>
                        <a:cubicBezTo>
                          <a:pt x="47625" y="49167"/>
                          <a:pt x="43180" y="24402"/>
                          <a:pt x="54610" y="11702"/>
                        </a:cubicBezTo>
                        <a:cubicBezTo>
                          <a:pt x="51435" y="6622"/>
                          <a:pt x="38100" y="-6078"/>
                          <a:pt x="27305" y="3447"/>
                        </a:cubicBezTo>
                        <a:cubicBezTo>
                          <a:pt x="12065" y="16147"/>
                          <a:pt x="15875" y="54882"/>
                          <a:pt x="0" y="68217"/>
                        </a:cubicBezTo>
                        <a:cubicBezTo>
                          <a:pt x="13335" y="68852"/>
                          <a:pt x="29845" y="64407"/>
                          <a:pt x="36830" y="58057"/>
                        </a:cubicBezTo>
                        <a:close/>
                      </a:path>
                    </a:pathLst>
                  </a:custGeom>
                  <a:solidFill>
                    <a:srgbClr val="9AD6D0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1" name="Freeform: Shape 470">
                    <a:extLst>
                      <a:ext uri="{FF2B5EF4-FFF2-40B4-BE49-F238E27FC236}">
                        <a16:creationId xmlns:a16="http://schemas.microsoft.com/office/drawing/2014/main" id="{C8375EEA-4F55-4DD9-9255-849F5729BA9C}"/>
                      </a:ext>
                    </a:extLst>
                  </p:cNvPr>
                  <p:cNvSpPr/>
                  <p:nvPr/>
                </p:nvSpPr>
                <p:spPr>
                  <a:xfrm>
                    <a:off x="728980" y="2049193"/>
                    <a:ext cx="41909" cy="52656"/>
                  </a:xfrm>
                  <a:custGeom>
                    <a:avLst/>
                    <a:gdLst>
                      <a:gd name="connsiteX0" fmla="*/ 28575 w 41909"/>
                      <a:gd name="connsiteY0" fmla="*/ 44401 h 52656"/>
                      <a:gd name="connsiteX1" fmla="*/ 41910 w 41909"/>
                      <a:gd name="connsiteY1" fmla="*/ 8841 h 52656"/>
                      <a:gd name="connsiteX2" fmla="*/ 20955 w 41909"/>
                      <a:gd name="connsiteY2" fmla="*/ 2491 h 52656"/>
                      <a:gd name="connsiteX3" fmla="*/ 0 w 41909"/>
                      <a:gd name="connsiteY3" fmla="*/ 52656 h 52656"/>
                      <a:gd name="connsiteX4" fmla="*/ 28575 w 41909"/>
                      <a:gd name="connsiteY4" fmla="*/ 44401 h 52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1909" h="52656">
                        <a:moveTo>
                          <a:pt x="28575" y="44401"/>
                        </a:moveTo>
                        <a:cubicBezTo>
                          <a:pt x="36830" y="37416"/>
                          <a:pt x="33655" y="18366"/>
                          <a:pt x="41910" y="8841"/>
                        </a:cubicBezTo>
                        <a:cubicBezTo>
                          <a:pt x="39370" y="5031"/>
                          <a:pt x="29210" y="-4494"/>
                          <a:pt x="20955" y="2491"/>
                        </a:cubicBezTo>
                        <a:cubicBezTo>
                          <a:pt x="8890" y="12651"/>
                          <a:pt x="12065" y="42496"/>
                          <a:pt x="0" y="52656"/>
                        </a:cubicBezTo>
                        <a:cubicBezTo>
                          <a:pt x="10795" y="52021"/>
                          <a:pt x="22860" y="48846"/>
                          <a:pt x="28575" y="44401"/>
                        </a:cubicBezTo>
                        <a:close/>
                      </a:path>
                    </a:pathLst>
                  </a:custGeom>
                  <a:solidFill>
                    <a:srgbClr val="A0DED8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2" name="Freeform: Shape 471">
                    <a:extLst>
                      <a:ext uri="{FF2B5EF4-FFF2-40B4-BE49-F238E27FC236}">
                        <a16:creationId xmlns:a16="http://schemas.microsoft.com/office/drawing/2014/main" id="{108F11D7-7416-4DC6-9BCC-596E841B8CC0}"/>
                      </a:ext>
                    </a:extLst>
                  </p:cNvPr>
                  <p:cNvSpPr/>
                  <p:nvPr/>
                </p:nvSpPr>
                <p:spPr>
                  <a:xfrm>
                    <a:off x="718245" y="2093510"/>
                    <a:ext cx="9464" cy="9197"/>
                  </a:xfrm>
                  <a:custGeom>
                    <a:avLst/>
                    <a:gdLst>
                      <a:gd name="connsiteX0" fmla="*/ 9464 w 9464"/>
                      <a:gd name="connsiteY0" fmla="*/ 2625 h 9197"/>
                      <a:gd name="connsiteX1" fmla="*/ 7559 w 9464"/>
                      <a:gd name="connsiteY1" fmla="*/ 6435 h 9197"/>
                      <a:gd name="connsiteX2" fmla="*/ 3749 w 9464"/>
                      <a:gd name="connsiteY2" fmla="*/ 8975 h 9197"/>
                      <a:gd name="connsiteX3" fmla="*/ 1209 w 9464"/>
                      <a:gd name="connsiteY3" fmla="*/ 2625 h 9197"/>
                      <a:gd name="connsiteX4" fmla="*/ 9464 w 9464"/>
                      <a:gd name="connsiteY4" fmla="*/ 2625 h 9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464" h="9197">
                        <a:moveTo>
                          <a:pt x="9464" y="2625"/>
                        </a:moveTo>
                        <a:cubicBezTo>
                          <a:pt x="9464" y="3895"/>
                          <a:pt x="8829" y="5165"/>
                          <a:pt x="7559" y="6435"/>
                        </a:cubicBezTo>
                        <a:cubicBezTo>
                          <a:pt x="6924" y="7705"/>
                          <a:pt x="5019" y="8340"/>
                          <a:pt x="3749" y="8975"/>
                        </a:cubicBezTo>
                        <a:cubicBezTo>
                          <a:pt x="-696" y="10245"/>
                          <a:pt x="-696" y="5800"/>
                          <a:pt x="1209" y="2625"/>
                        </a:cubicBezTo>
                        <a:cubicBezTo>
                          <a:pt x="4384" y="-550"/>
                          <a:pt x="9464" y="-1185"/>
                          <a:pt x="9464" y="2625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3" name="Freeform: Shape 472">
                    <a:extLst>
                      <a:ext uri="{FF2B5EF4-FFF2-40B4-BE49-F238E27FC236}">
                        <a16:creationId xmlns:a16="http://schemas.microsoft.com/office/drawing/2014/main" id="{706E2D0A-08AE-4763-B09E-AE1803B56077}"/>
                      </a:ext>
                    </a:extLst>
                  </p:cNvPr>
                  <p:cNvSpPr/>
                  <p:nvPr/>
                </p:nvSpPr>
                <p:spPr>
                  <a:xfrm>
                    <a:off x="721359" y="2096135"/>
                    <a:ext cx="3424" cy="3438"/>
                  </a:xfrm>
                  <a:custGeom>
                    <a:avLst/>
                    <a:gdLst>
                      <a:gd name="connsiteX0" fmla="*/ 1905 w 3424"/>
                      <a:gd name="connsiteY0" fmla="*/ 0 h 3438"/>
                      <a:gd name="connsiteX1" fmla="*/ 0 w 3424"/>
                      <a:gd name="connsiteY1" fmla="*/ 2540 h 3438"/>
                      <a:gd name="connsiteX2" fmla="*/ 1905 w 3424"/>
                      <a:gd name="connsiteY2" fmla="*/ 3175 h 3438"/>
                      <a:gd name="connsiteX3" fmla="*/ 3175 w 3424"/>
                      <a:gd name="connsiteY3" fmla="*/ 1270 h 3438"/>
                      <a:gd name="connsiteX4" fmla="*/ 1905 w 3424"/>
                      <a:gd name="connsiteY4" fmla="*/ 0 h 34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424" h="3438">
                        <a:moveTo>
                          <a:pt x="1905" y="0"/>
                        </a:moveTo>
                        <a:cubicBezTo>
                          <a:pt x="635" y="0"/>
                          <a:pt x="0" y="1905"/>
                          <a:pt x="0" y="2540"/>
                        </a:cubicBezTo>
                        <a:cubicBezTo>
                          <a:pt x="0" y="3175"/>
                          <a:pt x="1270" y="3810"/>
                          <a:pt x="1905" y="3175"/>
                        </a:cubicBezTo>
                        <a:cubicBezTo>
                          <a:pt x="2540" y="2540"/>
                          <a:pt x="3175" y="1905"/>
                          <a:pt x="3175" y="1270"/>
                        </a:cubicBezTo>
                        <a:cubicBezTo>
                          <a:pt x="3810" y="635"/>
                          <a:pt x="3175" y="0"/>
                          <a:pt x="1905" y="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4" name="Freeform: Shape 473">
                    <a:extLst>
                      <a:ext uri="{FF2B5EF4-FFF2-40B4-BE49-F238E27FC236}">
                        <a16:creationId xmlns:a16="http://schemas.microsoft.com/office/drawing/2014/main" id="{8A5C521C-16C9-4786-9115-BA6A9D119303}"/>
                      </a:ext>
                    </a:extLst>
                  </p:cNvPr>
                  <p:cNvSpPr/>
                  <p:nvPr/>
                </p:nvSpPr>
                <p:spPr>
                  <a:xfrm>
                    <a:off x="739775" y="2085975"/>
                    <a:ext cx="5715" cy="6350"/>
                  </a:xfrm>
                  <a:custGeom>
                    <a:avLst/>
                    <a:gdLst>
                      <a:gd name="connsiteX0" fmla="*/ 635 w 5715"/>
                      <a:gd name="connsiteY0" fmla="*/ 5715 h 6350"/>
                      <a:gd name="connsiteX1" fmla="*/ 2540 w 5715"/>
                      <a:gd name="connsiteY1" fmla="*/ 6350 h 6350"/>
                      <a:gd name="connsiteX2" fmla="*/ 4445 w 5715"/>
                      <a:gd name="connsiteY2" fmla="*/ 4445 h 6350"/>
                      <a:gd name="connsiteX3" fmla="*/ 5715 w 5715"/>
                      <a:gd name="connsiteY3" fmla="*/ 2540 h 6350"/>
                      <a:gd name="connsiteX4" fmla="*/ 4445 w 5715"/>
                      <a:gd name="connsiteY4" fmla="*/ 635 h 6350"/>
                      <a:gd name="connsiteX5" fmla="*/ 2540 w 5715"/>
                      <a:gd name="connsiteY5" fmla="*/ 0 h 6350"/>
                      <a:gd name="connsiteX6" fmla="*/ 635 w 5715"/>
                      <a:gd name="connsiteY6" fmla="*/ 1905 h 6350"/>
                      <a:gd name="connsiteX7" fmla="*/ 0 w 5715"/>
                      <a:gd name="connsiteY7" fmla="*/ 3175 h 6350"/>
                      <a:gd name="connsiteX8" fmla="*/ 635 w 5715"/>
                      <a:gd name="connsiteY8" fmla="*/ 5715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15" h="6350">
                        <a:moveTo>
                          <a:pt x="635" y="5715"/>
                        </a:moveTo>
                        <a:cubicBezTo>
                          <a:pt x="1270" y="6350"/>
                          <a:pt x="1905" y="6350"/>
                          <a:pt x="2540" y="6350"/>
                        </a:cubicBezTo>
                        <a:cubicBezTo>
                          <a:pt x="3175" y="6350"/>
                          <a:pt x="3810" y="5080"/>
                          <a:pt x="4445" y="4445"/>
                        </a:cubicBezTo>
                        <a:cubicBezTo>
                          <a:pt x="5080" y="3810"/>
                          <a:pt x="5715" y="3175"/>
                          <a:pt x="5715" y="2540"/>
                        </a:cubicBezTo>
                        <a:cubicBezTo>
                          <a:pt x="5715" y="1905"/>
                          <a:pt x="5080" y="1270"/>
                          <a:pt x="4445" y="635"/>
                        </a:cubicBezTo>
                        <a:cubicBezTo>
                          <a:pt x="3810" y="0"/>
                          <a:pt x="3175" y="0"/>
                          <a:pt x="2540" y="0"/>
                        </a:cubicBezTo>
                        <a:cubicBezTo>
                          <a:pt x="1905" y="0"/>
                          <a:pt x="1270" y="1270"/>
                          <a:pt x="635" y="1905"/>
                        </a:cubicBezTo>
                        <a:cubicBezTo>
                          <a:pt x="635" y="2540"/>
                          <a:pt x="0" y="2540"/>
                          <a:pt x="0" y="3175"/>
                        </a:cubicBezTo>
                        <a:cubicBezTo>
                          <a:pt x="0" y="3810"/>
                          <a:pt x="0" y="5080"/>
                          <a:pt x="635" y="5715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5" name="Freeform: Shape 474">
                    <a:extLst>
                      <a:ext uri="{FF2B5EF4-FFF2-40B4-BE49-F238E27FC236}">
                        <a16:creationId xmlns:a16="http://schemas.microsoft.com/office/drawing/2014/main" id="{F0320345-EA27-48E1-92BB-7AF06BD726EC}"/>
                      </a:ext>
                    </a:extLst>
                  </p:cNvPr>
                  <p:cNvSpPr/>
                  <p:nvPr/>
                </p:nvSpPr>
                <p:spPr>
                  <a:xfrm>
                    <a:off x="741838" y="2087071"/>
                    <a:ext cx="2009" cy="2713"/>
                  </a:xfrm>
                  <a:custGeom>
                    <a:avLst/>
                    <a:gdLst>
                      <a:gd name="connsiteX0" fmla="*/ 1746 w 2009"/>
                      <a:gd name="connsiteY0" fmla="*/ 1443 h 2713"/>
                      <a:gd name="connsiteX1" fmla="*/ 1111 w 2009"/>
                      <a:gd name="connsiteY1" fmla="*/ 173 h 2713"/>
                      <a:gd name="connsiteX2" fmla="*/ 476 w 2009"/>
                      <a:gd name="connsiteY2" fmla="*/ 808 h 2713"/>
                      <a:gd name="connsiteX3" fmla="*/ 476 w 2009"/>
                      <a:gd name="connsiteY3" fmla="*/ 2713 h 2713"/>
                      <a:gd name="connsiteX4" fmla="*/ 1746 w 2009"/>
                      <a:gd name="connsiteY4" fmla="*/ 1443 h 27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09" h="2713">
                        <a:moveTo>
                          <a:pt x="1746" y="1443"/>
                        </a:moveTo>
                        <a:cubicBezTo>
                          <a:pt x="2381" y="808"/>
                          <a:pt x="1746" y="-462"/>
                          <a:pt x="1111" y="173"/>
                        </a:cubicBezTo>
                        <a:cubicBezTo>
                          <a:pt x="1111" y="173"/>
                          <a:pt x="476" y="173"/>
                          <a:pt x="476" y="808"/>
                        </a:cubicBezTo>
                        <a:cubicBezTo>
                          <a:pt x="-159" y="1443"/>
                          <a:pt x="-159" y="2078"/>
                          <a:pt x="476" y="2713"/>
                        </a:cubicBezTo>
                        <a:cubicBezTo>
                          <a:pt x="476" y="2713"/>
                          <a:pt x="1746" y="2078"/>
                          <a:pt x="1746" y="1443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6" name="Freeform: Shape 475">
                    <a:extLst>
                      <a:ext uri="{FF2B5EF4-FFF2-40B4-BE49-F238E27FC236}">
                        <a16:creationId xmlns:a16="http://schemas.microsoft.com/office/drawing/2014/main" id="{E19A3F10-6CA7-46DF-BAFA-9F8BACC5EF11}"/>
                      </a:ext>
                    </a:extLst>
                  </p:cNvPr>
                  <p:cNvSpPr/>
                  <p:nvPr/>
                </p:nvSpPr>
                <p:spPr>
                  <a:xfrm>
                    <a:off x="760430" y="2057590"/>
                    <a:ext cx="25960" cy="33562"/>
                  </a:xfrm>
                  <a:custGeom>
                    <a:avLst/>
                    <a:gdLst>
                      <a:gd name="connsiteX0" fmla="*/ 25699 w 25960"/>
                      <a:gd name="connsiteY0" fmla="*/ 19495 h 33562"/>
                      <a:gd name="connsiteX1" fmla="*/ 11094 w 25960"/>
                      <a:gd name="connsiteY1" fmla="*/ 445 h 33562"/>
                      <a:gd name="connsiteX2" fmla="*/ 299 w 25960"/>
                      <a:gd name="connsiteY2" fmla="*/ 32195 h 33562"/>
                      <a:gd name="connsiteX3" fmla="*/ 25699 w 25960"/>
                      <a:gd name="connsiteY3" fmla="*/ 19495 h 3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5960" h="33562">
                        <a:moveTo>
                          <a:pt x="25699" y="19495"/>
                        </a:moveTo>
                        <a:cubicBezTo>
                          <a:pt x="27604" y="11875"/>
                          <a:pt x="18714" y="-2730"/>
                          <a:pt x="11094" y="445"/>
                        </a:cubicBezTo>
                        <a:cubicBezTo>
                          <a:pt x="6014" y="2350"/>
                          <a:pt x="-1606" y="29655"/>
                          <a:pt x="299" y="32195"/>
                        </a:cubicBezTo>
                        <a:cubicBezTo>
                          <a:pt x="3474" y="37275"/>
                          <a:pt x="23794" y="27115"/>
                          <a:pt x="25699" y="19495"/>
                        </a:cubicBezTo>
                        <a:close/>
                      </a:path>
                    </a:pathLst>
                  </a:custGeom>
                  <a:solidFill>
                    <a:srgbClr val="95CFC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7" name="Freeform: Shape 476">
                    <a:extLst>
                      <a:ext uri="{FF2B5EF4-FFF2-40B4-BE49-F238E27FC236}">
                        <a16:creationId xmlns:a16="http://schemas.microsoft.com/office/drawing/2014/main" id="{687BAF7B-AF76-43E8-9C6E-5373B7A3C1F4}"/>
                      </a:ext>
                    </a:extLst>
                  </p:cNvPr>
                  <p:cNvSpPr/>
                  <p:nvPr/>
                </p:nvSpPr>
                <p:spPr>
                  <a:xfrm>
                    <a:off x="695959" y="2077720"/>
                    <a:ext cx="89534" cy="30479"/>
                  </a:xfrm>
                  <a:custGeom>
                    <a:avLst/>
                    <a:gdLst>
                      <a:gd name="connsiteX0" fmla="*/ 65405 w 89534"/>
                      <a:gd name="connsiteY0" fmla="*/ 1905 h 30479"/>
                      <a:gd name="connsiteX1" fmla="*/ 42545 w 89534"/>
                      <a:gd name="connsiteY1" fmla="*/ 3175 h 30479"/>
                      <a:gd name="connsiteX2" fmla="*/ 13970 w 89534"/>
                      <a:gd name="connsiteY2" fmla="*/ 0 h 30479"/>
                      <a:gd name="connsiteX3" fmla="*/ 0 w 89534"/>
                      <a:gd name="connsiteY3" fmla="*/ 30480 h 30479"/>
                      <a:gd name="connsiteX4" fmla="*/ 33655 w 89534"/>
                      <a:gd name="connsiteY4" fmla="*/ 22860 h 30479"/>
                      <a:gd name="connsiteX5" fmla="*/ 33020 w 89534"/>
                      <a:gd name="connsiteY5" fmla="*/ 23495 h 30479"/>
                      <a:gd name="connsiteX6" fmla="*/ 61595 w 89534"/>
                      <a:gd name="connsiteY6" fmla="*/ 15875 h 30479"/>
                      <a:gd name="connsiteX7" fmla="*/ 64135 w 89534"/>
                      <a:gd name="connsiteY7" fmla="*/ 12700 h 30479"/>
                      <a:gd name="connsiteX8" fmla="*/ 64135 w 89534"/>
                      <a:gd name="connsiteY8" fmla="*/ 12700 h 30479"/>
                      <a:gd name="connsiteX9" fmla="*/ 89535 w 89534"/>
                      <a:gd name="connsiteY9" fmla="*/ 0 h 30479"/>
                      <a:gd name="connsiteX10" fmla="*/ 65405 w 89534"/>
                      <a:gd name="connsiteY10" fmla="*/ 1905 h 30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9534" h="30479">
                        <a:moveTo>
                          <a:pt x="65405" y="1905"/>
                        </a:moveTo>
                        <a:cubicBezTo>
                          <a:pt x="59690" y="8890"/>
                          <a:pt x="42545" y="13335"/>
                          <a:pt x="42545" y="3175"/>
                        </a:cubicBezTo>
                        <a:cubicBezTo>
                          <a:pt x="28575" y="16510"/>
                          <a:pt x="15875" y="6350"/>
                          <a:pt x="13970" y="0"/>
                        </a:cubicBezTo>
                        <a:cubicBezTo>
                          <a:pt x="10160" y="15875"/>
                          <a:pt x="4445" y="26670"/>
                          <a:pt x="0" y="30480"/>
                        </a:cubicBezTo>
                        <a:cubicBezTo>
                          <a:pt x="11430" y="30480"/>
                          <a:pt x="25400" y="27305"/>
                          <a:pt x="33655" y="22860"/>
                        </a:cubicBezTo>
                        <a:cubicBezTo>
                          <a:pt x="33655" y="22860"/>
                          <a:pt x="33020" y="23495"/>
                          <a:pt x="33020" y="23495"/>
                        </a:cubicBezTo>
                        <a:cubicBezTo>
                          <a:pt x="43180" y="23495"/>
                          <a:pt x="55880" y="20320"/>
                          <a:pt x="61595" y="15875"/>
                        </a:cubicBezTo>
                        <a:cubicBezTo>
                          <a:pt x="62865" y="15240"/>
                          <a:pt x="63500" y="13970"/>
                          <a:pt x="64135" y="12700"/>
                        </a:cubicBezTo>
                        <a:cubicBezTo>
                          <a:pt x="64135" y="12700"/>
                          <a:pt x="64135" y="12700"/>
                          <a:pt x="64135" y="12700"/>
                        </a:cubicBezTo>
                        <a:cubicBezTo>
                          <a:pt x="67310" y="17780"/>
                          <a:pt x="87630" y="7620"/>
                          <a:pt x="89535" y="0"/>
                        </a:cubicBezTo>
                        <a:cubicBezTo>
                          <a:pt x="80645" y="6985"/>
                          <a:pt x="65405" y="9525"/>
                          <a:pt x="65405" y="1905"/>
                        </a:cubicBezTo>
                        <a:close/>
                      </a:path>
                    </a:pathLst>
                  </a:custGeom>
                  <a:solidFill>
                    <a:srgbClr val="E6E6E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8" name="Freeform: Shape 477">
                    <a:extLst>
                      <a:ext uri="{FF2B5EF4-FFF2-40B4-BE49-F238E27FC236}">
                        <a16:creationId xmlns:a16="http://schemas.microsoft.com/office/drawing/2014/main" id="{61B5AC36-F368-49E5-B441-CB3E31783C7D}"/>
                      </a:ext>
                    </a:extLst>
                  </p:cNvPr>
                  <p:cNvSpPr/>
                  <p:nvPr/>
                </p:nvSpPr>
                <p:spPr>
                  <a:xfrm>
                    <a:off x="657490" y="2028803"/>
                    <a:ext cx="75934" cy="95298"/>
                  </a:xfrm>
                  <a:custGeom>
                    <a:avLst/>
                    <a:gdLst>
                      <a:gd name="connsiteX0" fmla="*/ 14974 w 75934"/>
                      <a:gd name="connsiteY0" fmla="*/ 31137 h 95298"/>
                      <a:gd name="connsiteX1" fmla="*/ 27039 w 75934"/>
                      <a:gd name="connsiteY1" fmla="*/ 27327 h 95298"/>
                      <a:gd name="connsiteX2" fmla="*/ 25769 w 75934"/>
                      <a:gd name="connsiteY2" fmla="*/ 18437 h 95298"/>
                      <a:gd name="connsiteX3" fmla="*/ 36564 w 75934"/>
                      <a:gd name="connsiteY3" fmla="*/ 19072 h 95298"/>
                      <a:gd name="connsiteX4" fmla="*/ 43549 w 75934"/>
                      <a:gd name="connsiteY4" fmla="*/ 3832 h 95298"/>
                      <a:gd name="connsiteX5" fmla="*/ 50534 w 75934"/>
                      <a:gd name="connsiteY5" fmla="*/ 11452 h 95298"/>
                      <a:gd name="connsiteX6" fmla="*/ 61329 w 75934"/>
                      <a:gd name="connsiteY6" fmla="*/ 22 h 95298"/>
                      <a:gd name="connsiteX7" fmla="*/ 63234 w 75934"/>
                      <a:gd name="connsiteY7" fmla="*/ 9547 h 95298"/>
                      <a:gd name="connsiteX8" fmla="*/ 75299 w 75934"/>
                      <a:gd name="connsiteY8" fmla="*/ 6372 h 95298"/>
                      <a:gd name="connsiteX9" fmla="*/ 68949 w 75934"/>
                      <a:gd name="connsiteY9" fmla="*/ 19072 h 95298"/>
                      <a:gd name="connsiteX10" fmla="*/ 75934 w 75934"/>
                      <a:gd name="connsiteY10" fmla="*/ 21612 h 95298"/>
                      <a:gd name="connsiteX11" fmla="*/ 68949 w 75934"/>
                      <a:gd name="connsiteY11" fmla="*/ 30502 h 95298"/>
                      <a:gd name="connsiteX12" fmla="*/ 72759 w 75934"/>
                      <a:gd name="connsiteY12" fmla="*/ 41932 h 95298"/>
                      <a:gd name="connsiteX13" fmla="*/ 62599 w 75934"/>
                      <a:gd name="connsiteY13" fmla="*/ 45107 h 95298"/>
                      <a:gd name="connsiteX14" fmla="*/ 63234 w 75934"/>
                      <a:gd name="connsiteY14" fmla="*/ 65427 h 95298"/>
                      <a:gd name="connsiteX15" fmla="*/ 49899 w 75934"/>
                      <a:gd name="connsiteY15" fmla="*/ 65427 h 95298"/>
                      <a:gd name="connsiteX16" fmla="*/ 46089 w 75934"/>
                      <a:gd name="connsiteY16" fmla="*/ 85747 h 95298"/>
                      <a:gd name="connsiteX17" fmla="*/ 36564 w 75934"/>
                      <a:gd name="connsiteY17" fmla="*/ 78762 h 95298"/>
                      <a:gd name="connsiteX18" fmla="*/ 25134 w 75934"/>
                      <a:gd name="connsiteY18" fmla="*/ 95272 h 95298"/>
                      <a:gd name="connsiteX19" fmla="*/ 20689 w 75934"/>
                      <a:gd name="connsiteY19" fmla="*/ 83842 h 95298"/>
                      <a:gd name="connsiteX20" fmla="*/ 1004 w 75934"/>
                      <a:gd name="connsiteY20" fmla="*/ 90192 h 95298"/>
                      <a:gd name="connsiteX21" fmla="*/ 11164 w 75934"/>
                      <a:gd name="connsiteY21" fmla="*/ 72412 h 95298"/>
                      <a:gd name="connsiteX22" fmla="*/ 369 w 75934"/>
                      <a:gd name="connsiteY22" fmla="*/ 69872 h 95298"/>
                      <a:gd name="connsiteX23" fmla="*/ 11799 w 75934"/>
                      <a:gd name="connsiteY23" fmla="*/ 59712 h 95298"/>
                      <a:gd name="connsiteX24" fmla="*/ 4814 w 75934"/>
                      <a:gd name="connsiteY24" fmla="*/ 47012 h 95298"/>
                      <a:gd name="connsiteX25" fmla="*/ 18149 w 75934"/>
                      <a:gd name="connsiteY25" fmla="*/ 42567 h 95298"/>
                      <a:gd name="connsiteX26" fmla="*/ 14974 w 75934"/>
                      <a:gd name="connsiteY26" fmla="*/ 31137 h 952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75934" h="95298">
                        <a:moveTo>
                          <a:pt x="14974" y="31137"/>
                        </a:moveTo>
                        <a:cubicBezTo>
                          <a:pt x="16879" y="26692"/>
                          <a:pt x="24499" y="31137"/>
                          <a:pt x="27039" y="27327"/>
                        </a:cubicBezTo>
                        <a:cubicBezTo>
                          <a:pt x="28944" y="24787"/>
                          <a:pt x="23229" y="20977"/>
                          <a:pt x="25769" y="18437"/>
                        </a:cubicBezTo>
                        <a:cubicBezTo>
                          <a:pt x="28309" y="16532"/>
                          <a:pt x="34024" y="20342"/>
                          <a:pt x="36564" y="19072"/>
                        </a:cubicBezTo>
                        <a:cubicBezTo>
                          <a:pt x="39739" y="17167"/>
                          <a:pt x="37834" y="3832"/>
                          <a:pt x="43549" y="3832"/>
                        </a:cubicBezTo>
                        <a:cubicBezTo>
                          <a:pt x="46089" y="3832"/>
                          <a:pt x="47994" y="10182"/>
                          <a:pt x="50534" y="11452"/>
                        </a:cubicBezTo>
                        <a:cubicBezTo>
                          <a:pt x="53709" y="12722"/>
                          <a:pt x="58154" y="-613"/>
                          <a:pt x="61329" y="22"/>
                        </a:cubicBezTo>
                        <a:cubicBezTo>
                          <a:pt x="67679" y="22"/>
                          <a:pt x="61329" y="8277"/>
                          <a:pt x="63234" y="9547"/>
                        </a:cubicBezTo>
                        <a:cubicBezTo>
                          <a:pt x="65139" y="10817"/>
                          <a:pt x="72124" y="3832"/>
                          <a:pt x="75299" y="6372"/>
                        </a:cubicBezTo>
                        <a:cubicBezTo>
                          <a:pt x="78474" y="8912"/>
                          <a:pt x="68314" y="17167"/>
                          <a:pt x="68949" y="19072"/>
                        </a:cubicBezTo>
                        <a:cubicBezTo>
                          <a:pt x="68949" y="22247"/>
                          <a:pt x="75934" y="18437"/>
                          <a:pt x="75934" y="21612"/>
                        </a:cubicBezTo>
                        <a:cubicBezTo>
                          <a:pt x="75934" y="27962"/>
                          <a:pt x="70219" y="27962"/>
                          <a:pt x="68949" y="30502"/>
                        </a:cubicBezTo>
                        <a:cubicBezTo>
                          <a:pt x="67044" y="34312"/>
                          <a:pt x="75299" y="38122"/>
                          <a:pt x="72759" y="41932"/>
                        </a:cubicBezTo>
                        <a:cubicBezTo>
                          <a:pt x="70219" y="45742"/>
                          <a:pt x="64504" y="43837"/>
                          <a:pt x="62599" y="45107"/>
                        </a:cubicBezTo>
                        <a:cubicBezTo>
                          <a:pt x="58154" y="48282"/>
                          <a:pt x="65774" y="62252"/>
                          <a:pt x="63234" y="65427"/>
                        </a:cubicBezTo>
                        <a:cubicBezTo>
                          <a:pt x="57519" y="72412"/>
                          <a:pt x="57519" y="59077"/>
                          <a:pt x="49899" y="65427"/>
                        </a:cubicBezTo>
                        <a:cubicBezTo>
                          <a:pt x="46089" y="69237"/>
                          <a:pt x="53074" y="81937"/>
                          <a:pt x="46089" y="85747"/>
                        </a:cubicBezTo>
                        <a:cubicBezTo>
                          <a:pt x="42279" y="87652"/>
                          <a:pt x="40374" y="77492"/>
                          <a:pt x="36564" y="78762"/>
                        </a:cubicBezTo>
                        <a:cubicBezTo>
                          <a:pt x="32754" y="80667"/>
                          <a:pt x="30849" y="94002"/>
                          <a:pt x="25134" y="95272"/>
                        </a:cubicBezTo>
                        <a:cubicBezTo>
                          <a:pt x="21324" y="95907"/>
                          <a:pt x="25134" y="85112"/>
                          <a:pt x="20689" y="83842"/>
                        </a:cubicBezTo>
                        <a:cubicBezTo>
                          <a:pt x="11799" y="80667"/>
                          <a:pt x="4179" y="94002"/>
                          <a:pt x="1004" y="90192"/>
                        </a:cubicBezTo>
                        <a:cubicBezTo>
                          <a:pt x="-4076" y="85112"/>
                          <a:pt x="11799" y="75587"/>
                          <a:pt x="11164" y="72412"/>
                        </a:cubicBezTo>
                        <a:cubicBezTo>
                          <a:pt x="9894" y="67967"/>
                          <a:pt x="2274" y="72412"/>
                          <a:pt x="369" y="69872"/>
                        </a:cubicBezTo>
                        <a:cubicBezTo>
                          <a:pt x="-2171" y="66697"/>
                          <a:pt x="11164" y="62252"/>
                          <a:pt x="11799" y="59712"/>
                        </a:cubicBezTo>
                        <a:cubicBezTo>
                          <a:pt x="13704" y="52727"/>
                          <a:pt x="1639" y="55267"/>
                          <a:pt x="4814" y="47012"/>
                        </a:cubicBezTo>
                        <a:cubicBezTo>
                          <a:pt x="6719" y="42567"/>
                          <a:pt x="14974" y="45107"/>
                          <a:pt x="18149" y="42567"/>
                        </a:cubicBezTo>
                        <a:cubicBezTo>
                          <a:pt x="21959" y="37487"/>
                          <a:pt x="13704" y="35582"/>
                          <a:pt x="14974" y="31137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9" name="Freeform: Shape 478">
                    <a:extLst>
                      <a:ext uri="{FF2B5EF4-FFF2-40B4-BE49-F238E27FC236}">
                        <a16:creationId xmlns:a16="http://schemas.microsoft.com/office/drawing/2014/main" id="{D08CA0A4-931B-47E5-B17D-52A76CAB663A}"/>
                      </a:ext>
                    </a:extLst>
                  </p:cNvPr>
                  <p:cNvSpPr/>
                  <p:nvPr/>
                </p:nvSpPr>
                <p:spPr>
                  <a:xfrm>
                    <a:off x="676133" y="2044700"/>
                    <a:ext cx="46496" cy="59023"/>
                  </a:xfrm>
                  <a:custGeom>
                    <a:avLst/>
                    <a:gdLst>
                      <a:gd name="connsiteX0" fmla="*/ 9031 w 46496"/>
                      <a:gd name="connsiteY0" fmla="*/ 58420 h 59023"/>
                      <a:gd name="connsiteX1" fmla="*/ 1411 w 46496"/>
                      <a:gd name="connsiteY1" fmla="*/ 41275 h 59023"/>
                      <a:gd name="connsiteX2" fmla="*/ 5221 w 46496"/>
                      <a:gd name="connsiteY2" fmla="*/ 31115 h 59023"/>
                      <a:gd name="connsiteX3" fmla="*/ 35066 w 46496"/>
                      <a:gd name="connsiteY3" fmla="*/ 1270 h 59023"/>
                      <a:gd name="connsiteX4" fmla="*/ 46496 w 46496"/>
                      <a:gd name="connsiteY4" fmla="*/ 0 h 59023"/>
                      <a:gd name="connsiteX5" fmla="*/ 33796 w 46496"/>
                      <a:gd name="connsiteY5" fmla="*/ 27305 h 59023"/>
                      <a:gd name="connsiteX6" fmla="*/ 19826 w 46496"/>
                      <a:gd name="connsiteY6" fmla="*/ 51435 h 59023"/>
                      <a:gd name="connsiteX7" fmla="*/ 9031 w 46496"/>
                      <a:gd name="connsiteY7" fmla="*/ 58420 h 59023"/>
                      <a:gd name="connsiteX8" fmla="*/ 9031 w 46496"/>
                      <a:gd name="connsiteY8" fmla="*/ 58420 h 59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6496" h="59023">
                        <a:moveTo>
                          <a:pt x="9031" y="58420"/>
                        </a:moveTo>
                        <a:cubicBezTo>
                          <a:pt x="-1129" y="62230"/>
                          <a:pt x="-1129" y="46990"/>
                          <a:pt x="1411" y="41275"/>
                        </a:cubicBezTo>
                        <a:cubicBezTo>
                          <a:pt x="2681" y="38100"/>
                          <a:pt x="3951" y="34290"/>
                          <a:pt x="5221" y="31115"/>
                        </a:cubicBezTo>
                        <a:cubicBezTo>
                          <a:pt x="12206" y="14605"/>
                          <a:pt x="22366" y="4445"/>
                          <a:pt x="35066" y="1270"/>
                        </a:cubicBezTo>
                        <a:cubicBezTo>
                          <a:pt x="38876" y="0"/>
                          <a:pt x="42686" y="0"/>
                          <a:pt x="46496" y="0"/>
                        </a:cubicBezTo>
                        <a:cubicBezTo>
                          <a:pt x="40781" y="7620"/>
                          <a:pt x="37606" y="17780"/>
                          <a:pt x="33796" y="27305"/>
                        </a:cubicBezTo>
                        <a:cubicBezTo>
                          <a:pt x="30621" y="36830"/>
                          <a:pt x="25541" y="44450"/>
                          <a:pt x="19826" y="51435"/>
                        </a:cubicBezTo>
                        <a:cubicBezTo>
                          <a:pt x="17286" y="53975"/>
                          <a:pt x="12841" y="57785"/>
                          <a:pt x="9031" y="58420"/>
                        </a:cubicBezTo>
                        <a:lnTo>
                          <a:pt x="9031" y="58420"/>
                        </a:lnTo>
                        <a:close/>
                      </a:path>
                    </a:pathLst>
                  </a:custGeom>
                  <a:solidFill>
                    <a:srgbClr val="95CFC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0" name="Freeform: Shape 479">
                    <a:extLst>
                      <a:ext uri="{FF2B5EF4-FFF2-40B4-BE49-F238E27FC236}">
                        <a16:creationId xmlns:a16="http://schemas.microsoft.com/office/drawing/2014/main" id="{EC291128-34C6-434F-99AD-627B566C2C1D}"/>
                      </a:ext>
                    </a:extLst>
                  </p:cNvPr>
                  <p:cNvSpPr/>
                  <p:nvPr/>
                </p:nvSpPr>
                <p:spPr>
                  <a:xfrm>
                    <a:off x="679450" y="2044700"/>
                    <a:ext cx="43180" cy="59054"/>
                  </a:xfrm>
                  <a:custGeom>
                    <a:avLst/>
                    <a:gdLst>
                      <a:gd name="connsiteX0" fmla="*/ 0 w 43180"/>
                      <a:gd name="connsiteY0" fmla="*/ 59055 h 59054"/>
                      <a:gd name="connsiteX1" fmla="*/ 1905 w 43180"/>
                      <a:gd name="connsiteY1" fmla="*/ 59055 h 59054"/>
                      <a:gd name="connsiteX2" fmla="*/ 5715 w 43180"/>
                      <a:gd name="connsiteY2" fmla="*/ 58420 h 59054"/>
                      <a:gd name="connsiteX3" fmla="*/ 5715 w 43180"/>
                      <a:gd name="connsiteY3" fmla="*/ 58420 h 59054"/>
                      <a:gd name="connsiteX4" fmla="*/ 16510 w 43180"/>
                      <a:gd name="connsiteY4" fmla="*/ 51435 h 59054"/>
                      <a:gd name="connsiteX5" fmla="*/ 30480 w 43180"/>
                      <a:gd name="connsiteY5" fmla="*/ 27305 h 59054"/>
                      <a:gd name="connsiteX6" fmla="*/ 43180 w 43180"/>
                      <a:gd name="connsiteY6" fmla="*/ 0 h 59054"/>
                      <a:gd name="connsiteX7" fmla="*/ 0 w 43180"/>
                      <a:gd name="connsiteY7" fmla="*/ 59055 h 59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3180" h="59054">
                        <a:moveTo>
                          <a:pt x="0" y="59055"/>
                        </a:moveTo>
                        <a:cubicBezTo>
                          <a:pt x="635" y="59055"/>
                          <a:pt x="1270" y="59055"/>
                          <a:pt x="1905" y="59055"/>
                        </a:cubicBezTo>
                        <a:cubicBezTo>
                          <a:pt x="3175" y="59055"/>
                          <a:pt x="4445" y="59055"/>
                          <a:pt x="5715" y="58420"/>
                        </a:cubicBezTo>
                        <a:lnTo>
                          <a:pt x="5715" y="58420"/>
                        </a:lnTo>
                        <a:cubicBezTo>
                          <a:pt x="10160" y="57150"/>
                          <a:pt x="13970" y="53975"/>
                          <a:pt x="16510" y="51435"/>
                        </a:cubicBezTo>
                        <a:cubicBezTo>
                          <a:pt x="22860" y="44450"/>
                          <a:pt x="27305" y="36830"/>
                          <a:pt x="30480" y="27305"/>
                        </a:cubicBezTo>
                        <a:cubicBezTo>
                          <a:pt x="34290" y="17780"/>
                          <a:pt x="37465" y="7620"/>
                          <a:pt x="43180" y="0"/>
                        </a:cubicBezTo>
                        <a:cubicBezTo>
                          <a:pt x="26670" y="6985"/>
                          <a:pt x="18415" y="51435"/>
                          <a:pt x="0" y="59055"/>
                        </a:cubicBezTo>
                        <a:close/>
                      </a:path>
                    </a:pathLst>
                  </a:custGeom>
                  <a:solidFill>
                    <a:srgbClr val="E6E6E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1" name="Freeform: Shape 480">
                    <a:extLst>
                      <a:ext uri="{FF2B5EF4-FFF2-40B4-BE49-F238E27FC236}">
                        <a16:creationId xmlns:a16="http://schemas.microsoft.com/office/drawing/2014/main" id="{F9A6D877-DC33-46E0-82C7-E4480E3F8620}"/>
                      </a:ext>
                    </a:extLst>
                  </p:cNvPr>
                  <p:cNvSpPr/>
                  <p:nvPr/>
                </p:nvSpPr>
                <p:spPr>
                  <a:xfrm>
                    <a:off x="680719" y="2111375"/>
                    <a:ext cx="4445" cy="8504"/>
                  </a:xfrm>
                  <a:custGeom>
                    <a:avLst/>
                    <a:gdLst>
                      <a:gd name="connsiteX0" fmla="*/ 3175 w 4445"/>
                      <a:gd name="connsiteY0" fmla="*/ 6985 h 8504"/>
                      <a:gd name="connsiteX1" fmla="*/ 4445 w 4445"/>
                      <a:gd name="connsiteY1" fmla="*/ 3175 h 8504"/>
                      <a:gd name="connsiteX2" fmla="*/ 3810 w 4445"/>
                      <a:gd name="connsiteY2" fmla="*/ 0 h 8504"/>
                      <a:gd name="connsiteX3" fmla="*/ 1905 w 4445"/>
                      <a:gd name="connsiteY3" fmla="*/ 635 h 8504"/>
                      <a:gd name="connsiteX4" fmla="*/ 635 w 4445"/>
                      <a:gd name="connsiteY4" fmla="*/ 2540 h 8504"/>
                      <a:gd name="connsiteX5" fmla="*/ 0 w 4445"/>
                      <a:gd name="connsiteY5" fmla="*/ 6350 h 8504"/>
                      <a:gd name="connsiteX6" fmla="*/ 1270 w 4445"/>
                      <a:gd name="connsiteY6" fmla="*/ 8255 h 8504"/>
                      <a:gd name="connsiteX7" fmla="*/ 3175 w 4445"/>
                      <a:gd name="connsiteY7" fmla="*/ 6985 h 85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445" h="8504">
                        <a:moveTo>
                          <a:pt x="3175" y="6985"/>
                        </a:moveTo>
                        <a:cubicBezTo>
                          <a:pt x="3810" y="5715"/>
                          <a:pt x="4445" y="4445"/>
                          <a:pt x="4445" y="3175"/>
                        </a:cubicBezTo>
                        <a:cubicBezTo>
                          <a:pt x="4445" y="1905"/>
                          <a:pt x="4445" y="635"/>
                          <a:pt x="3810" y="0"/>
                        </a:cubicBezTo>
                        <a:cubicBezTo>
                          <a:pt x="3175" y="0"/>
                          <a:pt x="2540" y="0"/>
                          <a:pt x="1905" y="635"/>
                        </a:cubicBezTo>
                        <a:cubicBezTo>
                          <a:pt x="1270" y="1270"/>
                          <a:pt x="1270" y="1905"/>
                          <a:pt x="635" y="2540"/>
                        </a:cubicBezTo>
                        <a:cubicBezTo>
                          <a:pt x="0" y="3810"/>
                          <a:pt x="0" y="5080"/>
                          <a:pt x="0" y="6350"/>
                        </a:cubicBezTo>
                        <a:cubicBezTo>
                          <a:pt x="0" y="7620"/>
                          <a:pt x="0" y="8255"/>
                          <a:pt x="1270" y="8255"/>
                        </a:cubicBezTo>
                        <a:cubicBezTo>
                          <a:pt x="1905" y="8890"/>
                          <a:pt x="2540" y="8255"/>
                          <a:pt x="3175" y="6985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2" name="Freeform: Shape 481">
                    <a:extLst>
                      <a:ext uri="{FF2B5EF4-FFF2-40B4-BE49-F238E27FC236}">
                        <a16:creationId xmlns:a16="http://schemas.microsoft.com/office/drawing/2014/main" id="{29EC3DC0-4141-4ED4-86D8-5D4ADD7BD37E}"/>
                      </a:ext>
                    </a:extLst>
                  </p:cNvPr>
                  <p:cNvSpPr/>
                  <p:nvPr/>
                </p:nvSpPr>
                <p:spPr>
                  <a:xfrm>
                    <a:off x="697582" y="2100579"/>
                    <a:ext cx="5997" cy="12065"/>
                  </a:xfrm>
                  <a:custGeom>
                    <a:avLst/>
                    <a:gdLst>
                      <a:gd name="connsiteX0" fmla="*/ 282 w 5997"/>
                      <a:gd name="connsiteY0" fmla="*/ 3175 h 12065"/>
                      <a:gd name="connsiteX1" fmla="*/ 2187 w 5997"/>
                      <a:gd name="connsiteY1" fmla="*/ 10795 h 12065"/>
                      <a:gd name="connsiteX2" fmla="*/ 4727 w 5997"/>
                      <a:gd name="connsiteY2" fmla="*/ 12065 h 12065"/>
                      <a:gd name="connsiteX3" fmla="*/ 5997 w 5997"/>
                      <a:gd name="connsiteY3" fmla="*/ 10795 h 12065"/>
                      <a:gd name="connsiteX4" fmla="*/ 5997 w 5997"/>
                      <a:gd name="connsiteY4" fmla="*/ 8890 h 12065"/>
                      <a:gd name="connsiteX5" fmla="*/ 5362 w 5997"/>
                      <a:gd name="connsiteY5" fmla="*/ 2540 h 12065"/>
                      <a:gd name="connsiteX6" fmla="*/ 2822 w 5997"/>
                      <a:gd name="connsiteY6" fmla="*/ 0 h 12065"/>
                      <a:gd name="connsiteX7" fmla="*/ 282 w 5997"/>
                      <a:gd name="connsiteY7" fmla="*/ 2540 h 12065"/>
                      <a:gd name="connsiteX8" fmla="*/ 282 w 5997"/>
                      <a:gd name="connsiteY8" fmla="*/ 3175 h 120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97" h="12065">
                        <a:moveTo>
                          <a:pt x="282" y="3175"/>
                        </a:moveTo>
                        <a:cubicBezTo>
                          <a:pt x="282" y="6350"/>
                          <a:pt x="917" y="8890"/>
                          <a:pt x="2187" y="10795"/>
                        </a:cubicBezTo>
                        <a:cubicBezTo>
                          <a:pt x="2822" y="11430"/>
                          <a:pt x="3457" y="12065"/>
                          <a:pt x="4727" y="12065"/>
                        </a:cubicBezTo>
                        <a:cubicBezTo>
                          <a:pt x="5362" y="12065"/>
                          <a:pt x="5997" y="11430"/>
                          <a:pt x="5997" y="10795"/>
                        </a:cubicBezTo>
                        <a:cubicBezTo>
                          <a:pt x="5997" y="10160"/>
                          <a:pt x="5997" y="9525"/>
                          <a:pt x="5997" y="8890"/>
                        </a:cubicBezTo>
                        <a:cubicBezTo>
                          <a:pt x="5997" y="6350"/>
                          <a:pt x="5997" y="4445"/>
                          <a:pt x="5362" y="2540"/>
                        </a:cubicBezTo>
                        <a:cubicBezTo>
                          <a:pt x="4727" y="1270"/>
                          <a:pt x="4092" y="0"/>
                          <a:pt x="2822" y="0"/>
                        </a:cubicBezTo>
                        <a:cubicBezTo>
                          <a:pt x="1552" y="0"/>
                          <a:pt x="917" y="1270"/>
                          <a:pt x="282" y="2540"/>
                        </a:cubicBezTo>
                        <a:cubicBezTo>
                          <a:pt x="-353" y="3810"/>
                          <a:pt x="282" y="1905"/>
                          <a:pt x="282" y="3175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3" name="Freeform: Shape 482">
                    <a:extLst>
                      <a:ext uri="{FF2B5EF4-FFF2-40B4-BE49-F238E27FC236}">
                        <a16:creationId xmlns:a16="http://schemas.microsoft.com/office/drawing/2014/main" id="{12397719-EA6F-4BE1-8946-71045B6346F0}"/>
                      </a:ext>
                    </a:extLst>
                  </p:cNvPr>
                  <p:cNvSpPr/>
                  <p:nvPr/>
                </p:nvSpPr>
                <p:spPr>
                  <a:xfrm>
                    <a:off x="712469" y="2082164"/>
                    <a:ext cx="5888" cy="11058"/>
                  </a:xfrm>
                  <a:custGeom>
                    <a:avLst/>
                    <a:gdLst>
                      <a:gd name="connsiteX0" fmla="*/ 3175 w 5888"/>
                      <a:gd name="connsiteY0" fmla="*/ 0 h 11058"/>
                      <a:gd name="connsiteX1" fmla="*/ 3810 w 5888"/>
                      <a:gd name="connsiteY1" fmla="*/ 635 h 11058"/>
                      <a:gd name="connsiteX2" fmla="*/ 4445 w 5888"/>
                      <a:gd name="connsiteY2" fmla="*/ 1905 h 11058"/>
                      <a:gd name="connsiteX3" fmla="*/ 5715 w 5888"/>
                      <a:gd name="connsiteY3" fmla="*/ 8890 h 11058"/>
                      <a:gd name="connsiteX4" fmla="*/ 4445 w 5888"/>
                      <a:gd name="connsiteY4" fmla="*/ 10795 h 11058"/>
                      <a:gd name="connsiteX5" fmla="*/ 1905 w 5888"/>
                      <a:gd name="connsiteY5" fmla="*/ 10160 h 11058"/>
                      <a:gd name="connsiteX6" fmla="*/ 0 w 5888"/>
                      <a:gd name="connsiteY6" fmla="*/ 4445 h 11058"/>
                      <a:gd name="connsiteX7" fmla="*/ 1270 w 5888"/>
                      <a:gd name="connsiteY7" fmla="*/ 0 h 11058"/>
                      <a:gd name="connsiteX8" fmla="*/ 3175 w 5888"/>
                      <a:gd name="connsiteY8" fmla="*/ 0 h 11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888" h="11058">
                        <a:moveTo>
                          <a:pt x="3175" y="0"/>
                        </a:moveTo>
                        <a:cubicBezTo>
                          <a:pt x="3175" y="0"/>
                          <a:pt x="3810" y="0"/>
                          <a:pt x="3810" y="635"/>
                        </a:cubicBezTo>
                        <a:cubicBezTo>
                          <a:pt x="4445" y="1270"/>
                          <a:pt x="4445" y="1905"/>
                          <a:pt x="4445" y="1905"/>
                        </a:cubicBezTo>
                        <a:cubicBezTo>
                          <a:pt x="5080" y="3810"/>
                          <a:pt x="6350" y="6985"/>
                          <a:pt x="5715" y="8890"/>
                        </a:cubicBezTo>
                        <a:cubicBezTo>
                          <a:pt x="5715" y="9525"/>
                          <a:pt x="5080" y="10160"/>
                          <a:pt x="4445" y="10795"/>
                        </a:cubicBezTo>
                        <a:cubicBezTo>
                          <a:pt x="3810" y="11430"/>
                          <a:pt x="2540" y="10795"/>
                          <a:pt x="1905" y="10160"/>
                        </a:cubicBezTo>
                        <a:cubicBezTo>
                          <a:pt x="635" y="8890"/>
                          <a:pt x="0" y="6350"/>
                          <a:pt x="0" y="4445"/>
                        </a:cubicBezTo>
                        <a:cubicBezTo>
                          <a:pt x="0" y="3175"/>
                          <a:pt x="0" y="635"/>
                          <a:pt x="1270" y="0"/>
                        </a:cubicBezTo>
                        <a:cubicBezTo>
                          <a:pt x="2540" y="0"/>
                          <a:pt x="2540" y="0"/>
                          <a:pt x="3175" y="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4" name="Freeform: Shape 483">
                    <a:extLst>
                      <a:ext uri="{FF2B5EF4-FFF2-40B4-BE49-F238E27FC236}">
                        <a16:creationId xmlns:a16="http://schemas.microsoft.com/office/drawing/2014/main" id="{B2A42056-9432-4E02-A433-9B3E6AAF7380}"/>
                      </a:ext>
                    </a:extLst>
                  </p:cNvPr>
                  <p:cNvSpPr/>
                  <p:nvPr/>
                </p:nvSpPr>
                <p:spPr>
                  <a:xfrm>
                    <a:off x="719613" y="2063273"/>
                    <a:ext cx="7302" cy="8345"/>
                  </a:xfrm>
                  <a:custGeom>
                    <a:avLst/>
                    <a:gdLst>
                      <a:gd name="connsiteX0" fmla="*/ 476 w 7302"/>
                      <a:gd name="connsiteY0" fmla="*/ 1746 h 8345"/>
                      <a:gd name="connsiteX1" fmla="*/ 476 w 7302"/>
                      <a:gd name="connsiteY1" fmla="*/ 6826 h 8345"/>
                      <a:gd name="connsiteX2" fmla="*/ 4921 w 7302"/>
                      <a:gd name="connsiteY2" fmla="*/ 8096 h 8345"/>
                      <a:gd name="connsiteX3" fmla="*/ 6826 w 7302"/>
                      <a:gd name="connsiteY3" fmla="*/ 6191 h 8345"/>
                      <a:gd name="connsiteX4" fmla="*/ 6826 w 7302"/>
                      <a:gd name="connsiteY4" fmla="*/ 2381 h 8345"/>
                      <a:gd name="connsiteX5" fmla="*/ 4921 w 7302"/>
                      <a:gd name="connsiteY5" fmla="*/ 476 h 8345"/>
                      <a:gd name="connsiteX6" fmla="*/ 1746 w 7302"/>
                      <a:gd name="connsiteY6" fmla="*/ 476 h 8345"/>
                      <a:gd name="connsiteX7" fmla="*/ 476 w 7302"/>
                      <a:gd name="connsiteY7" fmla="*/ 1746 h 83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302" h="8345">
                        <a:moveTo>
                          <a:pt x="476" y="1746"/>
                        </a:moveTo>
                        <a:cubicBezTo>
                          <a:pt x="-159" y="3651"/>
                          <a:pt x="-159" y="5556"/>
                          <a:pt x="476" y="6826"/>
                        </a:cubicBezTo>
                        <a:cubicBezTo>
                          <a:pt x="1111" y="8096"/>
                          <a:pt x="3016" y="8731"/>
                          <a:pt x="4921" y="8096"/>
                        </a:cubicBezTo>
                        <a:cubicBezTo>
                          <a:pt x="5556" y="8096"/>
                          <a:pt x="6191" y="7461"/>
                          <a:pt x="6826" y="6191"/>
                        </a:cubicBezTo>
                        <a:cubicBezTo>
                          <a:pt x="7461" y="4921"/>
                          <a:pt x="7461" y="3651"/>
                          <a:pt x="6826" y="2381"/>
                        </a:cubicBezTo>
                        <a:cubicBezTo>
                          <a:pt x="6191" y="1746"/>
                          <a:pt x="5556" y="476"/>
                          <a:pt x="4921" y="476"/>
                        </a:cubicBezTo>
                        <a:cubicBezTo>
                          <a:pt x="4286" y="-159"/>
                          <a:pt x="3016" y="-159"/>
                          <a:pt x="1746" y="476"/>
                        </a:cubicBezTo>
                        <a:cubicBezTo>
                          <a:pt x="1111" y="476"/>
                          <a:pt x="476" y="1111"/>
                          <a:pt x="476" y="1746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5" name="Freeform: Shape 484">
                    <a:extLst>
                      <a:ext uri="{FF2B5EF4-FFF2-40B4-BE49-F238E27FC236}">
                        <a16:creationId xmlns:a16="http://schemas.microsoft.com/office/drawing/2014/main" id="{59E641C2-577E-4AA8-A67A-EFACC7C245AE}"/>
                      </a:ext>
                    </a:extLst>
                  </p:cNvPr>
                  <p:cNvSpPr/>
                  <p:nvPr/>
                </p:nvSpPr>
                <p:spPr>
                  <a:xfrm>
                    <a:off x="723900" y="2049462"/>
                    <a:ext cx="5715" cy="7302"/>
                  </a:xfrm>
                  <a:custGeom>
                    <a:avLst/>
                    <a:gdLst>
                      <a:gd name="connsiteX0" fmla="*/ 5715 w 5715"/>
                      <a:gd name="connsiteY0" fmla="*/ 952 h 7302"/>
                      <a:gd name="connsiteX1" fmla="*/ 1905 w 5715"/>
                      <a:gd name="connsiteY1" fmla="*/ 952 h 7302"/>
                      <a:gd name="connsiteX2" fmla="*/ 0 w 5715"/>
                      <a:gd name="connsiteY2" fmla="*/ 5397 h 7302"/>
                      <a:gd name="connsiteX3" fmla="*/ 635 w 5715"/>
                      <a:gd name="connsiteY3" fmla="*/ 7302 h 7302"/>
                      <a:gd name="connsiteX4" fmla="*/ 3175 w 5715"/>
                      <a:gd name="connsiteY4" fmla="*/ 6033 h 7302"/>
                      <a:gd name="connsiteX5" fmla="*/ 5080 w 5715"/>
                      <a:gd name="connsiteY5" fmla="*/ 4127 h 7302"/>
                      <a:gd name="connsiteX6" fmla="*/ 5715 w 5715"/>
                      <a:gd name="connsiteY6" fmla="*/ 952 h 73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15" h="7302">
                        <a:moveTo>
                          <a:pt x="5715" y="952"/>
                        </a:moveTo>
                        <a:cubicBezTo>
                          <a:pt x="5080" y="-317"/>
                          <a:pt x="3175" y="-317"/>
                          <a:pt x="1905" y="952"/>
                        </a:cubicBezTo>
                        <a:cubicBezTo>
                          <a:pt x="635" y="2222"/>
                          <a:pt x="0" y="3492"/>
                          <a:pt x="0" y="5397"/>
                        </a:cubicBezTo>
                        <a:cubicBezTo>
                          <a:pt x="0" y="6033"/>
                          <a:pt x="0" y="7302"/>
                          <a:pt x="635" y="7302"/>
                        </a:cubicBezTo>
                        <a:cubicBezTo>
                          <a:pt x="1270" y="7302"/>
                          <a:pt x="2540" y="6667"/>
                          <a:pt x="3175" y="6033"/>
                        </a:cubicBezTo>
                        <a:cubicBezTo>
                          <a:pt x="3810" y="5397"/>
                          <a:pt x="4445" y="4762"/>
                          <a:pt x="5080" y="4127"/>
                        </a:cubicBezTo>
                        <a:cubicBezTo>
                          <a:pt x="5715" y="2858"/>
                          <a:pt x="5715" y="1587"/>
                          <a:pt x="5715" y="952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6" name="Freeform: Shape 485">
                    <a:extLst>
                      <a:ext uri="{FF2B5EF4-FFF2-40B4-BE49-F238E27FC236}">
                        <a16:creationId xmlns:a16="http://schemas.microsoft.com/office/drawing/2014/main" id="{5C18A683-985C-4F57-A361-08C1DC8EC47B}"/>
                      </a:ext>
                    </a:extLst>
                  </p:cNvPr>
                  <p:cNvSpPr/>
                  <p:nvPr/>
                </p:nvSpPr>
                <p:spPr>
                  <a:xfrm>
                    <a:off x="660400" y="2105877"/>
                    <a:ext cx="7461" cy="9570"/>
                  </a:xfrm>
                  <a:custGeom>
                    <a:avLst/>
                    <a:gdLst>
                      <a:gd name="connsiteX0" fmla="*/ 0 w 7461"/>
                      <a:gd name="connsiteY0" fmla="*/ 8037 h 9570"/>
                      <a:gd name="connsiteX1" fmla="*/ 0 w 7461"/>
                      <a:gd name="connsiteY1" fmla="*/ 8672 h 9570"/>
                      <a:gd name="connsiteX2" fmla="*/ 1905 w 7461"/>
                      <a:gd name="connsiteY2" fmla="*/ 9307 h 9570"/>
                      <a:gd name="connsiteX3" fmla="*/ 4445 w 7461"/>
                      <a:gd name="connsiteY3" fmla="*/ 7402 h 9570"/>
                      <a:gd name="connsiteX4" fmla="*/ 6985 w 7461"/>
                      <a:gd name="connsiteY4" fmla="*/ 4227 h 9570"/>
                      <a:gd name="connsiteX5" fmla="*/ 6985 w 7461"/>
                      <a:gd name="connsiteY5" fmla="*/ 417 h 9570"/>
                      <a:gd name="connsiteX6" fmla="*/ 3810 w 7461"/>
                      <a:gd name="connsiteY6" fmla="*/ 1052 h 9570"/>
                      <a:gd name="connsiteX7" fmla="*/ 0 w 7461"/>
                      <a:gd name="connsiteY7" fmla="*/ 8037 h 9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461" h="9570">
                        <a:moveTo>
                          <a:pt x="0" y="8037"/>
                        </a:moveTo>
                        <a:cubicBezTo>
                          <a:pt x="0" y="8037"/>
                          <a:pt x="0" y="8672"/>
                          <a:pt x="0" y="8672"/>
                        </a:cubicBezTo>
                        <a:cubicBezTo>
                          <a:pt x="0" y="9307"/>
                          <a:pt x="1270" y="9942"/>
                          <a:pt x="1905" y="9307"/>
                        </a:cubicBezTo>
                        <a:cubicBezTo>
                          <a:pt x="2540" y="8672"/>
                          <a:pt x="3810" y="8037"/>
                          <a:pt x="4445" y="7402"/>
                        </a:cubicBezTo>
                        <a:cubicBezTo>
                          <a:pt x="5715" y="6767"/>
                          <a:pt x="6350" y="5497"/>
                          <a:pt x="6985" y="4227"/>
                        </a:cubicBezTo>
                        <a:cubicBezTo>
                          <a:pt x="7620" y="2957"/>
                          <a:pt x="7620" y="1687"/>
                          <a:pt x="6985" y="417"/>
                        </a:cubicBezTo>
                        <a:cubicBezTo>
                          <a:pt x="6350" y="-218"/>
                          <a:pt x="4445" y="-218"/>
                          <a:pt x="3810" y="1052"/>
                        </a:cubicBezTo>
                        <a:cubicBezTo>
                          <a:pt x="2540" y="3592"/>
                          <a:pt x="635" y="5497"/>
                          <a:pt x="0" y="8037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7" name="Freeform: Shape 486">
                    <a:extLst>
                      <a:ext uri="{FF2B5EF4-FFF2-40B4-BE49-F238E27FC236}">
                        <a16:creationId xmlns:a16="http://schemas.microsoft.com/office/drawing/2014/main" id="{74825EE6-1FB6-495F-AADE-05D84BA6E534}"/>
                      </a:ext>
                    </a:extLst>
                  </p:cNvPr>
                  <p:cNvSpPr/>
                  <p:nvPr/>
                </p:nvSpPr>
                <p:spPr>
                  <a:xfrm>
                    <a:off x="660299" y="2092707"/>
                    <a:ext cx="7838" cy="5967"/>
                  </a:xfrm>
                  <a:custGeom>
                    <a:avLst/>
                    <a:gdLst>
                      <a:gd name="connsiteX0" fmla="*/ 2640 w 7838"/>
                      <a:gd name="connsiteY0" fmla="*/ 5967 h 5967"/>
                      <a:gd name="connsiteX1" fmla="*/ 5815 w 7838"/>
                      <a:gd name="connsiteY1" fmla="*/ 5332 h 5967"/>
                      <a:gd name="connsiteX2" fmla="*/ 3275 w 7838"/>
                      <a:gd name="connsiteY2" fmla="*/ 252 h 5967"/>
                      <a:gd name="connsiteX3" fmla="*/ 100 w 7838"/>
                      <a:gd name="connsiteY3" fmla="*/ 4697 h 5967"/>
                      <a:gd name="connsiteX4" fmla="*/ 2640 w 7838"/>
                      <a:gd name="connsiteY4" fmla="*/ 5967 h 59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838" h="5967">
                        <a:moveTo>
                          <a:pt x="2640" y="5967"/>
                        </a:moveTo>
                        <a:cubicBezTo>
                          <a:pt x="3910" y="5967"/>
                          <a:pt x="5180" y="5967"/>
                          <a:pt x="5815" y="5332"/>
                        </a:cubicBezTo>
                        <a:cubicBezTo>
                          <a:pt x="10260" y="2792"/>
                          <a:pt x="6450" y="-1018"/>
                          <a:pt x="3275" y="252"/>
                        </a:cubicBezTo>
                        <a:cubicBezTo>
                          <a:pt x="2005" y="887"/>
                          <a:pt x="-535" y="3427"/>
                          <a:pt x="100" y="4697"/>
                        </a:cubicBezTo>
                        <a:cubicBezTo>
                          <a:pt x="735" y="5967"/>
                          <a:pt x="2005" y="5967"/>
                          <a:pt x="2640" y="5967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8" name="Freeform: Shape 487">
                    <a:extLst>
                      <a:ext uri="{FF2B5EF4-FFF2-40B4-BE49-F238E27FC236}">
                        <a16:creationId xmlns:a16="http://schemas.microsoft.com/office/drawing/2014/main" id="{E85141F5-7D18-49DB-821F-9FE4B3FD93C9}"/>
                      </a:ext>
                    </a:extLst>
                  </p:cNvPr>
                  <p:cNvSpPr/>
                  <p:nvPr/>
                </p:nvSpPr>
                <p:spPr>
                  <a:xfrm>
                    <a:off x="663311" y="2074545"/>
                    <a:ext cx="8518" cy="7233"/>
                  </a:xfrm>
                  <a:custGeom>
                    <a:avLst/>
                    <a:gdLst>
                      <a:gd name="connsiteX0" fmla="*/ 8518 w 8518"/>
                      <a:gd name="connsiteY0" fmla="*/ 2540 h 7233"/>
                      <a:gd name="connsiteX1" fmla="*/ 5978 w 8518"/>
                      <a:gd name="connsiteY1" fmla="*/ 0 h 7233"/>
                      <a:gd name="connsiteX2" fmla="*/ 2168 w 8518"/>
                      <a:gd name="connsiteY2" fmla="*/ 1270 h 7233"/>
                      <a:gd name="connsiteX3" fmla="*/ 263 w 8518"/>
                      <a:gd name="connsiteY3" fmla="*/ 3175 h 7233"/>
                      <a:gd name="connsiteX4" fmla="*/ 898 w 8518"/>
                      <a:gd name="connsiteY4" fmla="*/ 5715 h 7233"/>
                      <a:gd name="connsiteX5" fmla="*/ 5343 w 8518"/>
                      <a:gd name="connsiteY5" fmla="*/ 6985 h 7233"/>
                      <a:gd name="connsiteX6" fmla="*/ 8518 w 8518"/>
                      <a:gd name="connsiteY6" fmla="*/ 2540 h 72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18" h="7233">
                        <a:moveTo>
                          <a:pt x="8518" y="2540"/>
                        </a:moveTo>
                        <a:cubicBezTo>
                          <a:pt x="8518" y="1270"/>
                          <a:pt x="7248" y="0"/>
                          <a:pt x="5978" y="0"/>
                        </a:cubicBezTo>
                        <a:cubicBezTo>
                          <a:pt x="4708" y="0"/>
                          <a:pt x="3438" y="635"/>
                          <a:pt x="2168" y="1270"/>
                        </a:cubicBezTo>
                        <a:cubicBezTo>
                          <a:pt x="1533" y="1905"/>
                          <a:pt x="263" y="2540"/>
                          <a:pt x="263" y="3175"/>
                        </a:cubicBezTo>
                        <a:cubicBezTo>
                          <a:pt x="-372" y="4445"/>
                          <a:pt x="263" y="5080"/>
                          <a:pt x="898" y="5715"/>
                        </a:cubicBezTo>
                        <a:cubicBezTo>
                          <a:pt x="2168" y="6985"/>
                          <a:pt x="3438" y="7620"/>
                          <a:pt x="5343" y="6985"/>
                        </a:cubicBezTo>
                        <a:cubicBezTo>
                          <a:pt x="7248" y="5715"/>
                          <a:pt x="8518" y="3810"/>
                          <a:pt x="8518" y="254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89" name="Freeform: Shape 488">
                    <a:extLst>
                      <a:ext uri="{FF2B5EF4-FFF2-40B4-BE49-F238E27FC236}">
                        <a16:creationId xmlns:a16="http://schemas.microsoft.com/office/drawing/2014/main" id="{8F22D16D-F456-4B12-B3C6-44634B1FAFB5}"/>
                      </a:ext>
                    </a:extLst>
                  </p:cNvPr>
                  <p:cNvSpPr/>
                  <p:nvPr/>
                </p:nvSpPr>
                <p:spPr>
                  <a:xfrm>
                    <a:off x="675640" y="2059522"/>
                    <a:ext cx="5329" cy="5760"/>
                  </a:xfrm>
                  <a:custGeom>
                    <a:avLst/>
                    <a:gdLst>
                      <a:gd name="connsiteX0" fmla="*/ 3810 w 5329"/>
                      <a:gd name="connsiteY0" fmla="*/ 4862 h 5760"/>
                      <a:gd name="connsiteX1" fmla="*/ 5080 w 5329"/>
                      <a:gd name="connsiteY1" fmla="*/ 1052 h 5760"/>
                      <a:gd name="connsiteX2" fmla="*/ 1905 w 5329"/>
                      <a:gd name="connsiteY2" fmla="*/ 417 h 5760"/>
                      <a:gd name="connsiteX3" fmla="*/ 0 w 5329"/>
                      <a:gd name="connsiteY3" fmla="*/ 2957 h 5760"/>
                      <a:gd name="connsiteX4" fmla="*/ 1270 w 5329"/>
                      <a:gd name="connsiteY4" fmla="*/ 5497 h 5760"/>
                      <a:gd name="connsiteX5" fmla="*/ 3810 w 5329"/>
                      <a:gd name="connsiteY5" fmla="*/ 4862 h 5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329" h="5760">
                        <a:moveTo>
                          <a:pt x="3810" y="4862"/>
                        </a:moveTo>
                        <a:cubicBezTo>
                          <a:pt x="5080" y="4227"/>
                          <a:pt x="5715" y="2322"/>
                          <a:pt x="5080" y="1052"/>
                        </a:cubicBezTo>
                        <a:cubicBezTo>
                          <a:pt x="4445" y="-218"/>
                          <a:pt x="3175" y="-218"/>
                          <a:pt x="1905" y="417"/>
                        </a:cubicBezTo>
                        <a:cubicBezTo>
                          <a:pt x="635" y="1052"/>
                          <a:pt x="0" y="2322"/>
                          <a:pt x="0" y="2957"/>
                        </a:cubicBezTo>
                        <a:cubicBezTo>
                          <a:pt x="0" y="4227"/>
                          <a:pt x="0" y="4862"/>
                          <a:pt x="1270" y="5497"/>
                        </a:cubicBezTo>
                        <a:cubicBezTo>
                          <a:pt x="1905" y="6132"/>
                          <a:pt x="3175" y="5497"/>
                          <a:pt x="3810" y="4862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0" name="Freeform: Shape 489">
                    <a:extLst>
                      <a:ext uri="{FF2B5EF4-FFF2-40B4-BE49-F238E27FC236}">
                        <a16:creationId xmlns:a16="http://schemas.microsoft.com/office/drawing/2014/main" id="{EA4046AC-F8AF-403F-9AF8-A63F8F038F18}"/>
                      </a:ext>
                    </a:extLst>
                  </p:cNvPr>
                  <p:cNvSpPr/>
                  <p:nvPr/>
                </p:nvSpPr>
                <p:spPr>
                  <a:xfrm>
                    <a:off x="685420" y="2047239"/>
                    <a:ext cx="5459" cy="5080"/>
                  </a:xfrm>
                  <a:custGeom>
                    <a:avLst/>
                    <a:gdLst>
                      <a:gd name="connsiteX0" fmla="*/ 1650 w 5459"/>
                      <a:gd name="connsiteY0" fmla="*/ 5080 h 5080"/>
                      <a:gd name="connsiteX1" fmla="*/ 4190 w 5459"/>
                      <a:gd name="connsiteY1" fmla="*/ 4445 h 5080"/>
                      <a:gd name="connsiteX2" fmla="*/ 5460 w 5459"/>
                      <a:gd name="connsiteY2" fmla="*/ 1905 h 5080"/>
                      <a:gd name="connsiteX3" fmla="*/ 3555 w 5459"/>
                      <a:gd name="connsiteY3" fmla="*/ 0 h 5080"/>
                      <a:gd name="connsiteX4" fmla="*/ 380 w 5459"/>
                      <a:gd name="connsiteY4" fmla="*/ 635 h 5080"/>
                      <a:gd name="connsiteX5" fmla="*/ 1650 w 5459"/>
                      <a:gd name="connsiteY5" fmla="*/ 5080 h 50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59" h="5080">
                        <a:moveTo>
                          <a:pt x="1650" y="5080"/>
                        </a:moveTo>
                        <a:cubicBezTo>
                          <a:pt x="2285" y="5080"/>
                          <a:pt x="3555" y="5080"/>
                          <a:pt x="4190" y="4445"/>
                        </a:cubicBezTo>
                        <a:cubicBezTo>
                          <a:pt x="4825" y="3810"/>
                          <a:pt x="5460" y="3175"/>
                          <a:pt x="5460" y="1905"/>
                        </a:cubicBezTo>
                        <a:cubicBezTo>
                          <a:pt x="5460" y="635"/>
                          <a:pt x="4825" y="0"/>
                          <a:pt x="3555" y="0"/>
                        </a:cubicBezTo>
                        <a:cubicBezTo>
                          <a:pt x="2285" y="0"/>
                          <a:pt x="1650" y="0"/>
                          <a:pt x="380" y="635"/>
                        </a:cubicBezTo>
                        <a:cubicBezTo>
                          <a:pt x="-255" y="2540"/>
                          <a:pt x="-255" y="4445"/>
                          <a:pt x="1650" y="508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1" name="Freeform: Shape 490">
                    <a:extLst>
                      <a:ext uri="{FF2B5EF4-FFF2-40B4-BE49-F238E27FC236}">
                        <a16:creationId xmlns:a16="http://schemas.microsoft.com/office/drawing/2014/main" id="{608C4E99-D5BF-4221-B523-13255B742D2D}"/>
                      </a:ext>
                    </a:extLst>
                  </p:cNvPr>
                  <p:cNvSpPr/>
                  <p:nvPr/>
                </p:nvSpPr>
                <p:spPr>
                  <a:xfrm>
                    <a:off x="698500" y="2034892"/>
                    <a:ext cx="6523" cy="9435"/>
                  </a:xfrm>
                  <a:custGeom>
                    <a:avLst/>
                    <a:gdLst>
                      <a:gd name="connsiteX0" fmla="*/ 2540 w 6523"/>
                      <a:gd name="connsiteY0" fmla="*/ 282 h 9435"/>
                      <a:gd name="connsiteX1" fmla="*/ 1270 w 6523"/>
                      <a:gd name="connsiteY1" fmla="*/ 1552 h 9435"/>
                      <a:gd name="connsiteX2" fmla="*/ 0 w 6523"/>
                      <a:gd name="connsiteY2" fmla="*/ 7267 h 9435"/>
                      <a:gd name="connsiteX3" fmla="*/ 635 w 6523"/>
                      <a:gd name="connsiteY3" fmla="*/ 8537 h 9435"/>
                      <a:gd name="connsiteX4" fmla="*/ 3810 w 6523"/>
                      <a:gd name="connsiteY4" fmla="*/ 9172 h 9435"/>
                      <a:gd name="connsiteX5" fmla="*/ 6350 w 6523"/>
                      <a:gd name="connsiteY5" fmla="*/ 5997 h 9435"/>
                      <a:gd name="connsiteX6" fmla="*/ 5080 w 6523"/>
                      <a:gd name="connsiteY6" fmla="*/ 282 h 9435"/>
                      <a:gd name="connsiteX7" fmla="*/ 2540 w 6523"/>
                      <a:gd name="connsiteY7" fmla="*/ 282 h 94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523" h="9435">
                        <a:moveTo>
                          <a:pt x="2540" y="282"/>
                        </a:moveTo>
                        <a:cubicBezTo>
                          <a:pt x="1905" y="282"/>
                          <a:pt x="1905" y="917"/>
                          <a:pt x="1270" y="1552"/>
                        </a:cubicBezTo>
                        <a:cubicBezTo>
                          <a:pt x="0" y="3457"/>
                          <a:pt x="0" y="5362"/>
                          <a:pt x="0" y="7267"/>
                        </a:cubicBezTo>
                        <a:cubicBezTo>
                          <a:pt x="0" y="7902"/>
                          <a:pt x="0" y="8537"/>
                          <a:pt x="635" y="8537"/>
                        </a:cubicBezTo>
                        <a:cubicBezTo>
                          <a:pt x="1270" y="9172"/>
                          <a:pt x="2540" y="9807"/>
                          <a:pt x="3810" y="9172"/>
                        </a:cubicBezTo>
                        <a:cubicBezTo>
                          <a:pt x="5080" y="8537"/>
                          <a:pt x="5715" y="7267"/>
                          <a:pt x="6350" y="5997"/>
                        </a:cubicBezTo>
                        <a:cubicBezTo>
                          <a:pt x="6985" y="4092"/>
                          <a:pt x="5715" y="2187"/>
                          <a:pt x="5080" y="282"/>
                        </a:cubicBezTo>
                        <a:cubicBezTo>
                          <a:pt x="3810" y="282"/>
                          <a:pt x="3175" y="-353"/>
                          <a:pt x="2540" y="282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2" name="Freeform: Shape 491">
                    <a:extLst>
                      <a:ext uri="{FF2B5EF4-FFF2-40B4-BE49-F238E27FC236}">
                        <a16:creationId xmlns:a16="http://schemas.microsoft.com/office/drawing/2014/main" id="{D47CB99D-4B36-43D5-87BC-6CFC218543C4}"/>
                      </a:ext>
                    </a:extLst>
                  </p:cNvPr>
                  <p:cNvSpPr/>
                  <p:nvPr/>
                </p:nvSpPr>
                <p:spPr>
                  <a:xfrm>
                    <a:off x="713740" y="2033111"/>
                    <a:ext cx="5079" cy="7143"/>
                  </a:xfrm>
                  <a:custGeom>
                    <a:avLst/>
                    <a:gdLst>
                      <a:gd name="connsiteX0" fmla="*/ 4445 w 5079"/>
                      <a:gd name="connsiteY0" fmla="*/ 794 h 7143"/>
                      <a:gd name="connsiteX1" fmla="*/ 5080 w 5079"/>
                      <a:gd name="connsiteY1" fmla="*/ 3334 h 7143"/>
                      <a:gd name="connsiteX2" fmla="*/ 2540 w 5079"/>
                      <a:gd name="connsiteY2" fmla="*/ 7144 h 7143"/>
                      <a:gd name="connsiteX3" fmla="*/ 0 w 5079"/>
                      <a:gd name="connsiteY3" fmla="*/ 5239 h 7143"/>
                      <a:gd name="connsiteX4" fmla="*/ 1270 w 5079"/>
                      <a:gd name="connsiteY4" fmla="*/ 1429 h 7143"/>
                      <a:gd name="connsiteX5" fmla="*/ 2540 w 5079"/>
                      <a:gd name="connsiteY5" fmla="*/ 159 h 7143"/>
                      <a:gd name="connsiteX6" fmla="*/ 4445 w 5079"/>
                      <a:gd name="connsiteY6" fmla="*/ 794 h 7143"/>
                      <a:gd name="connsiteX7" fmla="*/ 4445 w 5079"/>
                      <a:gd name="connsiteY7" fmla="*/ 794 h 71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79" h="7143">
                        <a:moveTo>
                          <a:pt x="4445" y="794"/>
                        </a:moveTo>
                        <a:cubicBezTo>
                          <a:pt x="5080" y="1429"/>
                          <a:pt x="5080" y="2064"/>
                          <a:pt x="5080" y="3334"/>
                        </a:cubicBezTo>
                        <a:cubicBezTo>
                          <a:pt x="5080" y="4604"/>
                          <a:pt x="3810" y="7144"/>
                          <a:pt x="2540" y="7144"/>
                        </a:cubicBezTo>
                        <a:cubicBezTo>
                          <a:pt x="1270" y="7144"/>
                          <a:pt x="635" y="6509"/>
                          <a:pt x="0" y="5239"/>
                        </a:cubicBezTo>
                        <a:cubicBezTo>
                          <a:pt x="0" y="3969"/>
                          <a:pt x="635" y="2699"/>
                          <a:pt x="1270" y="1429"/>
                        </a:cubicBezTo>
                        <a:cubicBezTo>
                          <a:pt x="1905" y="794"/>
                          <a:pt x="1905" y="159"/>
                          <a:pt x="2540" y="159"/>
                        </a:cubicBezTo>
                        <a:cubicBezTo>
                          <a:pt x="3175" y="159"/>
                          <a:pt x="3810" y="-476"/>
                          <a:pt x="4445" y="794"/>
                        </a:cubicBezTo>
                        <a:cubicBezTo>
                          <a:pt x="3810" y="159"/>
                          <a:pt x="4445" y="159"/>
                          <a:pt x="4445" y="794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3" name="Freeform: Shape 492">
                    <a:extLst>
                      <a:ext uri="{FF2B5EF4-FFF2-40B4-BE49-F238E27FC236}">
                        <a16:creationId xmlns:a16="http://schemas.microsoft.com/office/drawing/2014/main" id="{30AAD037-D428-4E1D-90AD-C10CC823FA8A}"/>
                      </a:ext>
                    </a:extLst>
                  </p:cNvPr>
                  <p:cNvSpPr/>
                  <p:nvPr/>
                </p:nvSpPr>
                <p:spPr>
                  <a:xfrm>
                    <a:off x="722630" y="2036603"/>
                    <a:ext cx="7619" cy="4921"/>
                  </a:xfrm>
                  <a:custGeom>
                    <a:avLst/>
                    <a:gdLst>
                      <a:gd name="connsiteX0" fmla="*/ 3810 w 7619"/>
                      <a:gd name="connsiteY0" fmla="*/ 4921 h 4921"/>
                      <a:gd name="connsiteX1" fmla="*/ 6350 w 7619"/>
                      <a:gd name="connsiteY1" fmla="*/ 3016 h 4921"/>
                      <a:gd name="connsiteX2" fmla="*/ 7620 w 7619"/>
                      <a:gd name="connsiteY2" fmla="*/ 476 h 4921"/>
                      <a:gd name="connsiteX3" fmla="*/ 5080 w 7619"/>
                      <a:gd name="connsiteY3" fmla="*/ 476 h 4921"/>
                      <a:gd name="connsiteX4" fmla="*/ 1905 w 7619"/>
                      <a:gd name="connsiteY4" fmla="*/ 1746 h 4921"/>
                      <a:gd name="connsiteX5" fmla="*/ 0 w 7619"/>
                      <a:gd name="connsiteY5" fmla="*/ 4286 h 4921"/>
                      <a:gd name="connsiteX6" fmla="*/ 1905 w 7619"/>
                      <a:gd name="connsiteY6" fmla="*/ 4286 h 4921"/>
                      <a:gd name="connsiteX7" fmla="*/ 3810 w 7619"/>
                      <a:gd name="connsiteY7" fmla="*/ 4921 h 4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619" h="4921">
                        <a:moveTo>
                          <a:pt x="3810" y="4921"/>
                        </a:moveTo>
                        <a:cubicBezTo>
                          <a:pt x="4445" y="4921"/>
                          <a:pt x="5715" y="4286"/>
                          <a:pt x="6350" y="3016"/>
                        </a:cubicBezTo>
                        <a:cubicBezTo>
                          <a:pt x="6985" y="2381"/>
                          <a:pt x="7620" y="1111"/>
                          <a:pt x="7620" y="476"/>
                        </a:cubicBezTo>
                        <a:cubicBezTo>
                          <a:pt x="6985" y="-159"/>
                          <a:pt x="6350" y="-159"/>
                          <a:pt x="5080" y="476"/>
                        </a:cubicBezTo>
                        <a:cubicBezTo>
                          <a:pt x="3810" y="476"/>
                          <a:pt x="3175" y="1111"/>
                          <a:pt x="1905" y="1746"/>
                        </a:cubicBezTo>
                        <a:cubicBezTo>
                          <a:pt x="1270" y="2381"/>
                          <a:pt x="0" y="3651"/>
                          <a:pt x="0" y="4286"/>
                        </a:cubicBezTo>
                        <a:cubicBezTo>
                          <a:pt x="635" y="3651"/>
                          <a:pt x="1270" y="3651"/>
                          <a:pt x="1905" y="4286"/>
                        </a:cubicBezTo>
                        <a:cubicBezTo>
                          <a:pt x="2540" y="4286"/>
                          <a:pt x="3175" y="4921"/>
                          <a:pt x="3810" y="4921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4" name="Freeform: Shape 493">
                    <a:extLst>
                      <a:ext uri="{FF2B5EF4-FFF2-40B4-BE49-F238E27FC236}">
                        <a16:creationId xmlns:a16="http://schemas.microsoft.com/office/drawing/2014/main" id="{DE1D746F-7F3A-49E2-B0B1-104D22E29594}"/>
                      </a:ext>
                    </a:extLst>
                  </p:cNvPr>
                  <p:cNvSpPr/>
                  <p:nvPr/>
                </p:nvSpPr>
                <p:spPr>
                  <a:xfrm>
                    <a:off x="735965" y="2042376"/>
                    <a:ext cx="8254" cy="9308"/>
                  </a:xfrm>
                  <a:custGeom>
                    <a:avLst/>
                    <a:gdLst>
                      <a:gd name="connsiteX0" fmla="*/ 1905 w 8254"/>
                      <a:gd name="connsiteY0" fmla="*/ 2324 h 9308"/>
                      <a:gd name="connsiteX1" fmla="*/ 0 w 8254"/>
                      <a:gd name="connsiteY1" fmla="*/ 6769 h 9308"/>
                      <a:gd name="connsiteX2" fmla="*/ 3175 w 8254"/>
                      <a:gd name="connsiteY2" fmla="*/ 9309 h 9308"/>
                      <a:gd name="connsiteX3" fmla="*/ 7620 w 8254"/>
                      <a:gd name="connsiteY3" fmla="*/ 6134 h 9308"/>
                      <a:gd name="connsiteX4" fmla="*/ 8255 w 8254"/>
                      <a:gd name="connsiteY4" fmla="*/ 2324 h 9308"/>
                      <a:gd name="connsiteX5" fmla="*/ 6350 w 8254"/>
                      <a:gd name="connsiteY5" fmla="*/ 419 h 9308"/>
                      <a:gd name="connsiteX6" fmla="*/ 1905 w 8254"/>
                      <a:gd name="connsiteY6" fmla="*/ 2324 h 93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254" h="9308">
                        <a:moveTo>
                          <a:pt x="1905" y="2324"/>
                        </a:moveTo>
                        <a:cubicBezTo>
                          <a:pt x="635" y="3594"/>
                          <a:pt x="0" y="5499"/>
                          <a:pt x="0" y="6769"/>
                        </a:cubicBezTo>
                        <a:cubicBezTo>
                          <a:pt x="0" y="8039"/>
                          <a:pt x="1270" y="9309"/>
                          <a:pt x="3175" y="9309"/>
                        </a:cubicBezTo>
                        <a:cubicBezTo>
                          <a:pt x="5080" y="9309"/>
                          <a:pt x="6985" y="7404"/>
                          <a:pt x="7620" y="6134"/>
                        </a:cubicBezTo>
                        <a:cubicBezTo>
                          <a:pt x="8255" y="4864"/>
                          <a:pt x="8255" y="3594"/>
                          <a:pt x="8255" y="2324"/>
                        </a:cubicBezTo>
                        <a:cubicBezTo>
                          <a:pt x="8255" y="1054"/>
                          <a:pt x="7620" y="419"/>
                          <a:pt x="6350" y="419"/>
                        </a:cubicBezTo>
                        <a:cubicBezTo>
                          <a:pt x="4445" y="-851"/>
                          <a:pt x="2540" y="1054"/>
                          <a:pt x="1905" y="2324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5" name="Freeform: Shape 494">
                    <a:extLst>
                      <a:ext uri="{FF2B5EF4-FFF2-40B4-BE49-F238E27FC236}">
                        <a16:creationId xmlns:a16="http://schemas.microsoft.com/office/drawing/2014/main" id="{98FF4904-6447-4C26-8B3B-27F86B964FA3}"/>
                      </a:ext>
                    </a:extLst>
                  </p:cNvPr>
                  <p:cNvSpPr/>
                  <p:nvPr/>
                </p:nvSpPr>
                <p:spPr>
                  <a:xfrm>
                    <a:off x="738505" y="2043429"/>
                    <a:ext cx="3809" cy="3810"/>
                  </a:xfrm>
                  <a:custGeom>
                    <a:avLst/>
                    <a:gdLst>
                      <a:gd name="connsiteX0" fmla="*/ 3810 w 3809"/>
                      <a:gd name="connsiteY0" fmla="*/ 1270 h 3810"/>
                      <a:gd name="connsiteX1" fmla="*/ 3810 w 3809"/>
                      <a:gd name="connsiteY1" fmla="*/ 0 h 3810"/>
                      <a:gd name="connsiteX2" fmla="*/ 1905 w 3809"/>
                      <a:gd name="connsiteY2" fmla="*/ 0 h 3810"/>
                      <a:gd name="connsiteX3" fmla="*/ 0 w 3809"/>
                      <a:gd name="connsiteY3" fmla="*/ 2540 h 3810"/>
                      <a:gd name="connsiteX4" fmla="*/ 1905 w 3809"/>
                      <a:gd name="connsiteY4" fmla="*/ 3810 h 3810"/>
                      <a:gd name="connsiteX5" fmla="*/ 3810 w 3809"/>
                      <a:gd name="connsiteY5" fmla="*/ 1270 h 38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09" h="3810">
                        <a:moveTo>
                          <a:pt x="3810" y="1270"/>
                        </a:moveTo>
                        <a:cubicBezTo>
                          <a:pt x="3810" y="635"/>
                          <a:pt x="3810" y="0"/>
                          <a:pt x="3810" y="0"/>
                        </a:cubicBezTo>
                        <a:cubicBezTo>
                          <a:pt x="3175" y="0"/>
                          <a:pt x="2540" y="0"/>
                          <a:pt x="1905" y="0"/>
                        </a:cubicBezTo>
                        <a:cubicBezTo>
                          <a:pt x="1270" y="635"/>
                          <a:pt x="0" y="1905"/>
                          <a:pt x="0" y="2540"/>
                        </a:cubicBezTo>
                        <a:cubicBezTo>
                          <a:pt x="0" y="3175"/>
                          <a:pt x="635" y="3810"/>
                          <a:pt x="1905" y="3810"/>
                        </a:cubicBezTo>
                        <a:cubicBezTo>
                          <a:pt x="3810" y="3175"/>
                          <a:pt x="3810" y="1905"/>
                          <a:pt x="3810" y="127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6" name="Freeform: Shape 495">
                    <a:extLst>
                      <a:ext uri="{FF2B5EF4-FFF2-40B4-BE49-F238E27FC236}">
                        <a16:creationId xmlns:a16="http://schemas.microsoft.com/office/drawing/2014/main" id="{8560A126-DA92-4396-8AFD-F6D1721B6345}"/>
                      </a:ext>
                    </a:extLst>
                  </p:cNvPr>
                  <p:cNvSpPr/>
                  <p:nvPr/>
                </p:nvSpPr>
                <p:spPr>
                  <a:xfrm>
                    <a:off x="742532" y="2070485"/>
                    <a:ext cx="5914" cy="8037"/>
                  </a:xfrm>
                  <a:custGeom>
                    <a:avLst/>
                    <a:gdLst>
                      <a:gd name="connsiteX0" fmla="*/ 2957 w 5914"/>
                      <a:gd name="connsiteY0" fmla="*/ 7869 h 8037"/>
                      <a:gd name="connsiteX1" fmla="*/ 5497 w 5914"/>
                      <a:gd name="connsiteY1" fmla="*/ 4059 h 8037"/>
                      <a:gd name="connsiteX2" fmla="*/ 4862 w 5914"/>
                      <a:gd name="connsiteY2" fmla="*/ 249 h 8037"/>
                      <a:gd name="connsiteX3" fmla="*/ 1052 w 5914"/>
                      <a:gd name="connsiteY3" fmla="*/ 1519 h 8037"/>
                      <a:gd name="connsiteX4" fmla="*/ 417 w 5914"/>
                      <a:gd name="connsiteY4" fmla="*/ 5964 h 8037"/>
                      <a:gd name="connsiteX5" fmla="*/ 2957 w 5914"/>
                      <a:gd name="connsiteY5" fmla="*/ 7869 h 8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914" h="8037">
                        <a:moveTo>
                          <a:pt x="2957" y="7869"/>
                        </a:moveTo>
                        <a:cubicBezTo>
                          <a:pt x="4227" y="7234"/>
                          <a:pt x="5497" y="5964"/>
                          <a:pt x="5497" y="4059"/>
                        </a:cubicBezTo>
                        <a:cubicBezTo>
                          <a:pt x="6132" y="2789"/>
                          <a:pt x="6132" y="884"/>
                          <a:pt x="4862" y="249"/>
                        </a:cubicBezTo>
                        <a:cubicBezTo>
                          <a:pt x="3592" y="-386"/>
                          <a:pt x="1687" y="249"/>
                          <a:pt x="1052" y="1519"/>
                        </a:cubicBezTo>
                        <a:cubicBezTo>
                          <a:pt x="-218" y="2789"/>
                          <a:pt x="-218" y="4694"/>
                          <a:pt x="417" y="5964"/>
                        </a:cubicBezTo>
                        <a:cubicBezTo>
                          <a:pt x="417" y="7234"/>
                          <a:pt x="1687" y="8504"/>
                          <a:pt x="2957" y="7869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7" name="Freeform: Shape 496">
                    <a:extLst>
                      <a:ext uri="{FF2B5EF4-FFF2-40B4-BE49-F238E27FC236}">
                        <a16:creationId xmlns:a16="http://schemas.microsoft.com/office/drawing/2014/main" id="{B2B21BE8-3BF2-409B-89D2-734C63F4635A}"/>
                      </a:ext>
                    </a:extLst>
                  </p:cNvPr>
                  <p:cNvSpPr/>
                  <p:nvPr/>
                </p:nvSpPr>
                <p:spPr>
                  <a:xfrm>
                    <a:off x="744855" y="2072639"/>
                    <a:ext cx="1746" cy="2381"/>
                  </a:xfrm>
                  <a:custGeom>
                    <a:avLst/>
                    <a:gdLst>
                      <a:gd name="connsiteX0" fmla="*/ 1270 w 1746"/>
                      <a:gd name="connsiteY0" fmla="*/ 1905 h 2381"/>
                      <a:gd name="connsiteX1" fmla="*/ 1270 w 1746"/>
                      <a:gd name="connsiteY1" fmla="*/ 0 h 2381"/>
                      <a:gd name="connsiteX2" fmla="*/ 0 w 1746"/>
                      <a:gd name="connsiteY2" fmla="*/ 635 h 2381"/>
                      <a:gd name="connsiteX3" fmla="*/ 0 w 1746"/>
                      <a:gd name="connsiteY3" fmla="*/ 1905 h 2381"/>
                      <a:gd name="connsiteX4" fmla="*/ 1270 w 1746"/>
                      <a:gd name="connsiteY4" fmla="*/ 1905 h 23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6" h="2381">
                        <a:moveTo>
                          <a:pt x="1270" y="1905"/>
                        </a:moveTo>
                        <a:cubicBezTo>
                          <a:pt x="1905" y="1270"/>
                          <a:pt x="1905" y="0"/>
                          <a:pt x="1270" y="0"/>
                        </a:cubicBezTo>
                        <a:cubicBezTo>
                          <a:pt x="635" y="0"/>
                          <a:pt x="0" y="0"/>
                          <a:pt x="0" y="635"/>
                        </a:cubicBezTo>
                        <a:cubicBezTo>
                          <a:pt x="0" y="1270"/>
                          <a:pt x="0" y="1905"/>
                          <a:pt x="0" y="1905"/>
                        </a:cubicBezTo>
                        <a:cubicBezTo>
                          <a:pt x="635" y="2540"/>
                          <a:pt x="1270" y="2540"/>
                          <a:pt x="1270" y="1905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8" name="Freeform: Shape 497">
                    <a:extLst>
                      <a:ext uri="{FF2B5EF4-FFF2-40B4-BE49-F238E27FC236}">
                        <a16:creationId xmlns:a16="http://schemas.microsoft.com/office/drawing/2014/main" id="{BC538F8D-6235-4C46-9C41-60AB162E2B4B}"/>
                      </a:ext>
                    </a:extLst>
                  </p:cNvPr>
                  <p:cNvSpPr/>
                  <p:nvPr/>
                </p:nvSpPr>
                <p:spPr>
                  <a:xfrm>
                    <a:off x="746591" y="2058035"/>
                    <a:ext cx="6360" cy="6985"/>
                  </a:xfrm>
                  <a:custGeom>
                    <a:avLst/>
                    <a:gdLst>
                      <a:gd name="connsiteX0" fmla="*/ 4614 w 6360"/>
                      <a:gd name="connsiteY0" fmla="*/ 0 h 6985"/>
                      <a:gd name="connsiteX1" fmla="*/ 169 w 6360"/>
                      <a:gd name="connsiteY1" fmla="*/ 3175 h 6985"/>
                      <a:gd name="connsiteX2" fmla="*/ 2074 w 6360"/>
                      <a:gd name="connsiteY2" fmla="*/ 6985 h 6985"/>
                      <a:gd name="connsiteX3" fmla="*/ 5884 w 6360"/>
                      <a:gd name="connsiteY3" fmla="*/ 4445 h 6985"/>
                      <a:gd name="connsiteX4" fmla="*/ 5884 w 6360"/>
                      <a:gd name="connsiteY4" fmla="*/ 1270 h 6985"/>
                      <a:gd name="connsiteX5" fmla="*/ 4614 w 6360"/>
                      <a:gd name="connsiteY5" fmla="*/ 0 h 6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360" h="6985">
                        <a:moveTo>
                          <a:pt x="4614" y="0"/>
                        </a:moveTo>
                        <a:cubicBezTo>
                          <a:pt x="2709" y="0"/>
                          <a:pt x="804" y="1270"/>
                          <a:pt x="169" y="3175"/>
                        </a:cubicBezTo>
                        <a:cubicBezTo>
                          <a:pt x="-466" y="5080"/>
                          <a:pt x="804" y="6985"/>
                          <a:pt x="2074" y="6985"/>
                        </a:cubicBezTo>
                        <a:cubicBezTo>
                          <a:pt x="3344" y="6985"/>
                          <a:pt x="5249" y="5715"/>
                          <a:pt x="5884" y="4445"/>
                        </a:cubicBezTo>
                        <a:cubicBezTo>
                          <a:pt x="6519" y="3175"/>
                          <a:pt x="6519" y="2540"/>
                          <a:pt x="5884" y="1270"/>
                        </a:cubicBezTo>
                        <a:cubicBezTo>
                          <a:pt x="6519" y="635"/>
                          <a:pt x="5884" y="0"/>
                          <a:pt x="4614" y="0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99" name="Freeform: Shape 498">
                    <a:extLst>
                      <a:ext uri="{FF2B5EF4-FFF2-40B4-BE49-F238E27FC236}">
                        <a16:creationId xmlns:a16="http://schemas.microsoft.com/office/drawing/2014/main" id="{8FAB976A-7CF1-4B25-AE28-081C54CBF9F1}"/>
                      </a:ext>
                    </a:extLst>
                  </p:cNvPr>
                  <p:cNvSpPr/>
                  <p:nvPr/>
                </p:nvSpPr>
                <p:spPr>
                  <a:xfrm>
                    <a:off x="749300" y="2058828"/>
                    <a:ext cx="3175" cy="3749"/>
                  </a:xfrm>
                  <a:custGeom>
                    <a:avLst/>
                    <a:gdLst>
                      <a:gd name="connsiteX0" fmla="*/ 2540 w 3175"/>
                      <a:gd name="connsiteY0" fmla="*/ 3016 h 3749"/>
                      <a:gd name="connsiteX1" fmla="*/ 3175 w 3175"/>
                      <a:gd name="connsiteY1" fmla="*/ 476 h 3749"/>
                      <a:gd name="connsiteX2" fmla="*/ 635 w 3175"/>
                      <a:gd name="connsiteY2" fmla="*/ 476 h 3749"/>
                      <a:gd name="connsiteX3" fmla="*/ 0 w 3175"/>
                      <a:gd name="connsiteY3" fmla="*/ 3016 h 3749"/>
                      <a:gd name="connsiteX4" fmla="*/ 2540 w 3175"/>
                      <a:gd name="connsiteY4" fmla="*/ 3016 h 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75" h="3749">
                        <a:moveTo>
                          <a:pt x="2540" y="3016"/>
                        </a:moveTo>
                        <a:cubicBezTo>
                          <a:pt x="3175" y="2381"/>
                          <a:pt x="3175" y="1111"/>
                          <a:pt x="3175" y="476"/>
                        </a:cubicBezTo>
                        <a:cubicBezTo>
                          <a:pt x="2540" y="-159"/>
                          <a:pt x="1270" y="-159"/>
                          <a:pt x="635" y="476"/>
                        </a:cubicBezTo>
                        <a:cubicBezTo>
                          <a:pt x="0" y="1111"/>
                          <a:pt x="0" y="2381"/>
                          <a:pt x="0" y="3016"/>
                        </a:cubicBezTo>
                        <a:cubicBezTo>
                          <a:pt x="635" y="4286"/>
                          <a:pt x="1905" y="3651"/>
                          <a:pt x="2540" y="3016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0" name="Freeform: Shape 499">
                    <a:extLst>
                      <a:ext uri="{FF2B5EF4-FFF2-40B4-BE49-F238E27FC236}">
                        <a16:creationId xmlns:a16="http://schemas.microsoft.com/office/drawing/2014/main" id="{A4A5D87B-E00A-4DEA-B975-B3B3AF1D66C0}"/>
                      </a:ext>
                    </a:extLst>
                  </p:cNvPr>
                  <p:cNvSpPr/>
                  <p:nvPr/>
                </p:nvSpPr>
                <p:spPr>
                  <a:xfrm>
                    <a:off x="755232" y="2048033"/>
                    <a:ext cx="5760" cy="5973"/>
                  </a:xfrm>
                  <a:custGeom>
                    <a:avLst/>
                    <a:gdLst>
                      <a:gd name="connsiteX0" fmla="*/ 417 w 5760"/>
                      <a:gd name="connsiteY0" fmla="*/ 4921 h 5973"/>
                      <a:gd name="connsiteX1" fmla="*/ 3592 w 5760"/>
                      <a:gd name="connsiteY1" fmla="*/ 5556 h 5973"/>
                      <a:gd name="connsiteX2" fmla="*/ 5497 w 5760"/>
                      <a:gd name="connsiteY2" fmla="*/ 3016 h 5973"/>
                      <a:gd name="connsiteX3" fmla="*/ 4862 w 5760"/>
                      <a:gd name="connsiteY3" fmla="*/ 476 h 5973"/>
                      <a:gd name="connsiteX4" fmla="*/ 1052 w 5760"/>
                      <a:gd name="connsiteY4" fmla="*/ 476 h 5973"/>
                      <a:gd name="connsiteX5" fmla="*/ 417 w 5760"/>
                      <a:gd name="connsiteY5" fmla="*/ 4921 h 5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60" h="5973">
                        <a:moveTo>
                          <a:pt x="417" y="4921"/>
                        </a:moveTo>
                        <a:cubicBezTo>
                          <a:pt x="1052" y="6191"/>
                          <a:pt x="2322" y="6191"/>
                          <a:pt x="3592" y="5556"/>
                        </a:cubicBezTo>
                        <a:cubicBezTo>
                          <a:pt x="4227" y="4921"/>
                          <a:pt x="5497" y="4286"/>
                          <a:pt x="5497" y="3016"/>
                        </a:cubicBezTo>
                        <a:cubicBezTo>
                          <a:pt x="6132" y="1746"/>
                          <a:pt x="5497" y="1111"/>
                          <a:pt x="4862" y="476"/>
                        </a:cubicBezTo>
                        <a:cubicBezTo>
                          <a:pt x="4227" y="-159"/>
                          <a:pt x="2322" y="-159"/>
                          <a:pt x="1052" y="476"/>
                        </a:cubicBezTo>
                        <a:cubicBezTo>
                          <a:pt x="-218" y="1746"/>
                          <a:pt x="-218" y="3651"/>
                          <a:pt x="417" y="4921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1" name="Freeform: Shape 500">
                    <a:extLst>
                      <a:ext uri="{FF2B5EF4-FFF2-40B4-BE49-F238E27FC236}">
                        <a16:creationId xmlns:a16="http://schemas.microsoft.com/office/drawing/2014/main" id="{4EC0A87A-A8E4-4088-9CA2-19E471BCC361}"/>
                      </a:ext>
                    </a:extLst>
                  </p:cNvPr>
                  <p:cNvSpPr/>
                  <p:nvPr/>
                </p:nvSpPr>
                <p:spPr>
                  <a:xfrm>
                    <a:off x="756919" y="2047875"/>
                    <a:ext cx="2803" cy="3175"/>
                  </a:xfrm>
                  <a:custGeom>
                    <a:avLst/>
                    <a:gdLst>
                      <a:gd name="connsiteX0" fmla="*/ 2540 w 2803"/>
                      <a:gd name="connsiteY0" fmla="*/ 2540 h 3175"/>
                      <a:gd name="connsiteX1" fmla="*/ 1905 w 2803"/>
                      <a:gd name="connsiteY1" fmla="*/ 0 h 3175"/>
                      <a:gd name="connsiteX2" fmla="*/ 0 w 2803"/>
                      <a:gd name="connsiteY2" fmla="*/ 1905 h 3175"/>
                      <a:gd name="connsiteX3" fmla="*/ 1270 w 2803"/>
                      <a:gd name="connsiteY3" fmla="*/ 3175 h 3175"/>
                      <a:gd name="connsiteX4" fmla="*/ 2540 w 2803"/>
                      <a:gd name="connsiteY4" fmla="*/ 2540 h 3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803" h="3175">
                        <a:moveTo>
                          <a:pt x="2540" y="2540"/>
                        </a:moveTo>
                        <a:cubicBezTo>
                          <a:pt x="3175" y="1905"/>
                          <a:pt x="2540" y="635"/>
                          <a:pt x="1905" y="0"/>
                        </a:cubicBezTo>
                        <a:cubicBezTo>
                          <a:pt x="1270" y="0"/>
                          <a:pt x="0" y="1270"/>
                          <a:pt x="0" y="1905"/>
                        </a:cubicBezTo>
                        <a:cubicBezTo>
                          <a:pt x="0" y="2540"/>
                          <a:pt x="635" y="3175"/>
                          <a:pt x="1270" y="3175"/>
                        </a:cubicBezTo>
                        <a:cubicBezTo>
                          <a:pt x="1270" y="3175"/>
                          <a:pt x="2540" y="3175"/>
                          <a:pt x="2540" y="2540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2" name="Freeform: Shape 501">
                    <a:extLst>
                      <a:ext uri="{FF2B5EF4-FFF2-40B4-BE49-F238E27FC236}">
                        <a16:creationId xmlns:a16="http://schemas.microsoft.com/office/drawing/2014/main" id="{BD20AD91-E30D-48B1-98E0-A2B46FD499CC}"/>
                      </a:ext>
                    </a:extLst>
                  </p:cNvPr>
                  <p:cNvSpPr/>
                  <p:nvPr/>
                </p:nvSpPr>
                <p:spPr>
                  <a:xfrm>
                    <a:off x="732155" y="2057150"/>
                    <a:ext cx="9307" cy="8786"/>
                  </a:xfrm>
                  <a:custGeom>
                    <a:avLst/>
                    <a:gdLst>
                      <a:gd name="connsiteX0" fmla="*/ 0 w 9307"/>
                      <a:gd name="connsiteY0" fmla="*/ 5329 h 8786"/>
                      <a:gd name="connsiteX1" fmla="*/ 1270 w 9307"/>
                      <a:gd name="connsiteY1" fmla="*/ 8504 h 8786"/>
                      <a:gd name="connsiteX2" fmla="*/ 5080 w 9307"/>
                      <a:gd name="connsiteY2" fmla="*/ 8504 h 8786"/>
                      <a:gd name="connsiteX3" fmla="*/ 8255 w 9307"/>
                      <a:gd name="connsiteY3" fmla="*/ 6599 h 8786"/>
                      <a:gd name="connsiteX4" fmla="*/ 8890 w 9307"/>
                      <a:gd name="connsiteY4" fmla="*/ 2789 h 8786"/>
                      <a:gd name="connsiteX5" fmla="*/ 7620 w 9307"/>
                      <a:gd name="connsiteY5" fmla="*/ 249 h 8786"/>
                      <a:gd name="connsiteX6" fmla="*/ 3810 w 9307"/>
                      <a:gd name="connsiteY6" fmla="*/ 1519 h 8786"/>
                      <a:gd name="connsiteX7" fmla="*/ 1905 w 9307"/>
                      <a:gd name="connsiteY7" fmla="*/ 2789 h 8786"/>
                      <a:gd name="connsiteX8" fmla="*/ 0 w 9307"/>
                      <a:gd name="connsiteY8" fmla="*/ 5329 h 8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307" h="8786">
                        <a:moveTo>
                          <a:pt x="0" y="5329"/>
                        </a:moveTo>
                        <a:cubicBezTo>
                          <a:pt x="0" y="6599"/>
                          <a:pt x="0" y="7869"/>
                          <a:pt x="1270" y="8504"/>
                        </a:cubicBezTo>
                        <a:cubicBezTo>
                          <a:pt x="2540" y="9139"/>
                          <a:pt x="3810" y="8504"/>
                          <a:pt x="5080" y="8504"/>
                        </a:cubicBezTo>
                        <a:cubicBezTo>
                          <a:pt x="6350" y="7869"/>
                          <a:pt x="7620" y="7869"/>
                          <a:pt x="8255" y="6599"/>
                        </a:cubicBezTo>
                        <a:cubicBezTo>
                          <a:pt x="9525" y="5329"/>
                          <a:pt x="9525" y="4059"/>
                          <a:pt x="8890" y="2789"/>
                        </a:cubicBezTo>
                        <a:cubicBezTo>
                          <a:pt x="8890" y="1519"/>
                          <a:pt x="8890" y="249"/>
                          <a:pt x="7620" y="249"/>
                        </a:cubicBezTo>
                        <a:cubicBezTo>
                          <a:pt x="6350" y="-386"/>
                          <a:pt x="5080" y="249"/>
                          <a:pt x="3810" y="1519"/>
                        </a:cubicBezTo>
                        <a:cubicBezTo>
                          <a:pt x="3175" y="2154"/>
                          <a:pt x="2540" y="2154"/>
                          <a:pt x="1905" y="2789"/>
                        </a:cubicBezTo>
                        <a:cubicBezTo>
                          <a:pt x="1270" y="2789"/>
                          <a:pt x="0" y="4059"/>
                          <a:pt x="0" y="5329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3" name="Freeform: Shape 502">
                    <a:extLst>
                      <a:ext uri="{FF2B5EF4-FFF2-40B4-BE49-F238E27FC236}">
                        <a16:creationId xmlns:a16="http://schemas.microsoft.com/office/drawing/2014/main" id="{09C585B6-F214-4FF4-927E-7B3AA70A5656}"/>
                      </a:ext>
                    </a:extLst>
                  </p:cNvPr>
                  <p:cNvSpPr/>
                  <p:nvPr/>
                </p:nvSpPr>
                <p:spPr>
                  <a:xfrm>
                    <a:off x="735330" y="2058387"/>
                    <a:ext cx="3592" cy="3720"/>
                  </a:xfrm>
                  <a:custGeom>
                    <a:avLst/>
                    <a:gdLst>
                      <a:gd name="connsiteX0" fmla="*/ 2540 w 3592"/>
                      <a:gd name="connsiteY0" fmla="*/ 3457 h 3720"/>
                      <a:gd name="connsiteX1" fmla="*/ 3175 w 3592"/>
                      <a:gd name="connsiteY1" fmla="*/ 282 h 3720"/>
                      <a:gd name="connsiteX2" fmla="*/ 1905 w 3592"/>
                      <a:gd name="connsiteY2" fmla="*/ 282 h 3720"/>
                      <a:gd name="connsiteX3" fmla="*/ 0 w 3592"/>
                      <a:gd name="connsiteY3" fmla="*/ 2822 h 3720"/>
                      <a:gd name="connsiteX4" fmla="*/ 2540 w 3592"/>
                      <a:gd name="connsiteY4" fmla="*/ 3457 h 3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92" h="3720">
                        <a:moveTo>
                          <a:pt x="2540" y="3457"/>
                        </a:moveTo>
                        <a:cubicBezTo>
                          <a:pt x="3810" y="2822"/>
                          <a:pt x="3810" y="917"/>
                          <a:pt x="3175" y="282"/>
                        </a:cubicBezTo>
                        <a:cubicBezTo>
                          <a:pt x="3175" y="282"/>
                          <a:pt x="2540" y="-353"/>
                          <a:pt x="1905" y="282"/>
                        </a:cubicBezTo>
                        <a:cubicBezTo>
                          <a:pt x="635" y="282"/>
                          <a:pt x="0" y="1552"/>
                          <a:pt x="0" y="2822"/>
                        </a:cubicBezTo>
                        <a:cubicBezTo>
                          <a:pt x="635" y="3457"/>
                          <a:pt x="1905" y="4092"/>
                          <a:pt x="2540" y="3457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4" name="Freeform: Shape 503">
                    <a:extLst>
                      <a:ext uri="{FF2B5EF4-FFF2-40B4-BE49-F238E27FC236}">
                        <a16:creationId xmlns:a16="http://schemas.microsoft.com/office/drawing/2014/main" id="{6B875912-AFE9-4B92-8AD9-E59A4418CE82}"/>
                      </a:ext>
                    </a:extLst>
                  </p:cNvPr>
                  <p:cNvSpPr/>
                  <p:nvPr/>
                </p:nvSpPr>
                <p:spPr>
                  <a:xfrm>
                    <a:off x="725188" y="2075095"/>
                    <a:ext cx="7601" cy="9175"/>
                  </a:xfrm>
                  <a:custGeom>
                    <a:avLst/>
                    <a:gdLst>
                      <a:gd name="connsiteX0" fmla="*/ 7601 w 7601"/>
                      <a:gd name="connsiteY0" fmla="*/ 2625 h 9175"/>
                      <a:gd name="connsiteX1" fmla="*/ 6331 w 7601"/>
                      <a:gd name="connsiteY1" fmla="*/ 6435 h 9175"/>
                      <a:gd name="connsiteX2" fmla="*/ 3156 w 7601"/>
                      <a:gd name="connsiteY2" fmla="*/ 8975 h 9175"/>
                      <a:gd name="connsiteX3" fmla="*/ 1251 w 7601"/>
                      <a:gd name="connsiteY3" fmla="*/ 2625 h 9175"/>
                      <a:gd name="connsiteX4" fmla="*/ 7601 w 7601"/>
                      <a:gd name="connsiteY4" fmla="*/ 2625 h 9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" h="9175">
                        <a:moveTo>
                          <a:pt x="7601" y="2625"/>
                        </a:moveTo>
                        <a:cubicBezTo>
                          <a:pt x="7601" y="3895"/>
                          <a:pt x="6966" y="5165"/>
                          <a:pt x="6331" y="6435"/>
                        </a:cubicBezTo>
                        <a:cubicBezTo>
                          <a:pt x="5696" y="7705"/>
                          <a:pt x="4426" y="8340"/>
                          <a:pt x="3156" y="8975"/>
                        </a:cubicBezTo>
                        <a:cubicBezTo>
                          <a:pt x="-654" y="10245"/>
                          <a:pt x="-654" y="5165"/>
                          <a:pt x="1251" y="2625"/>
                        </a:cubicBezTo>
                        <a:cubicBezTo>
                          <a:pt x="3156" y="-550"/>
                          <a:pt x="7601" y="-1185"/>
                          <a:pt x="7601" y="2625"/>
                        </a:cubicBezTo>
                        <a:close/>
                      </a:path>
                    </a:pathLst>
                  </a:custGeom>
                  <a:solidFill>
                    <a:srgbClr val="B0E8E3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5" name="Freeform: Shape 504">
                    <a:extLst>
                      <a:ext uri="{FF2B5EF4-FFF2-40B4-BE49-F238E27FC236}">
                        <a16:creationId xmlns:a16="http://schemas.microsoft.com/office/drawing/2014/main" id="{897AB3CA-C510-49E3-AB3C-5C65503F45DE}"/>
                      </a:ext>
                    </a:extLst>
                  </p:cNvPr>
                  <p:cNvSpPr/>
                  <p:nvPr/>
                </p:nvSpPr>
                <p:spPr>
                  <a:xfrm>
                    <a:off x="726901" y="2078740"/>
                    <a:ext cx="2713" cy="3424"/>
                  </a:xfrm>
                  <a:custGeom>
                    <a:avLst/>
                    <a:gdLst>
                      <a:gd name="connsiteX0" fmla="*/ 1443 w 2713"/>
                      <a:gd name="connsiteY0" fmla="*/ 249 h 3424"/>
                      <a:gd name="connsiteX1" fmla="*/ 173 w 2713"/>
                      <a:gd name="connsiteY1" fmla="*/ 2789 h 3424"/>
                      <a:gd name="connsiteX2" fmla="*/ 1443 w 2713"/>
                      <a:gd name="connsiteY2" fmla="*/ 3424 h 3424"/>
                      <a:gd name="connsiteX3" fmla="*/ 2713 w 2713"/>
                      <a:gd name="connsiteY3" fmla="*/ 1519 h 3424"/>
                      <a:gd name="connsiteX4" fmla="*/ 1443 w 2713"/>
                      <a:gd name="connsiteY4" fmla="*/ 249 h 3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13" h="3424">
                        <a:moveTo>
                          <a:pt x="1443" y="249"/>
                        </a:moveTo>
                        <a:cubicBezTo>
                          <a:pt x="808" y="249"/>
                          <a:pt x="-462" y="1519"/>
                          <a:pt x="173" y="2789"/>
                        </a:cubicBezTo>
                        <a:cubicBezTo>
                          <a:pt x="173" y="3424"/>
                          <a:pt x="808" y="3424"/>
                          <a:pt x="1443" y="3424"/>
                        </a:cubicBezTo>
                        <a:cubicBezTo>
                          <a:pt x="2078" y="3424"/>
                          <a:pt x="2713" y="2154"/>
                          <a:pt x="2713" y="1519"/>
                        </a:cubicBezTo>
                        <a:cubicBezTo>
                          <a:pt x="2713" y="249"/>
                          <a:pt x="2078" y="-386"/>
                          <a:pt x="1443" y="249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6" name="Freeform: Shape 505">
                    <a:extLst>
                      <a:ext uri="{FF2B5EF4-FFF2-40B4-BE49-F238E27FC236}">
                        <a16:creationId xmlns:a16="http://schemas.microsoft.com/office/drawing/2014/main" id="{9062C6FB-D162-426C-9898-AA549B37E568}"/>
                      </a:ext>
                    </a:extLst>
                  </p:cNvPr>
                  <p:cNvSpPr/>
                  <p:nvPr/>
                </p:nvSpPr>
                <p:spPr>
                  <a:xfrm>
                    <a:off x="768508" y="2079451"/>
                    <a:ext cx="4921" cy="5888"/>
                  </a:xfrm>
                  <a:custGeom>
                    <a:avLst/>
                    <a:gdLst>
                      <a:gd name="connsiteX0" fmla="*/ 3651 w 4921"/>
                      <a:gd name="connsiteY0" fmla="*/ 3983 h 5888"/>
                      <a:gd name="connsiteX1" fmla="*/ 4921 w 4921"/>
                      <a:gd name="connsiteY1" fmla="*/ 1443 h 5888"/>
                      <a:gd name="connsiteX2" fmla="*/ 3016 w 4921"/>
                      <a:gd name="connsiteY2" fmla="*/ 173 h 5888"/>
                      <a:gd name="connsiteX3" fmla="*/ 476 w 4921"/>
                      <a:gd name="connsiteY3" fmla="*/ 2078 h 5888"/>
                      <a:gd name="connsiteX4" fmla="*/ 476 w 4921"/>
                      <a:gd name="connsiteY4" fmla="*/ 4618 h 5888"/>
                      <a:gd name="connsiteX5" fmla="*/ 1746 w 4921"/>
                      <a:gd name="connsiteY5" fmla="*/ 5888 h 5888"/>
                      <a:gd name="connsiteX6" fmla="*/ 3651 w 4921"/>
                      <a:gd name="connsiteY6" fmla="*/ 3983 h 58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921" h="5888">
                        <a:moveTo>
                          <a:pt x="3651" y="3983"/>
                        </a:moveTo>
                        <a:cubicBezTo>
                          <a:pt x="4286" y="3348"/>
                          <a:pt x="4921" y="2078"/>
                          <a:pt x="4921" y="1443"/>
                        </a:cubicBezTo>
                        <a:cubicBezTo>
                          <a:pt x="4921" y="808"/>
                          <a:pt x="4286" y="-462"/>
                          <a:pt x="3016" y="173"/>
                        </a:cubicBezTo>
                        <a:cubicBezTo>
                          <a:pt x="1746" y="173"/>
                          <a:pt x="476" y="1443"/>
                          <a:pt x="476" y="2078"/>
                        </a:cubicBezTo>
                        <a:cubicBezTo>
                          <a:pt x="-159" y="2713"/>
                          <a:pt x="-159" y="3983"/>
                          <a:pt x="476" y="4618"/>
                        </a:cubicBezTo>
                        <a:cubicBezTo>
                          <a:pt x="476" y="5253"/>
                          <a:pt x="476" y="5888"/>
                          <a:pt x="1746" y="5888"/>
                        </a:cubicBezTo>
                        <a:cubicBezTo>
                          <a:pt x="1746" y="5888"/>
                          <a:pt x="3016" y="4618"/>
                          <a:pt x="3651" y="3983"/>
                        </a:cubicBezTo>
                        <a:close/>
                      </a:path>
                    </a:pathLst>
                  </a:custGeom>
                  <a:solidFill>
                    <a:srgbClr val="A0DED8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7" name="Freeform: Shape 506">
                    <a:extLst>
                      <a:ext uri="{FF2B5EF4-FFF2-40B4-BE49-F238E27FC236}">
                        <a16:creationId xmlns:a16="http://schemas.microsoft.com/office/drawing/2014/main" id="{01CAC3CF-1209-4513-B246-0B882AEEC2F5}"/>
                      </a:ext>
                    </a:extLst>
                  </p:cNvPr>
                  <p:cNvSpPr/>
                  <p:nvPr/>
                </p:nvSpPr>
                <p:spPr>
                  <a:xfrm>
                    <a:off x="768984" y="2081266"/>
                    <a:ext cx="2540" cy="2803"/>
                  </a:xfrm>
                  <a:custGeom>
                    <a:avLst/>
                    <a:gdLst>
                      <a:gd name="connsiteX0" fmla="*/ 0 w 2540"/>
                      <a:gd name="connsiteY0" fmla="*/ 2168 h 2803"/>
                      <a:gd name="connsiteX1" fmla="*/ 0 w 2540"/>
                      <a:gd name="connsiteY1" fmla="*/ 2803 h 2803"/>
                      <a:gd name="connsiteX2" fmla="*/ 1270 w 2540"/>
                      <a:gd name="connsiteY2" fmla="*/ 2803 h 2803"/>
                      <a:gd name="connsiteX3" fmla="*/ 2540 w 2540"/>
                      <a:gd name="connsiteY3" fmla="*/ 898 h 2803"/>
                      <a:gd name="connsiteX4" fmla="*/ 1270 w 2540"/>
                      <a:gd name="connsiteY4" fmla="*/ 263 h 2803"/>
                      <a:gd name="connsiteX5" fmla="*/ 0 w 2540"/>
                      <a:gd name="connsiteY5" fmla="*/ 2168 h 2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540" h="2803">
                        <a:moveTo>
                          <a:pt x="0" y="2168"/>
                        </a:moveTo>
                        <a:cubicBezTo>
                          <a:pt x="0" y="2168"/>
                          <a:pt x="0" y="2803"/>
                          <a:pt x="0" y="2803"/>
                        </a:cubicBezTo>
                        <a:cubicBezTo>
                          <a:pt x="0" y="2803"/>
                          <a:pt x="635" y="2803"/>
                          <a:pt x="1270" y="2803"/>
                        </a:cubicBezTo>
                        <a:cubicBezTo>
                          <a:pt x="1905" y="2168"/>
                          <a:pt x="2540" y="1533"/>
                          <a:pt x="2540" y="898"/>
                        </a:cubicBezTo>
                        <a:cubicBezTo>
                          <a:pt x="2540" y="263"/>
                          <a:pt x="1905" y="-372"/>
                          <a:pt x="1270" y="263"/>
                        </a:cubicBezTo>
                        <a:cubicBezTo>
                          <a:pt x="635" y="898"/>
                          <a:pt x="0" y="1533"/>
                          <a:pt x="0" y="2168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8" name="Freeform: Shape 507">
                    <a:extLst>
                      <a:ext uri="{FF2B5EF4-FFF2-40B4-BE49-F238E27FC236}">
                        <a16:creationId xmlns:a16="http://schemas.microsoft.com/office/drawing/2014/main" id="{93D91D17-96E6-4957-97DD-55F914567DDA}"/>
                      </a:ext>
                    </a:extLst>
                  </p:cNvPr>
                  <p:cNvSpPr/>
                  <p:nvPr/>
                </p:nvSpPr>
                <p:spPr>
                  <a:xfrm>
                    <a:off x="769619" y="2068829"/>
                    <a:ext cx="5080" cy="5978"/>
                  </a:xfrm>
                  <a:custGeom>
                    <a:avLst/>
                    <a:gdLst>
                      <a:gd name="connsiteX0" fmla="*/ 5080 w 5080"/>
                      <a:gd name="connsiteY0" fmla="*/ 1905 h 5978"/>
                      <a:gd name="connsiteX1" fmla="*/ 4445 w 5080"/>
                      <a:gd name="connsiteY1" fmla="*/ 0 h 5978"/>
                      <a:gd name="connsiteX2" fmla="*/ 2540 w 5080"/>
                      <a:gd name="connsiteY2" fmla="*/ 0 h 5978"/>
                      <a:gd name="connsiteX3" fmla="*/ 635 w 5080"/>
                      <a:gd name="connsiteY3" fmla="*/ 1270 h 5978"/>
                      <a:gd name="connsiteX4" fmla="*/ 0 w 5080"/>
                      <a:gd name="connsiteY4" fmla="*/ 3810 h 5978"/>
                      <a:gd name="connsiteX5" fmla="*/ 635 w 5080"/>
                      <a:gd name="connsiteY5" fmla="*/ 5715 h 5978"/>
                      <a:gd name="connsiteX6" fmla="*/ 3175 w 5080"/>
                      <a:gd name="connsiteY6" fmla="*/ 5080 h 5978"/>
                      <a:gd name="connsiteX7" fmla="*/ 4445 w 5080"/>
                      <a:gd name="connsiteY7" fmla="*/ 4445 h 5978"/>
                      <a:gd name="connsiteX8" fmla="*/ 5080 w 5080"/>
                      <a:gd name="connsiteY8" fmla="*/ 1905 h 5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80" h="5978">
                        <a:moveTo>
                          <a:pt x="5080" y="1905"/>
                        </a:moveTo>
                        <a:cubicBezTo>
                          <a:pt x="5080" y="1270"/>
                          <a:pt x="5080" y="635"/>
                          <a:pt x="4445" y="0"/>
                        </a:cubicBezTo>
                        <a:cubicBezTo>
                          <a:pt x="3810" y="0"/>
                          <a:pt x="3175" y="0"/>
                          <a:pt x="2540" y="0"/>
                        </a:cubicBezTo>
                        <a:cubicBezTo>
                          <a:pt x="1905" y="0"/>
                          <a:pt x="1270" y="635"/>
                          <a:pt x="635" y="1270"/>
                        </a:cubicBezTo>
                        <a:cubicBezTo>
                          <a:pt x="0" y="1905"/>
                          <a:pt x="0" y="3175"/>
                          <a:pt x="0" y="3810"/>
                        </a:cubicBezTo>
                        <a:cubicBezTo>
                          <a:pt x="0" y="4445"/>
                          <a:pt x="0" y="5080"/>
                          <a:pt x="635" y="5715"/>
                        </a:cubicBezTo>
                        <a:cubicBezTo>
                          <a:pt x="1270" y="6350"/>
                          <a:pt x="1905" y="5715"/>
                          <a:pt x="3175" y="5080"/>
                        </a:cubicBezTo>
                        <a:cubicBezTo>
                          <a:pt x="3810" y="5080"/>
                          <a:pt x="3810" y="4445"/>
                          <a:pt x="4445" y="4445"/>
                        </a:cubicBezTo>
                        <a:cubicBezTo>
                          <a:pt x="4445" y="3175"/>
                          <a:pt x="5080" y="2540"/>
                          <a:pt x="5080" y="1905"/>
                        </a:cubicBezTo>
                        <a:close/>
                      </a:path>
                    </a:pathLst>
                  </a:custGeom>
                  <a:solidFill>
                    <a:srgbClr val="A0DED8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09" name="Freeform: Shape 508">
                    <a:extLst>
                      <a:ext uri="{FF2B5EF4-FFF2-40B4-BE49-F238E27FC236}">
                        <a16:creationId xmlns:a16="http://schemas.microsoft.com/office/drawing/2014/main" id="{8A6AFC68-F0F4-4C75-A531-11A10F2A61F6}"/>
                      </a:ext>
                    </a:extLst>
                  </p:cNvPr>
                  <p:cNvSpPr/>
                  <p:nvPr/>
                </p:nvSpPr>
                <p:spPr>
                  <a:xfrm>
                    <a:off x="770890" y="2070471"/>
                    <a:ext cx="1904" cy="2167"/>
                  </a:xfrm>
                  <a:custGeom>
                    <a:avLst/>
                    <a:gdLst>
                      <a:gd name="connsiteX0" fmla="*/ 635 w 1904"/>
                      <a:gd name="connsiteY0" fmla="*/ 263 h 2167"/>
                      <a:gd name="connsiteX1" fmla="*/ 0 w 1904"/>
                      <a:gd name="connsiteY1" fmla="*/ 2168 h 2167"/>
                      <a:gd name="connsiteX2" fmla="*/ 635 w 1904"/>
                      <a:gd name="connsiteY2" fmla="*/ 2168 h 2167"/>
                      <a:gd name="connsiteX3" fmla="*/ 1905 w 1904"/>
                      <a:gd name="connsiteY3" fmla="*/ 898 h 2167"/>
                      <a:gd name="connsiteX4" fmla="*/ 635 w 1904"/>
                      <a:gd name="connsiteY4" fmla="*/ 263 h 2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04" h="2167">
                        <a:moveTo>
                          <a:pt x="635" y="263"/>
                        </a:moveTo>
                        <a:cubicBezTo>
                          <a:pt x="0" y="898"/>
                          <a:pt x="0" y="1533"/>
                          <a:pt x="0" y="2168"/>
                        </a:cubicBezTo>
                        <a:cubicBezTo>
                          <a:pt x="0" y="2168"/>
                          <a:pt x="635" y="2168"/>
                          <a:pt x="635" y="2168"/>
                        </a:cubicBezTo>
                        <a:cubicBezTo>
                          <a:pt x="1270" y="2168"/>
                          <a:pt x="1905" y="1533"/>
                          <a:pt x="1905" y="898"/>
                        </a:cubicBezTo>
                        <a:cubicBezTo>
                          <a:pt x="1905" y="263"/>
                          <a:pt x="1270" y="-372"/>
                          <a:pt x="635" y="263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0" name="Freeform: Shape 509">
                    <a:extLst>
                      <a:ext uri="{FF2B5EF4-FFF2-40B4-BE49-F238E27FC236}">
                        <a16:creationId xmlns:a16="http://schemas.microsoft.com/office/drawing/2014/main" id="{913097E5-311F-476D-B660-F7DB2D91D1B4}"/>
                      </a:ext>
                    </a:extLst>
                  </p:cNvPr>
                  <p:cNvSpPr/>
                  <p:nvPr/>
                </p:nvSpPr>
                <p:spPr>
                  <a:xfrm>
                    <a:off x="773430" y="2057952"/>
                    <a:ext cx="4644" cy="6202"/>
                  </a:xfrm>
                  <a:custGeom>
                    <a:avLst/>
                    <a:gdLst>
                      <a:gd name="connsiteX0" fmla="*/ 0 w 4644"/>
                      <a:gd name="connsiteY0" fmla="*/ 4527 h 6202"/>
                      <a:gd name="connsiteX1" fmla="*/ 635 w 4644"/>
                      <a:gd name="connsiteY1" fmla="*/ 1988 h 6202"/>
                      <a:gd name="connsiteX2" fmla="*/ 2540 w 4644"/>
                      <a:gd name="connsiteY2" fmla="*/ 83 h 6202"/>
                      <a:gd name="connsiteX3" fmla="*/ 3810 w 4644"/>
                      <a:gd name="connsiteY3" fmla="*/ 4527 h 6202"/>
                      <a:gd name="connsiteX4" fmla="*/ 0 w 4644"/>
                      <a:gd name="connsiteY4" fmla="*/ 4527 h 6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44" h="6202">
                        <a:moveTo>
                          <a:pt x="0" y="4527"/>
                        </a:moveTo>
                        <a:cubicBezTo>
                          <a:pt x="0" y="3893"/>
                          <a:pt x="635" y="2623"/>
                          <a:pt x="635" y="1988"/>
                        </a:cubicBezTo>
                        <a:cubicBezTo>
                          <a:pt x="1270" y="1352"/>
                          <a:pt x="1905" y="718"/>
                          <a:pt x="2540" y="83"/>
                        </a:cubicBezTo>
                        <a:cubicBezTo>
                          <a:pt x="5080" y="-552"/>
                          <a:pt x="5080" y="2623"/>
                          <a:pt x="3810" y="4527"/>
                        </a:cubicBezTo>
                        <a:cubicBezTo>
                          <a:pt x="3175" y="6433"/>
                          <a:pt x="0" y="7068"/>
                          <a:pt x="0" y="4527"/>
                        </a:cubicBezTo>
                        <a:close/>
                      </a:path>
                    </a:pathLst>
                  </a:custGeom>
                  <a:solidFill>
                    <a:srgbClr val="A0DED8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1" name="Freeform: Shape 510">
                    <a:extLst>
                      <a:ext uri="{FF2B5EF4-FFF2-40B4-BE49-F238E27FC236}">
                        <a16:creationId xmlns:a16="http://schemas.microsoft.com/office/drawing/2014/main" id="{F7B31522-D501-48BF-803B-8563A66BEDDE}"/>
                      </a:ext>
                    </a:extLst>
                  </p:cNvPr>
                  <p:cNvSpPr/>
                  <p:nvPr/>
                </p:nvSpPr>
                <p:spPr>
                  <a:xfrm>
                    <a:off x="775706" y="2058670"/>
                    <a:ext cx="2168" cy="1904"/>
                  </a:xfrm>
                  <a:custGeom>
                    <a:avLst/>
                    <a:gdLst>
                      <a:gd name="connsiteX0" fmla="*/ 898 w 2168"/>
                      <a:gd name="connsiteY0" fmla="*/ 1905 h 1904"/>
                      <a:gd name="connsiteX1" fmla="*/ 2168 w 2168"/>
                      <a:gd name="connsiteY1" fmla="*/ 635 h 1904"/>
                      <a:gd name="connsiteX2" fmla="*/ 898 w 2168"/>
                      <a:gd name="connsiteY2" fmla="*/ 0 h 1904"/>
                      <a:gd name="connsiteX3" fmla="*/ 263 w 2168"/>
                      <a:gd name="connsiteY3" fmla="*/ 1270 h 1904"/>
                      <a:gd name="connsiteX4" fmla="*/ 898 w 2168"/>
                      <a:gd name="connsiteY4" fmla="*/ 1905 h 1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68" h="1904">
                        <a:moveTo>
                          <a:pt x="898" y="1905"/>
                        </a:moveTo>
                        <a:cubicBezTo>
                          <a:pt x="1533" y="1905"/>
                          <a:pt x="2168" y="635"/>
                          <a:pt x="2168" y="635"/>
                        </a:cubicBezTo>
                        <a:cubicBezTo>
                          <a:pt x="2168" y="0"/>
                          <a:pt x="1533" y="0"/>
                          <a:pt x="898" y="0"/>
                        </a:cubicBezTo>
                        <a:cubicBezTo>
                          <a:pt x="263" y="0"/>
                          <a:pt x="263" y="635"/>
                          <a:pt x="263" y="1270"/>
                        </a:cubicBezTo>
                        <a:cubicBezTo>
                          <a:pt x="-372" y="1905"/>
                          <a:pt x="263" y="1905"/>
                          <a:pt x="898" y="1905"/>
                        </a:cubicBezTo>
                        <a:close/>
                      </a:path>
                    </a:pathLst>
                  </a:custGeom>
                  <a:solidFill>
                    <a:srgbClr val="CFFFFB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2" name="Freeform: Shape 511">
                  <a:extLst>
                    <a:ext uri="{FF2B5EF4-FFF2-40B4-BE49-F238E27FC236}">
                      <a16:creationId xmlns:a16="http://schemas.microsoft.com/office/drawing/2014/main" id="{2E4FC824-29D5-447E-8AE7-A33BE62501C3}"/>
                    </a:ext>
                  </a:extLst>
                </p:cNvPr>
                <p:cNvSpPr/>
                <p:nvPr/>
              </p:nvSpPr>
              <p:spPr>
                <a:xfrm>
                  <a:off x="342900" y="1760220"/>
                  <a:ext cx="485139" cy="350519"/>
                </a:xfrm>
                <a:custGeom>
                  <a:avLst/>
                  <a:gdLst>
                    <a:gd name="connsiteX0" fmla="*/ 485140 w 485139"/>
                    <a:gd name="connsiteY0" fmla="*/ 0 h 350519"/>
                    <a:gd name="connsiteX1" fmla="*/ 485140 w 485139"/>
                    <a:gd name="connsiteY1" fmla="*/ 121920 h 350519"/>
                    <a:gd name="connsiteX2" fmla="*/ 401955 w 485139"/>
                    <a:gd name="connsiteY2" fmla="*/ 143510 h 350519"/>
                    <a:gd name="connsiteX3" fmla="*/ 292100 w 485139"/>
                    <a:gd name="connsiteY3" fmla="*/ 234315 h 350519"/>
                    <a:gd name="connsiteX4" fmla="*/ 177165 w 485139"/>
                    <a:gd name="connsiteY4" fmla="*/ 305435 h 350519"/>
                    <a:gd name="connsiteX5" fmla="*/ 109855 w 485139"/>
                    <a:gd name="connsiteY5" fmla="*/ 306705 h 350519"/>
                    <a:gd name="connsiteX6" fmla="*/ 41910 w 485139"/>
                    <a:gd name="connsiteY6" fmla="*/ 316230 h 350519"/>
                    <a:gd name="connsiteX7" fmla="*/ 635 w 485139"/>
                    <a:gd name="connsiteY7" fmla="*/ 350520 h 350519"/>
                    <a:gd name="connsiteX8" fmla="*/ 0 w 485139"/>
                    <a:gd name="connsiteY8" fmla="*/ 131445 h 350519"/>
                    <a:gd name="connsiteX9" fmla="*/ 485140 w 485139"/>
                    <a:gd name="connsiteY9" fmla="*/ 0 h 35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5139" h="350519">
                      <a:moveTo>
                        <a:pt x="485140" y="0"/>
                      </a:moveTo>
                      <a:lnTo>
                        <a:pt x="485140" y="121920"/>
                      </a:lnTo>
                      <a:cubicBezTo>
                        <a:pt x="459105" y="118110"/>
                        <a:pt x="429260" y="127635"/>
                        <a:pt x="401955" y="143510"/>
                      </a:cubicBezTo>
                      <a:cubicBezTo>
                        <a:pt x="363220" y="166370"/>
                        <a:pt x="327660" y="201930"/>
                        <a:pt x="292100" y="234315"/>
                      </a:cubicBezTo>
                      <a:cubicBezTo>
                        <a:pt x="255905" y="266700"/>
                        <a:pt x="217170" y="296545"/>
                        <a:pt x="177165" y="305435"/>
                      </a:cubicBezTo>
                      <a:cubicBezTo>
                        <a:pt x="154305" y="310515"/>
                        <a:pt x="132080" y="307975"/>
                        <a:pt x="109855" y="306705"/>
                      </a:cubicBezTo>
                      <a:cubicBezTo>
                        <a:pt x="87630" y="305435"/>
                        <a:pt x="64135" y="306070"/>
                        <a:pt x="41910" y="316230"/>
                      </a:cubicBezTo>
                      <a:cubicBezTo>
                        <a:pt x="26670" y="323215"/>
                        <a:pt x="11430" y="335280"/>
                        <a:pt x="635" y="350520"/>
                      </a:cubicBezTo>
                      <a:lnTo>
                        <a:pt x="0" y="131445"/>
                      </a:lnTo>
                      <a:lnTo>
                        <a:pt x="485140" y="0"/>
                      </a:lnTo>
                      <a:close/>
                    </a:path>
                  </a:pathLst>
                </a:custGeom>
                <a:solidFill>
                  <a:srgbClr val="C2FFF9">
                    <a:alpha val="57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3" name="Freeform: Shape 512">
                  <a:extLst>
                    <a:ext uri="{FF2B5EF4-FFF2-40B4-BE49-F238E27FC236}">
                      <a16:creationId xmlns:a16="http://schemas.microsoft.com/office/drawing/2014/main" id="{56ACACC7-C875-45C0-96C5-C7CDFEAE8563}"/>
                    </a:ext>
                  </a:extLst>
                </p:cNvPr>
                <p:cNvSpPr/>
                <p:nvPr/>
              </p:nvSpPr>
              <p:spPr>
                <a:xfrm>
                  <a:off x="344170" y="2085975"/>
                  <a:ext cx="485774" cy="299720"/>
                </a:xfrm>
                <a:custGeom>
                  <a:avLst/>
                  <a:gdLst>
                    <a:gd name="connsiteX0" fmla="*/ 485140 w 485774"/>
                    <a:gd name="connsiteY0" fmla="*/ 0 h 299720"/>
                    <a:gd name="connsiteX1" fmla="*/ 485775 w 485774"/>
                    <a:gd name="connsiteY1" fmla="*/ 168275 h 299720"/>
                    <a:gd name="connsiteX2" fmla="*/ 0 w 485774"/>
                    <a:gd name="connsiteY2" fmla="*/ 299720 h 299720"/>
                    <a:gd name="connsiteX3" fmla="*/ 0 w 485774"/>
                    <a:gd name="connsiteY3" fmla="*/ 194310 h 299720"/>
                    <a:gd name="connsiteX4" fmla="*/ 168910 w 485774"/>
                    <a:gd name="connsiteY4" fmla="*/ 182245 h 299720"/>
                    <a:gd name="connsiteX5" fmla="*/ 250190 w 485774"/>
                    <a:gd name="connsiteY5" fmla="*/ 152400 h 299720"/>
                    <a:gd name="connsiteX6" fmla="*/ 356870 w 485774"/>
                    <a:gd name="connsiteY6" fmla="*/ 74930 h 299720"/>
                    <a:gd name="connsiteX7" fmla="*/ 485140 w 485774"/>
                    <a:gd name="connsiteY7" fmla="*/ 0 h 299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4" h="299720">
                      <a:moveTo>
                        <a:pt x="485140" y="0"/>
                      </a:moveTo>
                      <a:lnTo>
                        <a:pt x="485775" y="168275"/>
                      </a:lnTo>
                      <a:lnTo>
                        <a:pt x="0" y="299720"/>
                      </a:lnTo>
                      <a:lnTo>
                        <a:pt x="0" y="194310"/>
                      </a:lnTo>
                      <a:cubicBezTo>
                        <a:pt x="57150" y="175260"/>
                        <a:pt x="112395" y="191135"/>
                        <a:pt x="168910" y="182245"/>
                      </a:cubicBezTo>
                      <a:cubicBezTo>
                        <a:pt x="197485" y="177800"/>
                        <a:pt x="224155" y="170815"/>
                        <a:pt x="250190" y="152400"/>
                      </a:cubicBezTo>
                      <a:cubicBezTo>
                        <a:pt x="285750" y="127000"/>
                        <a:pt x="321310" y="100965"/>
                        <a:pt x="356870" y="74930"/>
                      </a:cubicBezTo>
                      <a:cubicBezTo>
                        <a:pt x="397510" y="45085"/>
                        <a:pt x="441325" y="14605"/>
                        <a:pt x="485140" y="0"/>
                      </a:cubicBezTo>
                      <a:close/>
                    </a:path>
                  </a:pathLst>
                </a:custGeom>
                <a:solidFill>
                  <a:srgbClr val="F5D95B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4" name="Freeform: Shape 513">
                  <a:extLst>
                    <a:ext uri="{FF2B5EF4-FFF2-40B4-BE49-F238E27FC236}">
                      <a16:creationId xmlns:a16="http://schemas.microsoft.com/office/drawing/2014/main" id="{A4544C0C-3788-427D-B9C9-AE6A1A003977}"/>
                    </a:ext>
                  </a:extLst>
                </p:cNvPr>
                <p:cNvSpPr/>
                <p:nvPr/>
              </p:nvSpPr>
              <p:spPr>
                <a:xfrm>
                  <a:off x="619759" y="1971675"/>
                  <a:ext cx="208915" cy="110489"/>
                </a:xfrm>
                <a:custGeom>
                  <a:avLst/>
                  <a:gdLst>
                    <a:gd name="connsiteX0" fmla="*/ 208915 w 208915"/>
                    <a:gd name="connsiteY0" fmla="*/ 0 h 110489"/>
                    <a:gd name="connsiteX1" fmla="*/ 208915 w 208915"/>
                    <a:gd name="connsiteY1" fmla="*/ 17145 h 110489"/>
                    <a:gd name="connsiteX2" fmla="*/ 183515 w 208915"/>
                    <a:gd name="connsiteY2" fmla="*/ 31750 h 110489"/>
                    <a:gd name="connsiteX3" fmla="*/ 78740 w 208915"/>
                    <a:gd name="connsiteY3" fmla="*/ 49530 h 110489"/>
                    <a:gd name="connsiteX4" fmla="*/ 0 w 208915"/>
                    <a:gd name="connsiteY4" fmla="*/ 110490 h 110489"/>
                    <a:gd name="connsiteX5" fmla="*/ 99060 w 208915"/>
                    <a:gd name="connsiteY5" fmla="*/ 27940 h 110489"/>
                    <a:gd name="connsiteX6" fmla="*/ 154940 w 208915"/>
                    <a:gd name="connsiteY6" fmla="*/ 22225 h 110489"/>
                    <a:gd name="connsiteX7" fmla="*/ 208915 w 208915"/>
                    <a:gd name="connsiteY7" fmla="*/ 0 h 110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8915" h="110489">
                      <a:moveTo>
                        <a:pt x="208915" y="0"/>
                      </a:moveTo>
                      <a:lnTo>
                        <a:pt x="208915" y="17145"/>
                      </a:lnTo>
                      <a:cubicBezTo>
                        <a:pt x="200660" y="22225"/>
                        <a:pt x="192405" y="27305"/>
                        <a:pt x="183515" y="31750"/>
                      </a:cubicBezTo>
                      <a:cubicBezTo>
                        <a:pt x="149225" y="47625"/>
                        <a:pt x="114300" y="36830"/>
                        <a:pt x="78740" y="49530"/>
                      </a:cubicBezTo>
                      <a:cubicBezTo>
                        <a:pt x="48895" y="60325"/>
                        <a:pt x="23495" y="85725"/>
                        <a:pt x="0" y="110490"/>
                      </a:cubicBezTo>
                      <a:cubicBezTo>
                        <a:pt x="17780" y="69215"/>
                        <a:pt x="59055" y="34925"/>
                        <a:pt x="99060" y="27940"/>
                      </a:cubicBezTo>
                      <a:cubicBezTo>
                        <a:pt x="118110" y="24765"/>
                        <a:pt x="135890" y="26670"/>
                        <a:pt x="154940" y="22225"/>
                      </a:cubicBezTo>
                      <a:cubicBezTo>
                        <a:pt x="173355" y="16510"/>
                        <a:pt x="191135" y="5715"/>
                        <a:pt x="208915" y="0"/>
                      </a:cubicBezTo>
                      <a:close/>
                    </a:path>
                  </a:pathLst>
                </a:custGeom>
                <a:solidFill>
                  <a:srgbClr val="FEE77C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5" name="Freeform: Shape 514">
                  <a:extLst>
                    <a:ext uri="{FF2B5EF4-FFF2-40B4-BE49-F238E27FC236}">
                      <a16:creationId xmlns:a16="http://schemas.microsoft.com/office/drawing/2014/main" id="{F4ADFC1F-57C7-44E3-9D3A-EF5F8065D3BF}"/>
                    </a:ext>
                  </a:extLst>
                </p:cNvPr>
                <p:cNvSpPr/>
                <p:nvPr/>
              </p:nvSpPr>
              <p:spPr>
                <a:xfrm>
                  <a:off x="548005" y="2174760"/>
                  <a:ext cx="265430" cy="117932"/>
                </a:xfrm>
                <a:custGeom>
                  <a:avLst/>
                  <a:gdLst>
                    <a:gd name="connsiteX0" fmla="*/ 125095 w 265430"/>
                    <a:gd name="connsiteY0" fmla="*/ 66154 h 117932"/>
                    <a:gd name="connsiteX1" fmla="*/ 193675 w 265430"/>
                    <a:gd name="connsiteY1" fmla="*/ 17259 h 117932"/>
                    <a:gd name="connsiteX2" fmla="*/ 265430 w 265430"/>
                    <a:gd name="connsiteY2" fmla="*/ 3289 h 117932"/>
                    <a:gd name="connsiteX3" fmla="*/ 179705 w 265430"/>
                    <a:gd name="connsiteY3" fmla="*/ 40754 h 117932"/>
                    <a:gd name="connsiteX4" fmla="*/ 100965 w 265430"/>
                    <a:gd name="connsiteY4" fmla="*/ 107429 h 117932"/>
                    <a:gd name="connsiteX5" fmla="*/ 0 w 265430"/>
                    <a:gd name="connsiteY5" fmla="*/ 111239 h 117932"/>
                    <a:gd name="connsiteX6" fmla="*/ 125095 w 265430"/>
                    <a:gd name="connsiteY6" fmla="*/ 66154 h 117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5430" h="117932">
                      <a:moveTo>
                        <a:pt x="125095" y="66154"/>
                      </a:moveTo>
                      <a:cubicBezTo>
                        <a:pt x="147955" y="50279"/>
                        <a:pt x="169545" y="31229"/>
                        <a:pt x="193675" y="17259"/>
                      </a:cubicBezTo>
                      <a:cubicBezTo>
                        <a:pt x="217170" y="3289"/>
                        <a:pt x="245110" y="-4966"/>
                        <a:pt x="265430" y="3289"/>
                      </a:cubicBezTo>
                      <a:cubicBezTo>
                        <a:pt x="238760" y="-4331"/>
                        <a:pt x="205105" y="16624"/>
                        <a:pt x="179705" y="40754"/>
                      </a:cubicBezTo>
                      <a:cubicBezTo>
                        <a:pt x="154305" y="64884"/>
                        <a:pt x="130810" y="93459"/>
                        <a:pt x="100965" y="107429"/>
                      </a:cubicBezTo>
                      <a:cubicBezTo>
                        <a:pt x="66675" y="123939"/>
                        <a:pt x="31750" y="117589"/>
                        <a:pt x="0" y="111239"/>
                      </a:cubicBezTo>
                      <a:cubicBezTo>
                        <a:pt x="41910" y="108699"/>
                        <a:pt x="85725" y="92824"/>
                        <a:pt x="125095" y="66154"/>
                      </a:cubicBezTo>
                      <a:close/>
                    </a:path>
                  </a:pathLst>
                </a:custGeom>
                <a:solidFill>
                  <a:srgbClr val="FEED8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6" name="Freeform: Shape 515">
                  <a:extLst>
                    <a:ext uri="{FF2B5EF4-FFF2-40B4-BE49-F238E27FC236}">
                      <a16:creationId xmlns:a16="http://schemas.microsoft.com/office/drawing/2014/main" id="{E97557EA-55F1-4324-86E8-EE0F1869D7A9}"/>
                    </a:ext>
                  </a:extLst>
                </p:cNvPr>
                <p:cNvSpPr/>
                <p:nvPr/>
              </p:nvSpPr>
              <p:spPr>
                <a:xfrm>
                  <a:off x="341629" y="1760220"/>
                  <a:ext cx="486409" cy="259714"/>
                </a:xfrm>
                <a:custGeom>
                  <a:avLst/>
                  <a:gdLst>
                    <a:gd name="connsiteX0" fmla="*/ 486410 w 486409"/>
                    <a:gd name="connsiteY0" fmla="*/ 0 h 259714"/>
                    <a:gd name="connsiteX1" fmla="*/ 486410 w 486409"/>
                    <a:gd name="connsiteY1" fmla="*/ 103505 h 259714"/>
                    <a:gd name="connsiteX2" fmla="*/ 449580 w 486409"/>
                    <a:gd name="connsiteY2" fmla="*/ 135890 h 259714"/>
                    <a:gd name="connsiteX3" fmla="*/ 291465 w 486409"/>
                    <a:gd name="connsiteY3" fmla="*/ 169545 h 259714"/>
                    <a:gd name="connsiteX4" fmla="*/ 133350 w 486409"/>
                    <a:gd name="connsiteY4" fmla="*/ 198120 h 259714"/>
                    <a:gd name="connsiteX5" fmla="*/ 43180 w 486409"/>
                    <a:gd name="connsiteY5" fmla="*/ 257175 h 259714"/>
                    <a:gd name="connsiteX6" fmla="*/ 635 w 486409"/>
                    <a:gd name="connsiteY6" fmla="*/ 259715 h 259714"/>
                    <a:gd name="connsiteX7" fmla="*/ 0 w 486409"/>
                    <a:gd name="connsiteY7" fmla="*/ 132080 h 259714"/>
                    <a:gd name="connsiteX8" fmla="*/ 486410 w 486409"/>
                    <a:gd name="connsiteY8" fmla="*/ 0 h 259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6409" h="259714">
                      <a:moveTo>
                        <a:pt x="486410" y="0"/>
                      </a:moveTo>
                      <a:lnTo>
                        <a:pt x="486410" y="103505"/>
                      </a:lnTo>
                      <a:cubicBezTo>
                        <a:pt x="474980" y="114935"/>
                        <a:pt x="462915" y="126365"/>
                        <a:pt x="449580" y="135890"/>
                      </a:cubicBezTo>
                      <a:cubicBezTo>
                        <a:pt x="400050" y="171450"/>
                        <a:pt x="343535" y="171450"/>
                        <a:pt x="291465" y="169545"/>
                      </a:cubicBezTo>
                      <a:cubicBezTo>
                        <a:pt x="240030" y="167005"/>
                        <a:pt x="184150" y="165100"/>
                        <a:pt x="133350" y="198120"/>
                      </a:cubicBezTo>
                      <a:cubicBezTo>
                        <a:pt x="102870" y="217805"/>
                        <a:pt x="75565" y="249555"/>
                        <a:pt x="43180" y="257175"/>
                      </a:cubicBezTo>
                      <a:cubicBezTo>
                        <a:pt x="28575" y="260985"/>
                        <a:pt x="14605" y="259080"/>
                        <a:pt x="635" y="259715"/>
                      </a:cubicBezTo>
                      <a:lnTo>
                        <a:pt x="0" y="132080"/>
                      </a:lnTo>
                      <a:lnTo>
                        <a:pt x="486410" y="0"/>
                      </a:lnTo>
                      <a:close/>
                    </a:path>
                  </a:pathLst>
                </a:custGeom>
                <a:solidFill>
                  <a:srgbClr val="81D9D1">
                    <a:alpha val="42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7" name="Freeform: Shape 516">
                  <a:extLst>
                    <a:ext uri="{FF2B5EF4-FFF2-40B4-BE49-F238E27FC236}">
                      <a16:creationId xmlns:a16="http://schemas.microsoft.com/office/drawing/2014/main" id="{8E9CAA33-9425-47C8-98D6-6678FB530094}"/>
                    </a:ext>
                  </a:extLst>
                </p:cNvPr>
                <p:cNvSpPr/>
                <p:nvPr/>
              </p:nvSpPr>
              <p:spPr>
                <a:xfrm>
                  <a:off x="464184" y="1844039"/>
                  <a:ext cx="237490" cy="58420"/>
                </a:xfrm>
                <a:custGeom>
                  <a:avLst/>
                  <a:gdLst>
                    <a:gd name="connsiteX0" fmla="*/ 48895 w 237490"/>
                    <a:gd name="connsiteY0" fmla="*/ 50800 h 58420"/>
                    <a:gd name="connsiteX1" fmla="*/ 83820 w 237490"/>
                    <a:gd name="connsiteY1" fmla="*/ 42545 h 58420"/>
                    <a:gd name="connsiteX2" fmla="*/ 153670 w 237490"/>
                    <a:gd name="connsiteY2" fmla="*/ 15875 h 58420"/>
                    <a:gd name="connsiteX3" fmla="*/ 182245 w 237490"/>
                    <a:gd name="connsiteY3" fmla="*/ 19050 h 58420"/>
                    <a:gd name="connsiteX4" fmla="*/ 211455 w 237490"/>
                    <a:gd name="connsiteY4" fmla="*/ 19685 h 58420"/>
                    <a:gd name="connsiteX5" fmla="*/ 237490 w 237490"/>
                    <a:gd name="connsiteY5" fmla="*/ 0 h 58420"/>
                    <a:gd name="connsiteX6" fmla="*/ 186055 w 237490"/>
                    <a:gd name="connsiteY6" fmla="*/ 6985 h 58420"/>
                    <a:gd name="connsiteX7" fmla="*/ 135255 w 237490"/>
                    <a:gd name="connsiteY7" fmla="*/ 6350 h 58420"/>
                    <a:gd name="connsiteX8" fmla="*/ 73660 w 237490"/>
                    <a:gd name="connsiteY8" fmla="*/ 37465 h 58420"/>
                    <a:gd name="connsiteX9" fmla="*/ 36195 w 237490"/>
                    <a:gd name="connsiteY9" fmla="*/ 41910 h 58420"/>
                    <a:gd name="connsiteX10" fmla="*/ 0 w 237490"/>
                    <a:gd name="connsiteY10" fmla="*/ 58420 h 58420"/>
                    <a:gd name="connsiteX11" fmla="*/ 48895 w 237490"/>
                    <a:gd name="connsiteY11" fmla="*/ 50800 h 58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7490" h="58420">
                      <a:moveTo>
                        <a:pt x="48895" y="50800"/>
                      </a:moveTo>
                      <a:cubicBezTo>
                        <a:pt x="60325" y="48895"/>
                        <a:pt x="72390" y="46990"/>
                        <a:pt x="83820" y="42545"/>
                      </a:cubicBezTo>
                      <a:cubicBezTo>
                        <a:pt x="107315" y="34290"/>
                        <a:pt x="130175" y="17145"/>
                        <a:pt x="153670" y="15875"/>
                      </a:cubicBezTo>
                      <a:cubicBezTo>
                        <a:pt x="163830" y="15240"/>
                        <a:pt x="172720" y="17780"/>
                        <a:pt x="182245" y="19050"/>
                      </a:cubicBezTo>
                      <a:cubicBezTo>
                        <a:pt x="191770" y="20955"/>
                        <a:pt x="201295" y="22225"/>
                        <a:pt x="211455" y="19685"/>
                      </a:cubicBezTo>
                      <a:cubicBezTo>
                        <a:pt x="221615" y="17145"/>
                        <a:pt x="232410" y="10160"/>
                        <a:pt x="237490" y="0"/>
                      </a:cubicBezTo>
                      <a:cubicBezTo>
                        <a:pt x="220345" y="10160"/>
                        <a:pt x="202565" y="9525"/>
                        <a:pt x="186055" y="6985"/>
                      </a:cubicBezTo>
                      <a:cubicBezTo>
                        <a:pt x="169545" y="4445"/>
                        <a:pt x="153035" y="1270"/>
                        <a:pt x="135255" y="6350"/>
                      </a:cubicBezTo>
                      <a:cubicBezTo>
                        <a:pt x="114300" y="12700"/>
                        <a:pt x="94615" y="31115"/>
                        <a:pt x="73660" y="37465"/>
                      </a:cubicBezTo>
                      <a:cubicBezTo>
                        <a:pt x="60960" y="41275"/>
                        <a:pt x="48895" y="40640"/>
                        <a:pt x="36195" y="41910"/>
                      </a:cubicBezTo>
                      <a:cubicBezTo>
                        <a:pt x="23495" y="43180"/>
                        <a:pt x="10160" y="47625"/>
                        <a:pt x="0" y="58420"/>
                      </a:cubicBezTo>
                      <a:cubicBezTo>
                        <a:pt x="17145" y="56515"/>
                        <a:pt x="33020" y="53340"/>
                        <a:pt x="48895" y="50800"/>
                      </a:cubicBezTo>
                      <a:close/>
                    </a:path>
                  </a:pathLst>
                </a:custGeom>
                <a:solidFill>
                  <a:srgbClr val="C2FFF9">
                    <a:alpha val="57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8" name="Freeform: Shape 517">
                  <a:extLst>
                    <a:ext uri="{FF2B5EF4-FFF2-40B4-BE49-F238E27FC236}">
                      <a16:creationId xmlns:a16="http://schemas.microsoft.com/office/drawing/2014/main" id="{B28027DE-823F-4BB0-AB4C-1A9BEAC8420B}"/>
                    </a:ext>
                  </a:extLst>
                </p:cNvPr>
                <p:cNvSpPr/>
                <p:nvPr/>
              </p:nvSpPr>
              <p:spPr>
                <a:xfrm>
                  <a:off x="612140" y="1830070"/>
                  <a:ext cx="216534" cy="64465"/>
                </a:xfrm>
                <a:custGeom>
                  <a:avLst/>
                  <a:gdLst>
                    <a:gd name="connsiteX0" fmla="*/ 216535 w 216534"/>
                    <a:gd name="connsiteY0" fmla="*/ 0 h 64465"/>
                    <a:gd name="connsiteX1" fmla="*/ 216535 w 216534"/>
                    <a:gd name="connsiteY1" fmla="*/ 13970 h 64465"/>
                    <a:gd name="connsiteX2" fmla="*/ 133350 w 216534"/>
                    <a:gd name="connsiteY2" fmla="*/ 55245 h 64465"/>
                    <a:gd name="connsiteX3" fmla="*/ 0 w 216534"/>
                    <a:gd name="connsiteY3" fmla="*/ 49530 h 64465"/>
                    <a:gd name="connsiteX4" fmla="*/ 216535 w 216534"/>
                    <a:gd name="connsiteY4" fmla="*/ 0 h 64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6534" h="64465">
                      <a:moveTo>
                        <a:pt x="216535" y="0"/>
                      </a:moveTo>
                      <a:lnTo>
                        <a:pt x="216535" y="13970"/>
                      </a:lnTo>
                      <a:cubicBezTo>
                        <a:pt x="190500" y="32385"/>
                        <a:pt x="161925" y="46990"/>
                        <a:pt x="133350" y="55245"/>
                      </a:cubicBezTo>
                      <a:cubicBezTo>
                        <a:pt x="86360" y="69215"/>
                        <a:pt x="38735" y="67310"/>
                        <a:pt x="0" y="49530"/>
                      </a:cubicBezTo>
                      <a:cubicBezTo>
                        <a:pt x="69215" y="53975"/>
                        <a:pt x="145415" y="36195"/>
                        <a:pt x="216535" y="0"/>
                      </a:cubicBezTo>
                      <a:close/>
                    </a:path>
                  </a:pathLst>
                </a:custGeom>
                <a:solidFill>
                  <a:srgbClr val="81D9D1">
                    <a:alpha val="42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9" name="Freeform: Shape 518">
                  <a:extLst>
                    <a:ext uri="{FF2B5EF4-FFF2-40B4-BE49-F238E27FC236}">
                      <a16:creationId xmlns:a16="http://schemas.microsoft.com/office/drawing/2014/main" id="{251099B0-C3DF-499E-87F3-33071C9CC501}"/>
                    </a:ext>
                  </a:extLst>
                </p:cNvPr>
                <p:cNvSpPr/>
                <p:nvPr/>
              </p:nvSpPr>
              <p:spPr>
                <a:xfrm>
                  <a:off x="342900" y="1852295"/>
                  <a:ext cx="189865" cy="92075"/>
                </a:xfrm>
                <a:custGeom>
                  <a:avLst/>
                  <a:gdLst>
                    <a:gd name="connsiteX0" fmla="*/ 0 w 189865"/>
                    <a:gd name="connsiteY0" fmla="*/ 74295 h 92075"/>
                    <a:gd name="connsiteX1" fmla="*/ 189865 w 189865"/>
                    <a:gd name="connsiteY1" fmla="*/ 0 h 92075"/>
                    <a:gd name="connsiteX2" fmla="*/ 59055 w 189865"/>
                    <a:gd name="connsiteY2" fmla="*/ 83185 h 92075"/>
                    <a:gd name="connsiteX3" fmla="*/ 635 w 189865"/>
                    <a:gd name="connsiteY3" fmla="*/ 92075 h 92075"/>
                    <a:gd name="connsiteX4" fmla="*/ 0 w 189865"/>
                    <a:gd name="connsiteY4" fmla="*/ 74295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9865" h="92075">
                      <a:moveTo>
                        <a:pt x="0" y="74295"/>
                      </a:moveTo>
                      <a:cubicBezTo>
                        <a:pt x="64135" y="64770"/>
                        <a:pt x="129540" y="39370"/>
                        <a:pt x="189865" y="0"/>
                      </a:cubicBezTo>
                      <a:cubicBezTo>
                        <a:pt x="152400" y="39370"/>
                        <a:pt x="106045" y="69215"/>
                        <a:pt x="59055" y="83185"/>
                      </a:cubicBezTo>
                      <a:cubicBezTo>
                        <a:pt x="39370" y="88900"/>
                        <a:pt x="19685" y="92075"/>
                        <a:pt x="635" y="92075"/>
                      </a:cubicBezTo>
                      <a:lnTo>
                        <a:pt x="0" y="74295"/>
                      </a:lnTo>
                      <a:close/>
                    </a:path>
                  </a:pathLst>
                </a:custGeom>
                <a:solidFill>
                  <a:srgbClr val="81D9D1">
                    <a:alpha val="42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id="{FD4783CA-4DA5-419D-ADB8-CB21EFF88EB2}"/>
                    </a:ext>
                  </a:extLst>
                </p:cNvPr>
                <p:cNvSpPr/>
                <p:nvPr/>
              </p:nvSpPr>
              <p:spPr>
                <a:xfrm>
                  <a:off x="344170" y="1868357"/>
                  <a:ext cx="484504" cy="248751"/>
                </a:xfrm>
                <a:custGeom>
                  <a:avLst/>
                  <a:gdLst>
                    <a:gd name="connsiteX0" fmla="*/ 484505 w 484504"/>
                    <a:gd name="connsiteY0" fmla="*/ 2353 h 248751"/>
                    <a:gd name="connsiteX1" fmla="*/ 484505 w 484504"/>
                    <a:gd name="connsiteY1" fmla="*/ 42993 h 248751"/>
                    <a:gd name="connsiteX2" fmla="*/ 480695 w 484504"/>
                    <a:gd name="connsiteY2" fmla="*/ 51247 h 248751"/>
                    <a:gd name="connsiteX3" fmla="*/ 425450 w 484504"/>
                    <a:gd name="connsiteY3" fmla="*/ 43628 h 248751"/>
                    <a:gd name="connsiteX4" fmla="*/ 402590 w 484504"/>
                    <a:gd name="connsiteY4" fmla="*/ 44263 h 248751"/>
                    <a:gd name="connsiteX5" fmla="*/ 356870 w 484504"/>
                    <a:gd name="connsiteY5" fmla="*/ 68393 h 248751"/>
                    <a:gd name="connsiteX6" fmla="*/ 330835 w 484504"/>
                    <a:gd name="connsiteY6" fmla="*/ 92522 h 248751"/>
                    <a:gd name="connsiteX7" fmla="*/ 305435 w 484504"/>
                    <a:gd name="connsiteY7" fmla="*/ 103953 h 248751"/>
                    <a:gd name="connsiteX8" fmla="*/ 292735 w 484504"/>
                    <a:gd name="connsiteY8" fmla="*/ 138878 h 248751"/>
                    <a:gd name="connsiteX9" fmla="*/ 259715 w 484504"/>
                    <a:gd name="connsiteY9" fmla="*/ 143322 h 248751"/>
                    <a:gd name="connsiteX10" fmla="*/ 231140 w 484504"/>
                    <a:gd name="connsiteY10" fmla="*/ 155388 h 248751"/>
                    <a:gd name="connsiteX11" fmla="*/ 198755 w 484504"/>
                    <a:gd name="connsiteY11" fmla="*/ 172533 h 248751"/>
                    <a:gd name="connsiteX12" fmla="*/ 151765 w 484504"/>
                    <a:gd name="connsiteY12" fmla="*/ 189678 h 248751"/>
                    <a:gd name="connsiteX13" fmla="*/ 107315 w 484504"/>
                    <a:gd name="connsiteY13" fmla="*/ 192853 h 248751"/>
                    <a:gd name="connsiteX14" fmla="*/ 61595 w 484504"/>
                    <a:gd name="connsiteY14" fmla="*/ 207458 h 248751"/>
                    <a:gd name="connsiteX15" fmla="*/ 24130 w 484504"/>
                    <a:gd name="connsiteY15" fmla="*/ 222697 h 248751"/>
                    <a:gd name="connsiteX16" fmla="*/ 1905 w 484504"/>
                    <a:gd name="connsiteY16" fmla="*/ 248733 h 248751"/>
                    <a:gd name="connsiteX17" fmla="*/ 0 w 484504"/>
                    <a:gd name="connsiteY17" fmla="*/ 248733 h 248751"/>
                    <a:gd name="connsiteX18" fmla="*/ 0 w 484504"/>
                    <a:gd name="connsiteY18" fmla="*/ 210633 h 248751"/>
                    <a:gd name="connsiteX19" fmla="*/ 12700 w 484504"/>
                    <a:gd name="connsiteY19" fmla="*/ 200472 h 248751"/>
                    <a:gd name="connsiteX20" fmla="*/ 34925 w 484504"/>
                    <a:gd name="connsiteY20" fmla="*/ 204918 h 248751"/>
                    <a:gd name="connsiteX21" fmla="*/ 38100 w 484504"/>
                    <a:gd name="connsiteY21" fmla="*/ 190313 h 248751"/>
                    <a:gd name="connsiteX22" fmla="*/ 74295 w 484504"/>
                    <a:gd name="connsiteY22" fmla="*/ 192218 h 248751"/>
                    <a:gd name="connsiteX23" fmla="*/ 103505 w 484504"/>
                    <a:gd name="connsiteY23" fmla="*/ 178247 h 248751"/>
                    <a:gd name="connsiteX24" fmla="*/ 107950 w 484504"/>
                    <a:gd name="connsiteY24" fmla="*/ 166818 h 248751"/>
                    <a:gd name="connsiteX25" fmla="*/ 124460 w 484504"/>
                    <a:gd name="connsiteY25" fmla="*/ 175708 h 248751"/>
                    <a:gd name="connsiteX26" fmla="*/ 130175 w 484504"/>
                    <a:gd name="connsiteY26" fmla="*/ 162372 h 248751"/>
                    <a:gd name="connsiteX27" fmla="*/ 158115 w 484504"/>
                    <a:gd name="connsiteY27" fmla="*/ 173803 h 248751"/>
                    <a:gd name="connsiteX28" fmla="*/ 172085 w 484504"/>
                    <a:gd name="connsiteY28" fmla="*/ 168722 h 248751"/>
                    <a:gd name="connsiteX29" fmla="*/ 174625 w 484504"/>
                    <a:gd name="connsiteY29" fmla="*/ 158563 h 248751"/>
                    <a:gd name="connsiteX30" fmla="*/ 203835 w 484504"/>
                    <a:gd name="connsiteY30" fmla="*/ 158563 h 248751"/>
                    <a:gd name="connsiteX31" fmla="*/ 227965 w 484504"/>
                    <a:gd name="connsiteY31" fmla="*/ 117922 h 248751"/>
                    <a:gd name="connsiteX32" fmla="*/ 262890 w 484504"/>
                    <a:gd name="connsiteY32" fmla="*/ 137608 h 248751"/>
                    <a:gd name="connsiteX33" fmla="*/ 289560 w 484504"/>
                    <a:gd name="connsiteY33" fmla="*/ 103953 h 248751"/>
                    <a:gd name="connsiteX34" fmla="*/ 328295 w 484504"/>
                    <a:gd name="connsiteY34" fmla="*/ 74743 h 248751"/>
                    <a:gd name="connsiteX35" fmla="*/ 346075 w 484504"/>
                    <a:gd name="connsiteY35" fmla="*/ 46803 h 248751"/>
                    <a:gd name="connsiteX36" fmla="*/ 372745 w 484504"/>
                    <a:gd name="connsiteY36" fmla="*/ 50613 h 248751"/>
                    <a:gd name="connsiteX37" fmla="*/ 399415 w 484504"/>
                    <a:gd name="connsiteY37" fmla="*/ 29657 h 248751"/>
                    <a:gd name="connsiteX38" fmla="*/ 450850 w 484504"/>
                    <a:gd name="connsiteY38" fmla="*/ 6797 h 248751"/>
                    <a:gd name="connsiteX39" fmla="*/ 481330 w 484504"/>
                    <a:gd name="connsiteY39" fmla="*/ 1718 h 248751"/>
                    <a:gd name="connsiteX40" fmla="*/ 484505 w 484504"/>
                    <a:gd name="connsiteY40" fmla="*/ 2353 h 248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484504" h="248751">
                      <a:moveTo>
                        <a:pt x="484505" y="2353"/>
                      </a:moveTo>
                      <a:lnTo>
                        <a:pt x="484505" y="42993"/>
                      </a:lnTo>
                      <a:cubicBezTo>
                        <a:pt x="483235" y="45533"/>
                        <a:pt x="481965" y="48708"/>
                        <a:pt x="480695" y="51247"/>
                      </a:cubicBezTo>
                      <a:cubicBezTo>
                        <a:pt x="462280" y="48708"/>
                        <a:pt x="443865" y="46168"/>
                        <a:pt x="425450" y="43628"/>
                      </a:cubicBezTo>
                      <a:cubicBezTo>
                        <a:pt x="420370" y="55058"/>
                        <a:pt x="402590" y="55693"/>
                        <a:pt x="402590" y="44263"/>
                      </a:cubicBezTo>
                      <a:cubicBezTo>
                        <a:pt x="396875" y="63947"/>
                        <a:pt x="370840" y="77918"/>
                        <a:pt x="356870" y="68393"/>
                      </a:cubicBezTo>
                      <a:cubicBezTo>
                        <a:pt x="354965" y="80458"/>
                        <a:pt x="341630" y="92522"/>
                        <a:pt x="330835" y="92522"/>
                      </a:cubicBezTo>
                      <a:cubicBezTo>
                        <a:pt x="327660" y="103953"/>
                        <a:pt x="311785" y="110938"/>
                        <a:pt x="305435" y="103953"/>
                      </a:cubicBezTo>
                      <a:cubicBezTo>
                        <a:pt x="308610" y="114747"/>
                        <a:pt x="302895" y="129988"/>
                        <a:pt x="292735" y="138878"/>
                      </a:cubicBezTo>
                      <a:cubicBezTo>
                        <a:pt x="282575" y="147768"/>
                        <a:pt x="267970" y="149672"/>
                        <a:pt x="259715" y="143322"/>
                      </a:cubicBezTo>
                      <a:cubicBezTo>
                        <a:pt x="254000" y="154753"/>
                        <a:pt x="239395" y="161103"/>
                        <a:pt x="231140" y="155388"/>
                      </a:cubicBezTo>
                      <a:cubicBezTo>
                        <a:pt x="225425" y="168088"/>
                        <a:pt x="209550" y="176978"/>
                        <a:pt x="198755" y="172533"/>
                      </a:cubicBezTo>
                      <a:cubicBezTo>
                        <a:pt x="191135" y="192218"/>
                        <a:pt x="162560" y="202378"/>
                        <a:pt x="151765" y="189678"/>
                      </a:cubicBezTo>
                      <a:cubicBezTo>
                        <a:pt x="138430" y="204918"/>
                        <a:pt x="115570" y="206188"/>
                        <a:pt x="107315" y="192853"/>
                      </a:cubicBezTo>
                      <a:cubicBezTo>
                        <a:pt x="95885" y="208728"/>
                        <a:pt x="73660" y="216347"/>
                        <a:pt x="61595" y="207458"/>
                      </a:cubicBezTo>
                      <a:cubicBezTo>
                        <a:pt x="55245" y="222697"/>
                        <a:pt x="33655" y="231588"/>
                        <a:pt x="24130" y="222697"/>
                      </a:cubicBezTo>
                      <a:cubicBezTo>
                        <a:pt x="26035" y="234128"/>
                        <a:pt x="13335" y="249368"/>
                        <a:pt x="1905" y="248733"/>
                      </a:cubicBezTo>
                      <a:cubicBezTo>
                        <a:pt x="1270" y="248733"/>
                        <a:pt x="635" y="248733"/>
                        <a:pt x="0" y="248733"/>
                      </a:cubicBezTo>
                      <a:lnTo>
                        <a:pt x="0" y="210633"/>
                      </a:lnTo>
                      <a:cubicBezTo>
                        <a:pt x="3175" y="206188"/>
                        <a:pt x="8255" y="202378"/>
                        <a:pt x="12700" y="200472"/>
                      </a:cubicBezTo>
                      <a:cubicBezTo>
                        <a:pt x="20955" y="196663"/>
                        <a:pt x="30480" y="198568"/>
                        <a:pt x="34925" y="204918"/>
                      </a:cubicBezTo>
                      <a:cubicBezTo>
                        <a:pt x="36195" y="200472"/>
                        <a:pt x="36830" y="195393"/>
                        <a:pt x="38100" y="190313"/>
                      </a:cubicBezTo>
                      <a:cubicBezTo>
                        <a:pt x="50800" y="182058"/>
                        <a:pt x="66675" y="182693"/>
                        <a:pt x="74295" y="192218"/>
                      </a:cubicBezTo>
                      <a:cubicBezTo>
                        <a:pt x="76835" y="178883"/>
                        <a:pt x="96520" y="169358"/>
                        <a:pt x="103505" y="178247"/>
                      </a:cubicBezTo>
                      <a:cubicBezTo>
                        <a:pt x="105410" y="174438"/>
                        <a:pt x="106680" y="170628"/>
                        <a:pt x="107950" y="166818"/>
                      </a:cubicBezTo>
                      <a:cubicBezTo>
                        <a:pt x="115570" y="164913"/>
                        <a:pt x="123190" y="168722"/>
                        <a:pt x="124460" y="175708"/>
                      </a:cubicBezTo>
                      <a:cubicBezTo>
                        <a:pt x="126365" y="171263"/>
                        <a:pt x="128270" y="166818"/>
                        <a:pt x="130175" y="162372"/>
                      </a:cubicBezTo>
                      <a:cubicBezTo>
                        <a:pt x="142240" y="158563"/>
                        <a:pt x="154305" y="163643"/>
                        <a:pt x="158115" y="173803"/>
                      </a:cubicBezTo>
                      <a:cubicBezTo>
                        <a:pt x="158115" y="166818"/>
                        <a:pt x="170815" y="162372"/>
                        <a:pt x="172085" y="168722"/>
                      </a:cubicBezTo>
                      <a:cubicBezTo>
                        <a:pt x="172720" y="165547"/>
                        <a:pt x="173990" y="162372"/>
                        <a:pt x="174625" y="158563"/>
                      </a:cubicBezTo>
                      <a:cubicBezTo>
                        <a:pt x="184150" y="158563"/>
                        <a:pt x="194310" y="158563"/>
                        <a:pt x="203835" y="158563"/>
                      </a:cubicBezTo>
                      <a:cubicBezTo>
                        <a:pt x="198120" y="144593"/>
                        <a:pt x="212090" y="123003"/>
                        <a:pt x="227965" y="117922"/>
                      </a:cubicBezTo>
                      <a:cubicBezTo>
                        <a:pt x="243840" y="112843"/>
                        <a:pt x="258445" y="123003"/>
                        <a:pt x="262890" y="137608"/>
                      </a:cubicBezTo>
                      <a:cubicBezTo>
                        <a:pt x="266065" y="123638"/>
                        <a:pt x="276860" y="110303"/>
                        <a:pt x="289560" y="103953"/>
                      </a:cubicBezTo>
                      <a:cubicBezTo>
                        <a:pt x="290830" y="86172"/>
                        <a:pt x="314325" y="68393"/>
                        <a:pt x="328295" y="74743"/>
                      </a:cubicBezTo>
                      <a:cubicBezTo>
                        <a:pt x="328930" y="63947"/>
                        <a:pt x="335915" y="52518"/>
                        <a:pt x="346075" y="46803"/>
                      </a:cubicBezTo>
                      <a:cubicBezTo>
                        <a:pt x="356235" y="41088"/>
                        <a:pt x="367665" y="42993"/>
                        <a:pt x="372745" y="50613"/>
                      </a:cubicBezTo>
                      <a:cubicBezTo>
                        <a:pt x="377190" y="39818"/>
                        <a:pt x="389255" y="34103"/>
                        <a:pt x="399415" y="29657"/>
                      </a:cubicBezTo>
                      <a:cubicBezTo>
                        <a:pt x="416560" y="22038"/>
                        <a:pt x="433705" y="14418"/>
                        <a:pt x="450850" y="6797"/>
                      </a:cubicBezTo>
                      <a:cubicBezTo>
                        <a:pt x="461010" y="2353"/>
                        <a:pt x="473075" y="-2728"/>
                        <a:pt x="481330" y="1718"/>
                      </a:cubicBezTo>
                      <a:cubicBezTo>
                        <a:pt x="483235" y="1082"/>
                        <a:pt x="483870" y="1718"/>
                        <a:pt x="484505" y="2353"/>
                      </a:cubicBezTo>
                      <a:close/>
                    </a:path>
                  </a:pathLst>
                </a:custGeom>
                <a:solidFill>
                  <a:srgbClr val="FFFFFF">
                    <a:alpha val="72000"/>
                  </a:srgbClr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id="{2B3699D3-A6D0-41ED-AF08-CA9A1182E528}"/>
                    </a:ext>
                  </a:extLst>
                </p:cNvPr>
                <p:cNvSpPr/>
                <p:nvPr/>
              </p:nvSpPr>
              <p:spPr>
                <a:xfrm>
                  <a:off x="463350" y="2019218"/>
                  <a:ext cx="151964" cy="106127"/>
                </a:xfrm>
                <a:custGeom>
                  <a:avLst/>
                  <a:gdLst>
                    <a:gd name="connsiteX0" fmla="*/ 147519 w 151964"/>
                    <a:gd name="connsiteY0" fmla="*/ 54692 h 106127"/>
                    <a:gd name="connsiteX1" fmla="*/ 147519 w 151964"/>
                    <a:gd name="connsiteY1" fmla="*/ 54692 h 106127"/>
                    <a:gd name="connsiteX2" fmla="*/ 146884 w 151964"/>
                    <a:gd name="connsiteY2" fmla="*/ 53422 h 106127"/>
                    <a:gd name="connsiteX3" fmla="*/ 133549 w 151964"/>
                    <a:gd name="connsiteY3" fmla="*/ 52787 h 106127"/>
                    <a:gd name="connsiteX4" fmla="*/ 132279 w 151964"/>
                    <a:gd name="connsiteY4" fmla="*/ 52787 h 106127"/>
                    <a:gd name="connsiteX5" fmla="*/ 129739 w 151964"/>
                    <a:gd name="connsiteY5" fmla="*/ 52787 h 106127"/>
                    <a:gd name="connsiteX6" fmla="*/ 108784 w 151964"/>
                    <a:gd name="connsiteY6" fmla="*/ 62312 h 106127"/>
                    <a:gd name="connsiteX7" fmla="*/ 117039 w 151964"/>
                    <a:gd name="connsiteY7" fmla="*/ 57867 h 106127"/>
                    <a:gd name="connsiteX8" fmla="*/ 118309 w 151964"/>
                    <a:gd name="connsiteY8" fmla="*/ 57232 h 106127"/>
                    <a:gd name="connsiteX9" fmla="*/ 125929 w 151964"/>
                    <a:gd name="connsiteY9" fmla="*/ 50882 h 106127"/>
                    <a:gd name="connsiteX10" fmla="*/ 128469 w 151964"/>
                    <a:gd name="connsiteY10" fmla="*/ 50247 h 106127"/>
                    <a:gd name="connsiteX11" fmla="*/ 135454 w 151964"/>
                    <a:gd name="connsiteY11" fmla="*/ 45802 h 106127"/>
                    <a:gd name="connsiteX12" fmla="*/ 136089 w 151964"/>
                    <a:gd name="connsiteY12" fmla="*/ 43897 h 106127"/>
                    <a:gd name="connsiteX13" fmla="*/ 139264 w 151964"/>
                    <a:gd name="connsiteY13" fmla="*/ 42627 h 106127"/>
                    <a:gd name="connsiteX14" fmla="*/ 144344 w 151964"/>
                    <a:gd name="connsiteY14" fmla="*/ 35007 h 106127"/>
                    <a:gd name="connsiteX15" fmla="*/ 144344 w 151964"/>
                    <a:gd name="connsiteY15" fmla="*/ 34372 h 106127"/>
                    <a:gd name="connsiteX16" fmla="*/ 148154 w 151964"/>
                    <a:gd name="connsiteY16" fmla="*/ 23577 h 106127"/>
                    <a:gd name="connsiteX17" fmla="*/ 141804 w 151964"/>
                    <a:gd name="connsiteY17" fmla="*/ 33737 h 106127"/>
                    <a:gd name="connsiteX18" fmla="*/ 140534 w 151964"/>
                    <a:gd name="connsiteY18" fmla="*/ 34372 h 106127"/>
                    <a:gd name="connsiteX19" fmla="*/ 134184 w 151964"/>
                    <a:gd name="connsiteY19" fmla="*/ 41357 h 106127"/>
                    <a:gd name="connsiteX20" fmla="*/ 133549 w 151964"/>
                    <a:gd name="connsiteY20" fmla="*/ 42627 h 106127"/>
                    <a:gd name="connsiteX21" fmla="*/ 132279 w 151964"/>
                    <a:gd name="connsiteY21" fmla="*/ 43262 h 106127"/>
                    <a:gd name="connsiteX22" fmla="*/ 129104 w 151964"/>
                    <a:gd name="connsiteY22" fmla="*/ 45802 h 106127"/>
                    <a:gd name="connsiteX23" fmla="*/ 128469 w 151964"/>
                    <a:gd name="connsiteY23" fmla="*/ 41357 h 106127"/>
                    <a:gd name="connsiteX24" fmla="*/ 137359 w 151964"/>
                    <a:gd name="connsiteY24" fmla="*/ 23577 h 106127"/>
                    <a:gd name="connsiteX25" fmla="*/ 135454 w 151964"/>
                    <a:gd name="connsiteY25" fmla="*/ 23577 h 106127"/>
                    <a:gd name="connsiteX26" fmla="*/ 137359 w 151964"/>
                    <a:gd name="connsiteY26" fmla="*/ 20402 h 106127"/>
                    <a:gd name="connsiteX27" fmla="*/ 133549 w 151964"/>
                    <a:gd name="connsiteY27" fmla="*/ 7702 h 106127"/>
                    <a:gd name="connsiteX28" fmla="*/ 133549 w 151964"/>
                    <a:gd name="connsiteY28" fmla="*/ 7702 h 106127"/>
                    <a:gd name="connsiteX29" fmla="*/ 133549 w 151964"/>
                    <a:gd name="connsiteY29" fmla="*/ 7702 h 106127"/>
                    <a:gd name="connsiteX30" fmla="*/ 132914 w 151964"/>
                    <a:gd name="connsiteY30" fmla="*/ 7067 h 106127"/>
                    <a:gd name="connsiteX31" fmla="*/ 132914 w 151964"/>
                    <a:gd name="connsiteY31" fmla="*/ 7067 h 106127"/>
                    <a:gd name="connsiteX32" fmla="*/ 132279 w 151964"/>
                    <a:gd name="connsiteY32" fmla="*/ 6432 h 106127"/>
                    <a:gd name="connsiteX33" fmla="*/ 132279 w 151964"/>
                    <a:gd name="connsiteY33" fmla="*/ 6432 h 106127"/>
                    <a:gd name="connsiteX34" fmla="*/ 131644 w 151964"/>
                    <a:gd name="connsiteY34" fmla="*/ 6432 h 106127"/>
                    <a:gd name="connsiteX35" fmla="*/ 131644 w 151964"/>
                    <a:gd name="connsiteY35" fmla="*/ 6432 h 106127"/>
                    <a:gd name="connsiteX36" fmla="*/ 131009 w 151964"/>
                    <a:gd name="connsiteY36" fmla="*/ 6432 h 106127"/>
                    <a:gd name="connsiteX37" fmla="*/ 129104 w 151964"/>
                    <a:gd name="connsiteY37" fmla="*/ 6432 h 106127"/>
                    <a:gd name="connsiteX38" fmla="*/ 127834 w 151964"/>
                    <a:gd name="connsiteY38" fmla="*/ 4527 h 106127"/>
                    <a:gd name="connsiteX39" fmla="*/ 97354 w 151964"/>
                    <a:gd name="connsiteY39" fmla="*/ 3892 h 106127"/>
                    <a:gd name="connsiteX40" fmla="*/ 114499 w 151964"/>
                    <a:gd name="connsiteY40" fmla="*/ 12782 h 106127"/>
                    <a:gd name="connsiteX41" fmla="*/ 109419 w 151964"/>
                    <a:gd name="connsiteY41" fmla="*/ 11512 h 106127"/>
                    <a:gd name="connsiteX42" fmla="*/ 106244 w 151964"/>
                    <a:gd name="connsiteY42" fmla="*/ 11512 h 106127"/>
                    <a:gd name="connsiteX43" fmla="*/ 104339 w 151964"/>
                    <a:gd name="connsiteY43" fmla="*/ 11512 h 106127"/>
                    <a:gd name="connsiteX44" fmla="*/ 94179 w 151964"/>
                    <a:gd name="connsiteY44" fmla="*/ 13417 h 106127"/>
                    <a:gd name="connsiteX45" fmla="*/ 91639 w 151964"/>
                    <a:gd name="connsiteY45" fmla="*/ 14687 h 106127"/>
                    <a:gd name="connsiteX46" fmla="*/ 120849 w 151964"/>
                    <a:gd name="connsiteY46" fmla="*/ 28022 h 106127"/>
                    <a:gd name="connsiteX47" fmla="*/ 124659 w 151964"/>
                    <a:gd name="connsiteY47" fmla="*/ 29292 h 106127"/>
                    <a:gd name="connsiteX48" fmla="*/ 124024 w 151964"/>
                    <a:gd name="connsiteY48" fmla="*/ 30562 h 106127"/>
                    <a:gd name="connsiteX49" fmla="*/ 125294 w 151964"/>
                    <a:gd name="connsiteY49" fmla="*/ 38817 h 106127"/>
                    <a:gd name="connsiteX50" fmla="*/ 86559 w 151964"/>
                    <a:gd name="connsiteY50" fmla="*/ 36277 h 106127"/>
                    <a:gd name="connsiteX51" fmla="*/ 83384 w 151964"/>
                    <a:gd name="connsiteY51" fmla="*/ 35642 h 106127"/>
                    <a:gd name="connsiteX52" fmla="*/ 80209 w 151964"/>
                    <a:gd name="connsiteY52" fmla="*/ 37547 h 106127"/>
                    <a:gd name="connsiteX53" fmla="*/ 73859 w 151964"/>
                    <a:gd name="connsiteY53" fmla="*/ 39452 h 106127"/>
                    <a:gd name="connsiteX54" fmla="*/ 71954 w 151964"/>
                    <a:gd name="connsiteY54" fmla="*/ 40087 h 106127"/>
                    <a:gd name="connsiteX55" fmla="*/ 67509 w 151964"/>
                    <a:gd name="connsiteY55" fmla="*/ 41357 h 106127"/>
                    <a:gd name="connsiteX56" fmla="*/ 64334 w 151964"/>
                    <a:gd name="connsiteY56" fmla="*/ 40722 h 106127"/>
                    <a:gd name="connsiteX57" fmla="*/ 61159 w 151964"/>
                    <a:gd name="connsiteY57" fmla="*/ 42627 h 106127"/>
                    <a:gd name="connsiteX58" fmla="*/ 22424 w 151964"/>
                    <a:gd name="connsiteY58" fmla="*/ 64217 h 106127"/>
                    <a:gd name="connsiteX59" fmla="*/ 23694 w 151964"/>
                    <a:gd name="connsiteY59" fmla="*/ 57232 h 106127"/>
                    <a:gd name="connsiteX60" fmla="*/ 23059 w 151964"/>
                    <a:gd name="connsiteY60" fmla="*/ 55962 h 106127"/>
                    <a:gd name="connsiteX61" fmla="*/ 26869 w 151964"/>
                    <a:gd name="connsiteY61" fmla="*/ 52787 h 106127"/>
                    <a:gd name="connsiteX62" fmla="*/ 56079 w 151964"/>
                    <a:gd name="connsiteY62" fmla="*/ 23577 h 106127"/>
                    <a:gd name="connsiteX63" fmla="*/ 53539 w 151964"/>
                    <a:gd name="connsiteY63" fmla="*/ 23577 h 106127"/>
                    <a:gd name="connsiteX64" fmla="*/ 43379 w 151964"/>
                    <a:gd name="connsiteY64" fmla="*/ 27387 h 106127"/>
                    <a:gd name="connsiteX65" fmla="*/ 41474 w 151964"/>
                    <a:gd name="connsiteY65" fmla="*/ 28022 h 106127"/>
                    <a:gd name="connsiteX66" fmla="*/ 38299 w 151964"/>
                    <a:gd name="connsiteY66" fmla="*/ 29927 h 106127"/>
                    <a:gd name="connsiteX67" fmla="*/ 33219 w 151964"/>
                    <a:gd name="connsiteY67" fmla="*/ 34372 h 106127"/>
                    <a:gd name="connsiteX68" fmla="*/ 50364 w 151964"/>
                    <a:gd name="connsiteY68" fmla="*/ 16592 h 106127"/>
                    <a:gd name="connsiteX69" fmla="*/ 20519 w 151964"/>
                    <a:gd name="connsiteY69" fmla="*/ 33102 h 106127"/>
                    <a:gd name="connsiteX70" fmla="*/ 19249 w 151964"/>
                    <a:gd name="connsiteY70" fmla="*/ 35642 h 106127"/>
                    <a:gd name="connsiteX71" fmla="*/ 17344 w 151964"/>
                    <a:gd name="connsiteY71" fmla="*/ 36912 h 106127"/>
                    <a:gd name="connsiteX72" fmla="*/ 16709 w 151964"/>
                    <a:gd name="connsiteY72" fmla="*/ 37547 h 106127"/>
                    <a:gd name="connsiteX73" fmla="*/ 16709 w 151964"/>
                    <a:gd name="connsiteY73" fmla="*/ 37547 h 106127"/>
                    <a:gd name="connsiteX74" fmla="*/ 16074 w 151964"/>
                    <a:gd name="connsiteY74" fmla="*/ 38182 h 106127"/>
                    <a:gd name="connsiteX75" fmla="*/ 16074 w 151964"/>
                    <a:gd name="connsiteY75" fmla="*/ 38182 h 106127"/>
                    <a:gd name="connsiteX76" fmla="*/ 15439 w 151964"/>
                    <a:gd name="connsiteY76" fmla="*/ 38817 h 106127"/>
                    <a:gd name="connsiteX77" fmla="*/ 15439 w 151964"/>
                    <a:gd name="connsiteY77" fmla="*/ 38817 h 106127"/>
                    <a:gd name="connsiteX78" fmla="*/ 14804 w 151964"/>
                    <a:gd name="connsiteY78" fmla="*/ 39452 h 106127"/>
                    <a:gd name="connsiteX79" fmla="*/ 14804 w 151964"/>
                    <a:gd name="connsiteY79" fmla="*/ 39452 h 106127"/>
                    <a:gd name="connsiteX80" fmla="*/ 14804 w 151964"/>
                    <a:gd name="connsiteY80" fmla="*/ 39452 h 106127"/>
                    <a:gd name="connsiteX81" fmla="*/ 11629 w 151964"/>
                    <a:gd name="connsiteY81" fmla="*/ 54057 h 106127"/>
                    <a:gd name="connsiteX82" fmla="*/ 13534 w 151964"/>
                    <a:gd name="connsiteY82" fmla="*/ 55962 h 106127"/>
                    <a:gd name="connsiteX83" fmla="*/ 11629 w 151964"/>
                    <a:gd name="connsiteY83" fmla="*/ 57232 h 106127"/>
                    <a:gd name="connsiteX84" fmla="*/ 19249 w 151964"/>
                    <a:gd name="connsiteY84" fmla="*/ 70567 h 106127"/>
                    <a:gd name="connsiteX85" fmla="*/ 17979 w 151964"/>
                    <a:gd name="connsiteY85" fmla="*/ 75012 h 106127"/>
                    <a:gd name="connsiteX86" fmla="*/ 16074 w 151964"/>
                    <a:gd name="connsiteY86" fmla="*/ 74377 h 106127"/>
                    <a:gd name="connsiteX87" fmla="*/ 14804 w 151964"/>
                    <a:gd name="connsiteY87" fmla="*/ 74377 h 106127"/>
                    <a:gd name="connsiteX88" fmla="*/ 14169 w 151964"/>
                    <a:gd name="connsiteY88" fmla="*/ 73742 h 106127"/>
                    <a:gd name="connsiteX89" fmla="*/ 7819 w 151964"/>
                    <a:gd name="connsiteY89" fmla="*/ 69932 h 106127"/>
                    <a:gd name="connsiteX90" fmla="*/ 6549 w 151964"/>
                    <a:gd name="connsiteY90" fmla="*/ 69932 h 106127"/>
                    <a:gd name="connsiteX91" fmla="*/ 199 w 151964"/>
                    <a:gd name="connsiteY91" fmla="*/ 63582 h 106127"/>
                    <a:gd name="connsiteX92" fmla="*/ 4009 w 151964"/>
                    <a:gd name="connsiteY92" fmla="*/ 71837 h 106127"/>
                    <a:gd name="connsiteX93" fmla="*/ 4009 w 151964"/>
                    <a:gd name="connsiteY93" fmla="*/ 72472 h 106127"/>
                    <a:gd name="connsiteX94" fmla="*/ 9089 w 151964"/>
                    <a:gd name="connsiteY94" fmla="*/ 77552 h 106127"/>
                    <a:gd name="connsiteX95" fmla="*/ 12264 w 151964"/>
                    <a:gd name="connsiteY95" fmla="*/ 77552 h 106127"/>
                    <a:gd name="connsiteX96" fmla="*/ 12899 w 151964"/>
                    <a:gd name="connsiteY96" fmla="*/ 79457 h 106127"/>
                    <a:gd name="connsiteX97" fmla="*/ 19884 w 151964"/>
                    <a:gd name="connsiteY97" fmla="*/ 80092 h 106127"/>
                    <a:gd name="connsiteX98" fmla="*/ 21154 w 151964"/>
                    <a:gd name="connsiteY98" fmla="*/ 80092 h 106127"/>
                    <a:gd name="connsiteX99" fmla="*/ 28774 w 151964"/>
                    <a:gd name="connsiteY99" fmla="*/ 81997 h 106127"/>
                    <a:gd name="connsiteX100" fmla="*/ 30044 w 151964"/>
                    <a:gd name="connsiteY100" fmla="*/ 81997 h 106127"/>
                    <a:gd name="connsiteX101" fmla="*/ 34489 w 151964"/>
                    <a:gd name="connsiteY101" fmla="*/ 81997 h 106127"/>
                    <a:gd name="connsiteX102" fmla="*/ 19249 w 151964"/>
                    <a:gd name="connsiteY102" fmla="*/ 83267 h 106127"/>
                    <a:gd name="connsiteX103" fmla="*/ 16709 w 151964"/>
                    <a:gd name="connsiteY103" fmla="*/ 85172 h 106127"/>
                    <a:gd name="connsiteX104" fmla="*/ 16074 w 151964"/>
                    <a:gd name="connsiteY104" fmla="*/ 85807 h 106127"/>
                    <a:gd name="connsiteX105" fmla="*/ 2739 w 151964"/>
                    <a:gd name="connsiteY105" fmla="*/ 94062 h 106127"/>
                    <a:gd name="connsiteX106" fmla="*/ 2104 w 151964"/>
                    <a:gd name="connsiteY106" fmla="*/ 95967 h 106127"/>
                    <a:gd name="connsiteX107" fmla="*/ 2104 w 151964"/>
                    <a:gd name="connsiteY107" fmla="*/ 95967 h 106127"/>
                    <a:gd name="connsiteX108" fmla="*/ 834 w 151964"/>
                    <a:gd name="connsiteY108" fmla="*/ 106127 h 106127"/>
                    <a:gd name="connsiteX109" fmla="*/ 4644 w 151964"/>
                    <a:gd name="connsiteY109" fmla="*/ 97237 h 106127"/>
                    <a:gd name="connsiteX110" fmla="*/ 6549 w 151964"/>
                    <a:gd name="connsiteY110" fmla="*/ 96602 h 106127"/>
                    <a:gd name="connsiteX111" fmla="*/ 17344 w 151964"/>
                    <a:gd name="connsiteY111" fmla="*/ 88982 h 106127"/>
                    <a:gd name="connsiteX112" fmla="*/ 18614 w 151964"/>
                    <a:gd name="connsiteY112" fmla="*/ 88982 h 106127"/>
                    <a:gd name="connsiteX113" fmla="*/ 45919 w 151964"/>
                    <a:gd name="connsiteY113" fmla="*/ 83902 h 106127"/>
                    <a:gd name="connsiteX114" fmla="*/ 47824 w 151964"/>
                    <a:gd name="connsiteY114" fmla="*/ 82632 h 106127"/>
                    <a:gd name="connsiteX115" fmla="*/ 50364 w 151964"/>
                    <a:gd name="connsiteY115" fmla="*/ 83902 h 106127"/>
                    <a:gd name="connsiteX116" fmla="*/ 26234 w 151964"/>
                    <a:gd name="connsiteY116" fmla="*/ 88982 h 106127"/>
                    <a:gd name="connsiteX117" fmla="*/ 24329 w 151964"/>
                    <a:gd name="connsiteY117" fmla="*/ 90252 h 106127"/>
                    <a:gd name="connsiteX118" fmla="*/ 23694 w 151964"/>
                    <a:gd name="connsiteY118" fmla="*/ 90252 h 106127"/>
                    <a:gd name="connsiteX119" fmla="*/ 22424 w 151964"/>
                    <a:gd name="connsiteY119" fmla="*/ 90887 h 106127"/>
                    <a:gd name="connsiteX120" fmla="*/ 19884 w 151964"/>
                    <a:gd name="connsiteY120" fmla="*/ 93427 h 106127"/>
                    <a:gd name="connsiteX121" fmla="*/ 21789 w 151964"/>
                    <a:gd name="connsiteY121" fmla="*/ 101682 h 106127"/>
                    <a:gd name="connsiteX122" fmla="*/ 23059 w 151964"/>
                    <a:gd name="connsiteY122" fmla="*/ 102317 h 106127"/>
                    <a:gd name="connsiteX123" fmla="*/ 37029 w 151964"/>
                    <a:gd name="connsiteY123" fmla="*/ 102952 h 106127"/>
                    <a:gd name="connsiteX124" fmla="*/ 26234 w 151964"/>
                    <a:gd name="connsiteY124" fmla="*/ 100412 h 106127"/>
                    <a:gd name="connsiteX125" fmla="*/ 26234 w 151964"/>
                    <a:gd name="connsiteY125" fmla="*/ 100412 h 106127"/>
                    <a:gd name="connsiteX126" fmla="*/ 26234 w 151964"/>
                    <a:gd name="connsiteY126" fmla="*/ 94062 h 106127"/>
                    <a:gd name="connsiteX127" fmla="*/ 53539 w 151964"/>
                    <a:gd name="connsiteY127" fmla="*/ 85807 h 106127"/>
                    <a:gd name="connsiteX128" fmla="*/ 54809 w 151964"/>
                    <a:gd name="connsiteY128" fmla="*/ 85172 h 106127"/>
                    <a:gd name="connsiteX129" fmla="*/ 57349 w 151964"/>
                    <a:gd name="connsiteY129" fmla="*/ 85807 h 106127"/>
                    <a:gd name="connsiteX130" fmla="*/ 45284 w 151964"/>
                    <a:gd name="connsiteY130" fmla="*/ 89617 h 106127"/>
                    <a:gd name="connsiteX131" fmla="*/ 44014 w 151964"/>
                    <a:gd name="connsiteY131" fmla="*/ 90887 h 106127"/>
                    <a:gd name="connsiteX132" fmla="*/ 44649 w 151964"/>
                    <a:gd name="connsiteY132" fmla="*/ 92157 h 106127"/>
                    <a:gd name="connsiteX133" fmla="*/ 44649 w 151964"/>
                    <a:gd name="connsiteY133" fmla="*/ 94062 h 106127"/>
                    <a:gd name="connsiteX134" fmla="*/ 49729 w 151964"/>
                    <a:gd name="connsiteY134" fmla="*/ 98507 h 106127"/>
                    <a:gd name="connsiteX135" fmla="*/ 50999 w 151964"/>
                    <a:gd name="connsiteY135" fmla="*/ 98507 h 106127"/>
                    <a:gd name="connsiteX136" fmla="*/ 63699 w 151964"/>
                    <a:gd name="connsiteY136" fmla="*/ 95967 h 106127"/>
                    <a:gd name="connsiteX137" fmla="*/ 53539 w 151964"/>
                    <a:gd name="connsiteY137" fmla="*/ 96602 h 106127"/>
                    <a:gd name="connsiteX138" fmla="*/ 53539 w 151964"/>
                    <a:gd name="connsiteY138" fmla="*/ 96602 h 106127"/>
                    <a:gd name="connsiteX139" fmla="*/ 50364 w 151964"/>
                    <a:gd name="connsiteY139" fmla="*/ 92157 h 106127"/>
                    <a:gd name="connsiteX140" fmla="*/ 61159 w 151964"/>
                    <a:gd name="connsiteY140" fmla="*/ 87077 h 106127"/>
                    <a:gd name="connsiteX141" fmla="*/ 63064 w 151964"/>
                    <a:gd name="connsiteY141" fmla="*/ 85172 h 106127"/>
                    <a:gd name="connsiteX142" fmla="*/ 71954 w 151964"/>
                    <a:gd name="connsiteY142" fmla="*/ 83902 h 106127"/>
                    <a:gd name="connsiteX143" fmla="*/ 71954 w 151964"/>
                    <a:gd name="connsiteY143" fmla="*/ 83902 h 106127"/>
                    <a:gd name="connsiteX144" fmla="*/ 72589 w 151964"/>
                    <a:gd name="connsiteY144" fmla="*/ 83902 h 106127"/>
                    <a:gd name="connsiteX145" fmla="*/ 74494 w 151964"/>
                    <a:gd name="connsiteY145" fmla="*/ 83267 h 106127"/>
                    <a:gd name="connsiteX146" fmla="*/ 75129 w 151964"/>
                    <a:gd name="connsiteY146" fmla="*/ 83267 h 106127"/>
                    <a:gd name="connsiteX147" fmla="*/ 75764 w 151964"/>
                    <a:gd name="connsiteY147" fmla="*/ 83267 h 106127"/>
                    <a:gd name="connsiteX148" fmla="*/ 77669 w 151964"/>
                    <a:gd name="connsiteY148" fmla="*/ 82632 h 106127"/>
                    <a:gd name="connsiteX149" fmla="*/ 78304 w 151964"/>
                    <a:gd name="connsiteY149" fmla="*/ 82632 h 106127"/>
                    <a:gd name="connsiteX150" fmla="*/ 78304 w 151964"/>
                    <a:gd name="connsiteY150" fmla="*/ 82632 h 106127"/>
                    <a:gd name="connsiteX151" fmla="*/ 88464 w 151964"/>
                    <a:gd name="connsiteY151" fmla="*/ 78822 h 106127"/>
                    <a:gd name="connsiteX152" fmla="*/ 90369 w 151964"/>
                    <a:gd name="connsiteY152" fmla="*/ 80092 h 106127"/>
                    <a:gd name="connsiteX153" fmla="*/ 101799 w 151964"/>
                    <a:gd name="connsiteY153" fmla="*/ 79457 h 106127"/>
                    <a:gd name="connsiteX154" fmla="*/ 98624 w 151964"/>
                    <a:gd name="connsiteY154" fmla="*/ 85172 h 106127"/>
                    <a:gd name="connsiteX155" fmla="*/ 98624 w 151964"/>
                    <a:gd name="connsiteY155" fmla="*/ 85172 h 106127"/>
                    <a:gd name="connsiteX156" fmla="*/ 88464 w 151964"/>
                    <a:gd name="connsiteY156" fmla="*/ 90252 h 106127"/>
                    <a:gd name="connsiteX157" fmla="*/ 101164 w 151964"/>
                    <a:gd name="connsiteY157" fmla="*/ 85807 h 106127"/>
                    <a:gd name="connsiteX158" fmla="*/ 102434 w 151964"/>
                    <a:gd name="connsiteY158" fmla="*/ 85172 h 106127"/>
                    <a:gd name="connsiteX159" fmla="*/ 107514 w 151964"/>
                    <a:gd name="connsiteY159" fmla="*/ 77552 h 106127"/>
                    <a:gd name="connsiteX160" fmla="*/ 107514 w 151964"/>
                    <a:gd name="connsiteY160" fmla="*/ 75647 h 106127"/>
                    <a:gd name="connsiteX161" fmla="*/ 108149 w 151964"/>
                    <a:gd name="connsiteY161" fmla="*/ 74377 h 106127"/>
                    <a:gd name="connsiteX162" fmla="*/ 106879 w 151964"/>
                    <a:gd name="connsiteY162" fmla="*/ 73742 h 106127"/>
                    <a:gd name="connsiteX163" fmla="*/ 93544 w 151964"/>
                    <a:gd name="connsiteY163" fmla="*/ 76282 h 106127"/>
                    <a:gd name="connsiteX164" fmla="*/ 97354 w 151964"/>
                    <a:gd name="connsiteY164" fmla="*/ 73742 h 106127"/>
                    <a:gd name="connsiteX165" fmla="*/ 99259 w 151964"/>
                    <a:gd name="connsiteY165" fmla="*/ 74377 h 106127"/>
                    <a:gd name="connsiteX166" fmla="*/ 126564 w 151964"/>
                    <a:gd name="connsiteY166" fmla="*/ 68027 h 106127"/>
                    <a:gd name="connsiteX167" fmla="*/ 126564 w 151964"/>
                    <a:gd name="connsiteY167" fmla="*/ 74377 h 106127"/>
                    <a:gd name="connsiteX168" fmla="*/ 126564 w 151964"/>
                    <a:gd name="connsiteY168" fmla="*/ 74377 h 106127"/>
                    <a:gd name="connsiteX169" fmla="*/ 115769 w 151964"/>
                    <a:gd name="connsiteY169" fmla="*/ 82632 h 106127"/>
                    <a:gd name="connsiteX170" fmla="*/ 129739 w 151964"/>
                    <a:gd name="connsiteY170" fmla="*/ 74377 h 106127"/>
                    <a:gd name="connsiteX171" fmla="*/ 131009 w 151964"/>
                    <a:gd name="connsiteY171" fmla="*/ 73107 h 106127"/>
                    <a:gd name="connsiteX172" fmla="*/ 132914 w 151964"/>
                    <a:gd name="connsiteY172" fmla="*/ 63582 h 106127"/>
                    <a:gd name="connsiteX173" fmla="*/ 130374 w 151964"/>
                    <a:gd name="connsiteY173" fmla="*/ 62312 h 106127"/>
                    <a:gd name="connsiteX174" fmla="*/ 129104 w 151964"/>
                    <a:gd name="connsiteY174" fmla="*/ 62947 h 106127"/>
                    <a:gd name="connsiteX175" fmla="*/ 128469 w 151964"/>
                    <a:gd name="connsiteY175" fmla="*/ 62947 h 106127"/>
                    <a:gd name="connsiteX176" fmla="*/ 126564 w 151964"/>
                    <a:gd name="connsiteY176" fmla="*/ 62947 h 106127"/>
                    <a:gd name="connsiteX177" fmla="*/ 100529 w 151964"/>
                    <a:gd name="connsiteY177" fmla="*/ 71202 h 106127"/>
                    <a:gd name="connsiteX178" fmla="*/ 104974 w 151964"/>
                    <a:gd name="connsiteY178" fmla="*/ 66757 h 106127"/>
                    <a:gd name="connsiteX179" fmla="*/ 104974 w 151964"/>
                    <a:gd name="connsiteY179" fmla="*/ 66757 h 106127"/>
                    <a:gd name="connsiteX180" fmla="*/ 104974 w 151964"/>
                    <a:gd name="connsiteY180" fmla="*/ 67392 h 106127"/>
                    <a:gd name="connsiteX181" fmla="*/ 106879 w 151964"/>
                    <a:gd name="connsiteY181" fmla="*/ 68027 h 106127"/>
                    <a:gd name="connsiteX182" fmla="*/ 134184 w 151964"/>
                    <a:gd name="connsiteY182" fmla="*/ 57867 h 106127"/>
                    <a:gd name="connsiteX183" fmla="*/ 135454 w 151964"/>
                    <a:gd name="connsiteY183" fmla="*/ 57232 h 106127"/>
                    <a:gd name="connsiteX184" fmla="*/ 146249 w 151964"/>
                    <a:gd name="connsiteY184" fmla="*/ 59137 h 106127"/>
                    <a:gd name="connsiteX185" fmla="*/ 148154 w 151964"/>
                    <a:gd name="connsiteY185" fmla="*/ 58502 h 106127"/>
                    <a:gd name="connsiteX186" fmla="*/ 151964 w 151964"/>
                    <a:gd name="connsiteY186" fmla="*/ 65487 h 106127"/>
                    <a:gd name="connsiteX187" fmla="*/ 147519 w 151964"/>
                    <a:gd name="connsiteY187" fmla="*/ 54692 h 106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</a:cxnLst>
                  <a:rect l="l" t="t" r="r" b="b"/>
                  <a:pathLst>
                    <a:path w="151964" h="106127">
                      <a:moveTo>
                        <a:pt x="147519" y="54692"/>
                      </a:moveTo>
                      <a:lnTo>
                        <a:pt x="147519" y="54692"/>
                      </a:lnTo>
                      <a:cubicBezTo>
                        <a:pt x="148154" y="54057"/>
                        <a:pt x="148154" y="53422"/>
                        <a:pt x="146884" y="53422"/>
                      </a:cubicBezTo>
                      <a:lnTo>
                        <a:pt x="133549" y="52787"/>
                      </a:lnTo>
                      <a:cubicBezTo>
                        <a:pt x="133549" y="52787"/>
                        <a:pt x="132914" y="52787"/>
                        <a:pt x="132279" y="52787"/>
                      </a:cubicBezTo>
                      <a:cubicBezTo>
                        <a:pt x="131644" y="52152"/>
                        <a:pt x="131009" y="52152"/>
                        <a:pt x="129739" y="52787"/>
                      </a:cubicBezTo>
                      <a:lnTo>
                        <a:pt x="108784" y="62312"/>
                      </a:lnTo>
                      <a:cubicBezTo>
                        <a:pt x="111324" y="61042"/>
                        <a:pt x="114499" y="59772"/>
                        <a:pt x="117039" y="57867"/>
                      </a:cubicBezTo>
                      <a:cubicBezTo>
                        <a:pt x="117674" y="57867"/>
                        <a:pt x="117674" y="57232"/>
                        <a:pt x="118309" y="57232"/>
                      </a:cubicBezTo>
                      <a:cubicBezTo>
                        <a:pt x="121484" y="55327"/>
                        <a:pt x="124024" y="53422"/>
                        <a:pt x="125929" y="50882"/>
                      </a:cubicBezTo>
                      <a:cubicBezTo>
                        <a:pt x="126564" y="50882"/>
                        <a:pt x="127834" y="50882"/>
                        <a:pt x="128469" y="50247"/>
                      </a:cubicBezTo>
                      <a:lnTo>
                        <a:pt x="135454" y="45802"/>
                      </a:lnTo>
                      <a:cubicBezTo>
                        <a:pt x="136724" y="45167"/>
                        <a:pt x="136724" y="43897"/>
                        <a:pt x="136089" y="43897"/>
                      </a:cubicBezTo>
                      <a:cubicBezTo>
                        <a:pt x="137359" y="43897"/>
                        <a:pt x="138629" y="43262"/>
                        <a:pt x="139264" y="42627"/>
                      </a:cubicBezTo>
                      <a:lnTo>
                        <a:pt x="144344" y="35007"/>
                      </a:lnTo>
                      <a:cubicBezTo>
                        <a:pt x="144344" y="34372"/>
                        <a:pt x="144344" y="34372"/>
                        <a:pt x="144344" y="34372"/>
                      </a:cubicBezTo>
                      <a:cubicBezTo>
                        <a:pt x="147519" y="30562"/>
                        <a:pt x="148789" y="27387"/>
                        <a:pt x="148154" y="23577"/>
                      </a:cubicBezTo>
                      <a:cubicBezTo>
                        <a:pt x="146249" y="27387"/>
                        <a:pt x="144344" y="30562"/>
                        <a:pt x="141804" y="33737"/>
                      </a:cubicBezTo>
                      <a:cubicBezTo>
                        <a:pt x="141169" y="33737"/>
                        <a:pt x="140534" y="34372"/>
                        <a:pt x="140534" y="34372"/>
                      </a:cubicBezTo>
                      <a:lnTo>
                        <a:pt x="134184" y="41357"/>
                      </a:lnTo>
                      <a:cubicBezTo>
                        <a:pt x="133549" y="41992"/>
                        <a:pt x="133549" y="41992"/>
                        <a:pt x="133549" y="42627"/>
                      </a:cubicBezTo>
                      <a:cubicBezTo>
                        <a:pt x="132914" y="42627"/>
                        <a:pt x="132279" y="43262"/>
                        <a:pt x="132279" y="43262"/>
                      </a:cubicBezTo>
                      <a:lnTo>
                        <a:pt x="129104" y="45802"/>
                      </a:lnTo>
                      <a:cubicBezTo>
                        <a:pt x="129104" y="44532"/>
                        <a:pt x="129104" y="43262"/>
                        <a:pt x="128469" y="41357"/>
                      </a:cubicBezTo>
                      <a:cubicBezTo>
                        <a:pt x="137359" y="35642"/>
                        <a:pt x="141804" y="24847"/>
                        <a:pt x="137359" y="23577"/>
                      </a:cubicBezTo>
                      <a:cubicBezTo>
                        <a:pt x="136724" y="23577"/>
                        <a:pt x="136089" y="23577"/>
                        <a:pt x="135454" y="23577"/>
                      </a:cubicBezTo>
                      <a:cubicBezTo>
                        <a:pt x="136724" y="22307"/>
                        <a:pt x="137359" y="21672"/>
                        <a:pt x="137359" y="20402"/>
                      </a:cubicBezTo>
                      <a:cubicBezTo>
                        <a:pt x="138629" y="17227"/>
                        <a:pt x="136724" y="10877"/>
                        <a:pt x="133549" y="7702"/>
                      </a:cubicBezTo>
                      <a:lnTo>
                        <a:pt x="133549" y="7702"/>
                      </a:lnTo>
                      <a:cubicBezTo>
                        <a:pt x="133549" y="7702"/>
                        <a:pt x="133549" y="7702"/>
                        <a:pt x="133549" y="7702"/>
                      </a:cubicBezTo>
                      <a:cubicBezTo>
                        <a:pt x="133549" y="7702"/>
                        <a:pt x="132914" y="7067"/>
                        <a:pt x="132914" y="7067"/>
                      </a:cubicBezTo>
                      <a:cubicBezTo>
                        <a:pt x="132914" y="7067"/>
                        <a:pt x="132914" y="7067"/>
                        <a:pt x="132914" y="7067"/>
                      </a:cubicBezTo>
                      <a:cubicBezTo>
                        <a:pt x="132914" y="7067"/>
                        <a:pt x="132279" y="7067"/>
                        <a:pt x="132279" y="6432"/>
                      </a:cubicBezTo>
                      <a:cubicBezTo>
                        <a:pt x="132279" y="6432"/>
                        <a:pt x="132279" y="6432"/>
                        <a:pt x="132279" y="6432"/>
                      </a:cubicBezTo>
                      <a:cubicBezTo>
                        <a:pt x="132279" y="6432"/>
                        <a:pt x="131644" y="6432"/>
                        <a:pt x="131644" y="6432"/>
                      </a:cubicBezTo>
                      <a:cubicBezTo>
                        <a:pt x="131644" y="6432"/>
                        <a:pt x="131644" y="6432"/>
                        <a:pt x="131644" y="6432"/>
                      </a:cubicBezTo>
                      <a:cubicBezTo>
                        <a:pt x="131644" y="6432"/>
                        <a:pt x="131009" y="6432"/>
                        <a:pt x="131009" y="6432"/>
                      </a:cubicBezTo>
                      <a:cubicBezTo>
                        <a:pt x="130374" y="6432"/>
                        <a:pt x="129739" y="6432"/>
                        <a:pt x="129104" y="6432"/>
                      </a:cubicBezTo>
                      <a:cubicBezTo>
                        <a:pt x="129104" y="5797"/>
                        <a:pt x="128469" y="5162"/>
                        <a:pt x="127834" y="4527"/>
                      </a:cubicBezTo>
                      <a:cubicBezTo>
                        <a:pt x="124659" y="717"/>
                        <a:pt x="108149" y="-3093"/>
                        <a:pt x="97354" y="3892"/>
                      </a:cubicBezTo>
                      <a:cubicBezTo>
                        <a:pt x="110689" y="3257"/>
                        <a:pt x="113229" y="7702"/>
                        <a:pt x="114499" y="12782"/>
                      </a:cubicBezTo>
                      <a:cubicBezTo>
                        <a:pt x="113864" y="12147"/>
                        <a:pt x="111959" y="11512"/>
                        <a:pt x="109419" y="11512"/>
                      </a:cubicBezTo>
                      <a:cubicBezTo>
                        <a:pt x="108149" y="11512"/>
                        <a:pt x="107514" y="11512"/>
                        <a:pt x="106244" y="11512"/>
                      </a:cubicBezTo>
                      <a:cubicBezTo>
                        <a:pt x="105609" y="11512"/>
                        <a:pt x="104974" y="11512"/>
                        <a:pt x="104339" y="11512"/>
                      </a:cubicBezTo>
                      <a:cubicBezTo>
                        <a:pt x="101164" y="11512"/>
                        <a:pt x="97354" y="12147"/>
                        <a:pt x="94179" y="13417"/>
                      </a:cubicBezTo>
                      <a:cubicBezTo>
                        <a:pt x="92909" y="14052"/>
                        <a:pt x="92274" y="14052"/>
                        <a:pt x="91639" y="14687"/>
                      </a:cubicBezTo>
                      <a:cubicBezTo>
                        <a:pt x="108149" y="17862"/>
                        <a:pt x="111959" y="22942"/>
                        <a:pt x="120849" y="28022"/>
                      </a:cubicBezTo>
                      <a:cubicBezTo>
                        <a:pt x="122119" y="28657"/>
                        <a:pt x="123389" y="29292"/>
                        <a:pt x="124659" y="29292"/>
                      </a:cubicBezTo>
                      <a:cubicBezTo>
                        <a:pt x="124024" y="29927"/>
                        <a:pt x="124024" y="30562"/>
                        <a:pt x="124024" y="30562"/>
                      </a:cubicBezTo>
                      <a:cubicBezTo>
                        <a:pt x="123389" y="33102"/>
                        <a:pt x="125294" y="35007"/>
                        <a:pt x="125294" y="38817"/>
                      </a:cubicBezTo>
                      <a:cubicBezTo>
                        <a:pt x="118944" y="33737"/>
                        <a:pt x="109419" y="31197"/>
                        <a:pt x="86559" y="36277"/>
                      </a:cubicBezTo>
                      <a:cubicBezTo>
                        <a:pt x="85924" y="35642"/>
                        <a:pt x="84654" y="35007"/>
                        <a:pt x="83384" y="35642"/>
                      </a:cubicBezTo>
                      <a:cubicBezTo>
                        <a:pt x="82114" y="36277"/>
                        <a:pt x="80844" y="36912"/>
                        <a:pt x="80209" y="37547"/>
                      </a:cubicBezTo>
                      <a:cubicBezTo>
                        <a:pt x="78304" y="38182"/>
                        <a:pt x="75764" y="38817"/>
                        <a:pt x="73859" y="39452"/>
                      </a:cubicBezTo>
                      <a:lnTo>
                        <a:pt x="71954" y="40087"/>
                      </a:lnTo>
                      <a:cubicBezTo>
                        <a:pt x="70684" y="40722"/>
                        <a:pt x="68779" y="40722"/>
                        <a:pt x="67509" y="41357"/>
                      </a:cubicBezTo>
                      <a:cubicBezTo>
                        <a:pt x="66874" y="40722"/>
                        <a:pt x="65604" y="40722"/>
                        <a:pt x="64334" y="40722"/>
                      </a:cubicBezTo>
                      <a:cubicBezTo>
                        <a:pt x="63064" y="41357"/>
                        <a:pt x="61794" y="41992"/>
                        <a:pt x="61159" y="42627"/>
                      </a:cubicBezTo>
                      <a:cubicBezTo>
                        <a:pt x="38934" y="49612"/>
                        <a:pt x="28774" y="56597"/>
                        <a:pt x="22424" y="64217"/>
                      </a:cubicBezTo>
                      <a:cubicBezTo>
                        <a:pt x="23059" y="61042"/>
                        <a:pt x="24329" y="58502"/>
                        <a:pt x="23694" y="57232"/>
                      </a:cubicBezTo>
                      <a:cubicBezTo>
                        <a:pt x="23694" y="56597"/>
                        <a:pt x="23059" y="56597"/>
                        <a:pt x="23059" y="55962"/>
                      </a:cubicBezTo>
                      <a:cubicBezTo>
                        <a:pt x="24329" y="55327"/>
                        <a:pt x="25599" y="54057"/>
                        <a:pt x="26869" y="52787"/>
                      </a:cubicBezTo>
                      <a:cubicBezTo>
                        <a:pt x="35759" y="42627"/>
                        <a:pt x="39569" y="35642"/>
                        <a:pt x="56079" y="23577"/>
                      </a:cubicBezTo>
                      <a:cubicBezTo>
                        <a:pt x="55444" y="23577"/>
                        <a:pt x="54174" y="23577"/>
                        <a:pt x="53539" y="23577"/>
                      </a:cubicBezTo>
                      <a:cubicBezTo>
                        <a:pt x="50364" y="24212"/>
                        <a:pt x="47189" y="25482"/>
                        <a:pt x="43379" y="27387"/>
                      </a:cubicBezTo>
                      <a:cubicBezTo>
                        <a:pt x="42744" y="27387"/>
                        <a:pt x="42109" y="28022"/>
                        <a:pt x="41474" y="28022"/>
                      </a:cubicBezTo>
                      <a:cubicBezTo>
                        <a:pt x="40204" y="28657"/>
                        <a:pt x="39569" y="29292"/>
                        <a:pt x="38299" y="29927"/>
                      </a:cubicBezTo>
                      <a:cubicBezTo>
                        <a:pt x="35759" y="31197"/>
                        <a:pt x="34489" y="33102"/>
                        <a:pt x="33219" y="34372"/>
                      </a:cubicBezTo>
                      <a:cubicBezTo>
                        <a:pt x="34489" y="28657"/>
                        <a:pt x="36394" y="22942"/>
                        <a:pt x="50364" y="16592"/>
                      </a:cubicBezTo>
                      <a:cubicBezTo>
                        <a:pt x="39569" y="15322"/>
                        <a:pt x="23694" y="27387"/>
                        <a:pt x="20519" y="33102"/>
                      </a:cubicBezTo>
                      <a:cubicBezTo>
                        <a:pt x="19884" y="34372"/>
                        <a:pt x="19884" y="35007"/>
                        <a:pt x="19249" y="35642"/>
                      </a:cubicBezTo>
                      <a:cubicBezTo>
                        <a:pt x="18614" y="36277"/>
                        <a:pt x="17979" y="36277"/>
                        <a:pt x="17344" y="36912"/>
                      </a:cubicBezTo>
                      <a:cubicBezTo>
                        <a:pt x="17344" y="36912"/>
                        <a:pt x="16709" y="37547"/>
                        <a:pt x="16709" y="37547"/>
                      </a:cubicBezTo>
                      <a:cubicBezTo>
                        <a:pt x="16709" y="37547"/>
                        <a:pt x="16709" y="37547"/>
                        <a:pt x="16709" y="37547"/>
                      </a:cubicBezTo>
                      <a:cubicBezTo>
                        <a:pt x="16709" y="37547"/>
                        <a:pt x="16074" y="38182"/>
                        <a:pt x="16074" y="38182"/>
                      </a:cubicBezTo>
                      <a:cubicBezTo>
                        <a:pt x="16074" y="38182"/>
                        <a:pt x="16074" y="38182"/>
                        <a:pt x="16074" y="38182"/>
                      </a:cubicBezTo>
                      <a:cubicBezTo>
                        <a:pt x="16074" y="38182"/>
                        <a:pt x="15439" y="38817"/>
                        <a:pt x="15439" y="38817"/>
                      </a:cubicBezTo>
                      <a:cubicBezTo>
                        <a:pt x="15439" y="38817"/>
                        <a:pt x="15439" y="38817"/>
                        <a:pt x="15439" y="38817"/>
                      </a:cubicBezTo>
                      <a:cubicBezTo>
                        <a:pt x="15439" y="38817"/>
                        <a:pt x="14804" y="39452"/>
                        <a:pt x="14804" y="39452"/>
                      </a:cubicBezTo>
                      <a:cubicBezTo>
                        <a:pt x="14804" y="39452"/>
                        <a:pt x="14804" y="39452"/>
                        <a:pt x="14804" y="39452"/>
                      </a:cubicBezTo>
                      <a:lnTo>
                        <a:pt x="14804" y="39452"/>
                      </a:lnTo>
                      <a:cubicBezTo>
                        <a:pt x="11629" y="44532"/>
                        <a:pt x="10359" y="51517"/>
                        <a:pt x="11629" y="54057"/>
                      </a:cubicBezTo>
                      <a:cubicBezTo>
                        <a:pt x="12264" y="54692"/>
                        <a:pt x="12899" y="55327"/>
                        <a:pt x="13534" y="55962"/>
                      </a:cubicBezTo>
                      <a:cubicBezTo>
                        <a:pt x="12899" y="56597"/>
                        <a:pt x="12264" y="56597"/>
                        <a:pt x="11629" y="57232"/>
                      </a:cubicBezTo>
                      <a:cubicBezTo>
                        <a:pt x="7184" y="61042"/>
                        <a:pt x="10994" y="68662"/>
                        <a:pt x="19249" y="70567"/>
                      </a:cubicBezTo>
                      <a:cubicBezTo>
                        <a:pt x="18614" y="72472"/>
                        <a:pt x="17979" y="73742"/>
                        <a:pt x="17979" y="75012"/>
                      </a:cubicBezTo>
                      <a:lnTo>
                        <a:pt x="16074" y="74377"/>
                      </a:lnTo>
                      <a:cubicBezTo>
                        <a:pt x="15439" y="74377"/>
                        <a:pt x="14804" y="74377"/>
                        <a:pt x="14804" y="74377"/>
                      </a:cubicBezTo>
                      <a:cubicBezTo>
                        <a:pt x="14804" y="73742"/>
                        <a:pt x="14804" y="73742"/>
                        <a:pt x="14169" y="73742"/>
                      </a:cubicBezTo>
                      <a:lnTo>
                        <a:pt x="7819" y="69932"/>
                      </a:lnTo>
                      <a:cubicBezTo>
                        <a:pt x="7184" y="69932"/>
                        <a:pt x="7184" y="69932"/>
                        <a:pt x="6549" y="69932"/>
                      </a:cubicBezTo>
                      <a:cubicBezTo>
                        <a:pt x="4009" y="68027"/>
                        <a:pt x="1469" y="66122"/>
                        <a:pt x="199" y="63582"/>
                      </a:cubicBezTo>
                      <a:cubicBezTo>
                        <a:pt x="-436" y="67392"/>
                        <a:pt x="834" y="70567"/>
                        <a:pt x="4009" y="71837"/>
                      </a:cubicBezTo>
                      <a:cubicBezTo>
                        <a:pt x="4009" y="72472"/>
                        <a:pt x="4009" y="72472"/>
                        <a:pt x="4009" y="72472"/>
                      </a:cubicBezTo>
                      <a:lnTo>
                        <a:pt x="9089" y="77552"/>
                      </a:lnTo>
                      <a:cubicBezTo>
                        <a:pt x="9724" y="78187"/>
                        <a:pt x="10994" y="78187"/>
                        <a:pt x="12264" y="77552"/>
                      </a:cubicBezTo>
                      <a:cubicBezTo>
                        <a:pt x="11629" y="78187"/>
                        <a:pt x="12264" y="79457"/>
                        <a:pt x="12899" y="79457"/>
                      </a:cubicBezTo>
                      <a:lnTo>
                        <a:pt x="19884" y="80092"/>
                      </a:lnTo>
                      <a:cubicBezTo>
                        <a:pt x="20519" y="80092"/>
                        <a:pt x="20519" y="80092"/>
                        <a:pt x="21154" y="80092"/>
                      </a:cubicBezTo>
                      <a:cubicBezTo>
                        <a:pt x="23059" y="81362"/>
                        <a:pt x="25599" y="81997"/>
                        <a:pt x="28774" y="81997"/>
                      </a:cubicBezTo>
                      <a:cubicBezTo>
                        <a:pt x="29409" y="81997"/>
                        <a:pt x="29409" y="81997"/>
                        <a:pt x="30044" y="81997"/>
                      </a:cubicBezTo>
                      <a:cubicBezTo>
                        <a:pt x="31314" y="81997"/>
                        <a:pt x="33219" y="81997"/>
                        <a:pt x="34489" y="81997"/>
                      </a:cubicBezTo>
                      <a:lnTo>
                        <a:pt x="19249" y="83267"/>
                      </a:lnTo>
                      <a:cubicBezTo>
                        <a:pt x="17979" y="83267"/>
                        <a:pt x="16709" y="83902"/>
                        <a:pt x="16709" y="85172"/>
                      </a:cubicBezTo>
                      <a:cubicBezTo>
                        <a:pt x="16074" y="85172"/>
                        <a:pt x="16074" y="85172"/>
                        <a:pt x="16074" y="85807"/>
                      </a:cubicBezTo>
                      <a:lnTo>
                        <a:pt x="2739" y="94062"/>
                      </a:lnTo>
                      <a:cubicBezTo>
                        <a:pt x="2104" y="94697"/>
                        <a:pt x="1469" y="95332"/>
                        <a:pt x="2104" y="95967"/>
                      </a:cubicBezTo>
                      <a:lnTo>
                        <a:pt x="2104" y="95967"/>
                      </a:lnTo>
                      <a:cubicBezTo>
                        <a:pt x="-436" y="99777"/>
                        <a:pt x="-436" y="102952"/>
                        <a:pt x="834" y="106127"/>
                      </a:cubicBezTo>
                      <a:cubicBezTo>
                        <a:pt x="1469" y="102952"/>
                        <a:pt x="2739" y="100412"/>
                        <a:pt x="4644" y="97237"/>
                      </a:cubicBezTo>
                      <a:cubicBezTo>
                        <a:pt x="5279" y="97237"/>
                        <a:pt x="5914" y="97237"/>
                        <a:pt x="6549" y="96602"/>
                      </a:cubicBezTo>
                      <a:lnTo>
                        <a:pt x="17344" y="88982"/>
                      </a:lnTo>
                      <a:cubicBezTo>
                        <a:pt x="17344" y="88982"/>
                        <a:pt x="17979" y="88982"/>
                        <a:pt x="18614" y="88982"/>
                      </a:cubicBezTo>
                      <a:lnTo>
                        <a:pt x="45919" y="83902"/>
                      </a:lnTo>
                      <a:cubicBezTo>
                        <a:pt x="46554" y="83902"/>
                        <a:pt x="47824" y="83267"/>
                        <a:pt x="47824" y="82632"/>
                      </a:cubicBezTo>
                      <a:cubicBezTo>
                        <a:pt x="48459" y="83267"/>
                        <a:pt x="49729" y="83267"/>
                        <a:pt x="50364" y="83902"/>
                      </a:cubicBezTo>
                      <a:lnTo>
                        <a:pt x="26234" y="88982"/>
                      </a:lnTo>
                      <a:cubicBezTo>
                        <a:pt x="24964" y="88982"/>
                        <a:pt x="24329" y="89617"/>
                        <a:pt x="24329" y="90252"/>
                      </a:cubicBezTo>
                      <a:cubicBezTo>
                        <a:pt x="24329" y="90252"/>
                        <a:pt x="23694" y="90252"/>
                        <a:pt x="23694" y="90252"/>
                      </a:cubicBezTo>
                      <a:lnTo>
                        <a:pt x="22424" y="90887"/>
                      </a:lnTo>
                      <a:cubicBezTo>
                        <a:pt x="21154" y="91522"/>
                        <a:pt x="19884" y="92792"/>
                        <a:pt x="19884" y="93427"/>
                      </a:cubicBezTo>
                      <a:lnTo>
                        <a:pt x="21789" y="101682"/>
                      </a:lnTo>
                      <a:cubicBezTo>
                        <a:pt x="21789" y="102317"/>
                        <a:pt x="22424" y="102317"/>
                        <a:pt x="23059" y="102317"/>
                      </a:cubicBezTo>
                      <a:cubicBezTo>
                        <a:pt x="26234" y="104222"/>
                        <a:pt x="31314" y="104222"/>
                        <a:pt x="37029" y="102952"/>
                      </a:cubicBezTo>
                      <a:cubicBezTo>
                        <a:pt x="33219" y="102317"/>
                        <a:pt x="29409" y="101682"/>
                        <a:pt x="26234" y="100412"/>
                      </a:cubicBezTo>
                      <a:cubicBezTo>
                        <a:pt x="26234" y="100412"/>
                        <a:pt x="26234" y="100412"/>
                        <a:pt x="26234" y="100412"/>
                      </a:cubicBezTo>
                      <a:lnTo>
                        <a:pt x="26234" y="94062"/>
                      </a:lnTo>
                      <a:lnTo>
                        <a:pt x="53539" y="85807"/>
                      </a:lnTo>
                      <a:cubicBezTo>
                        <a:pt x="54174" y="85807"/>
                        <a:pt x="54174" y="85807"/>
                        <a:pt x="54809" y="85172"/>
                      </a:cubicBezTo>
                      <a:cubicBezTo>
                        <a:pt x="55444" y="85172"/>
                        <a:pt x="56714" y="85807"/>
                        <a:pt x="57349" y="85807"/>
                      </a:cubicBezTo>
                      <a:lnTo>
                        <a:pt x="45284" y="89617"/>
                      </a:lnTo>
                      <a:cubicBezTo>
                        <a:pt x="44649" y="89617"/>
                        <a:pt x="44014" y="90887"/>
                        <a:pt x="44014" y="90887"/>
                      </a:cubicBezTo>
                      <a:lnTo>
                        <a:pt x="44649" y="92157"/>
                      </a:lnTo>
                      <a:cubicBezTo>
                        <a:pt x="44014" y="92792"/>
                        <a:pt x="44014" y="93427"/>
                        <a:pt x="44649" y="94062"/>
                      </a:cubicBezTo>
                      <a:lnTo>
                        <a:pt x="49729" y="98507"/>
                      </a:lnTo>
                      <a:cubicBezTo>
                        <a:pt x="49729" y="98507"/>
                        <a:pt x="50364" y="98507"/>
                        <a:pt x="50999" y="98507"/>
                      </a:cubicBezTo>
                      <a:cubicBezTo>
                        <a:pt x="54809" y="99142"/>
                        <a:pt x="59254" y="97872"/>
                        <a:pt x="63699" y="95967"/>
                      </a:cubicBezTo>
                      <a:cubicBezTo>
                        <a:pt x="59889" y="96602"/>
                        <a:pt x="56714" y="96602"/>
                        <a:pt x="53539" y="96602"/>
                      </a:cubicBezTo>
                      <a:cubicBezTo>
                        <a:pt x="53539" y="96602"/>
                        <a:pt x="53539" y="96602"/>
                        <a:pt x="53539" y="96602"/>
                      </a:cubicBezTo>
                      <a:lnTo>
                        <a:pt x="50364" y="92157"/>
                      </a:lnTo>
                      <a:lnTo>
                        <a:pt x="61159" y="87077"/>
                      </a:lnTo>
                      <a:cubicBezTo>
                        <a:pt x="61794" y="86442"/>
                        <a:pt x="62429" y="85807"/>
                        <a:pt x="63064" y="85172"/>
                      </a:cubicBezTo>
                      <a:cubicBezTo>
                        <a:pt x="65604" y="85172"/>
                        <a:pt x="68144" y="84537"/>
                        <a:pt x="71954" y="83902"/>
                      </a:cubicBezTo>
                      <a:lnTo>
                        <a:pt x="71954" y="83902"/>
                      </a:lnTo>
                      <a:cubicBezTo>
                        <a:pt x="71954" y="83902"/>
                        <a:pt x="72589" y="83902"/>
                        <a:pt x="72589" y="83902"/>
                      </a:cubicBezTo>
                      <a:cubicBezTo>
                        <a:pt x="73224" y="83902"/>
                        <a:pt x="73859" y="83267"/>
                        <a:pt x="74494" y="83267"/>
                      </a:cubicBezTo>
                      <a:cubicBezTo>
                        <a:pt x="74494" y="83267"/>
                        <a:pt x="74494" y="83267"/>
                        <a:pt x="75129" y="83267"/>
                      </a:cubicBezTo>
                      <a:cubicBezTo>
                        <a:pt x="75129" y="83267"/>
                        <a:pt x="75129" y="83267"/>
                        <a:pt x="75764" y="83267"/>
                      </a:cubicBezTo>
                      <a:cubicBezTo>
                        <a:pt x="76399" y="83267"/>
                        <a:pt x="77034" y="82632"/>
                        <a:pt x="77669" y="82632"/>
                      </a:cubicBezTo>
                      <a:cubicBezTo>
                        <a:pt x="77669" y="82632"/>
                        <a:pt x="78304" y="82632"/>
                        <a:pt x="78304" y="82632"/>
                      </a:cubicBezTo>
                      <a:lnTo>
                        <a:pt x="78304" y="82632"/>
                      </a:lnTo>
                      <a:cubicBezTo>
                        <a:pt x="82114" y="81362"/>
                        <a:pt x="85924" y="80092"/>
                        <a:pt x="88464" y="78822"/>
                      </a:cubicBezTo>
                      <a:cubicBezTo>
                        <a:pt x="88464" y="79457"/>
                        <a:pt x="89099" y="80092"/>
                        <a:pt x="90369" y="80092"/>
                      </a:cubicBezTo>
                      <a:lnTo>
                        <a:pt x="101799" y="79457"/>
                      </a:lnTo>
                      <a:lnTo>
                        <a:pt x="98624" y="85172"/>
                      </a:lnTo>
                      <a:cubicBezTo>
                        <a:pt x="98624" y="85172"/>
                        <a:pt x="98624" y="85172"/>
                        <a:pt x="98624" y="85172"/>
                      </a:cubicBezTo>
                      <a:cubicBezTo>
                        <a:pt x="95449" y="87077"/>
                        <a:pt x="92274" y="88982"/>
                        <a:pt x="88464" y="90252"/>
                      </a:cubicBezTo>
                      <a:cubicBezTo>
                        <a:pt x="92909" y="89617"/>
                        <a:pt x="97354" y="88347"/>
                        <a:pt x="101164" y="85807"/>
                      </a:cubicBezTo>
                      <a:cubicBezTo>
                        <a:pt x="101799" y="85807"/>
                        <a:pt x="102434" y="85172"/>
                        <a:pt x="102434" y="85172"/>
                      </a:cubicBezTo>
                      <a:lnTo>
                        <a:pt x="107514" y="77552"/>
                      </a:lnTo>
                      <a:cubicBezTo>
                        <a:pt x="108149" y="76917"/>
                        <a:pt x="108149" y="76282"/>
                        <a:pt x="107514" y="75647"/>
                      </a:cubicBezTo>
                      <a:lnTo>
                        <a:pt x="108149" y="74377"/>
                      </a:lnTo>
                      <a:cubicBezTo>
                        <a:pt x="108149" y="73742"/>
                        <a:pt x="107514" y="73107"/>
                        <a:pt x="106879" y="73742"/>
                      </a:cubicBezTo>
                      <a:lnTo>
                        <a:pt x="93544" y="76282"/>
                      </a:lnTo>
                      <a:cubicBezTo>
                        <a:pt x="94814" y="75647"/>
                        <a:pt x="96084" y="74377"/>
                        <a:pt x="97354" y="73742"/>
                      </a:cubicBezTo>
                      <a:cubicBezTo>
                        <a:pt x="97354" y="74377"/>
                        <a:pt x="97989" y="74377"/>
                        <a:pt x="99259" y="74377"/>
                      </a:cubicBezTo>
                      <a:lnTo>
                        <a:pt x="126564" y="68027"/>
                      </a:lnTo>
                      <a:lnTo>
                        <a:pt x="126564" y="74377"/>
                      </a:lnTo>
                      <a:cubicBezTo>
                        <a:pt x="126564" y="74377"/>
                        <a:pt x="126564" y="74377"/>
                        <a:pt x="126564" y="74377"/>
                      </a:cubicBezTo>
                      <a:cubicBezTo>
                        <a:pt x="123389" y="77552"/>
                        <a:pt x="120214" y="80092"/>
                        <a:pt x="115769" y="82632"/>
                      </a:cubicBezTo>
                      <a:cubicBezTo>
                        <a:pt x="121484" y="80727"/>
                        <a:pt x="126564" y="78187"/>
                        <a:pt x="129739" y="74377"/>
                      </a:cubicBezTo>
                      <a:cubicBezTo>
                        <a:pt x="130374" y="74377"/>
                        <a:pt x="131009" y="73742"/>
                        <a:pt x="131009" y="73107"/>
                      </a:cubicBezTo>
                      <a:lnTo>
                        <a:pt x="132914" y="63582"/>
                      </a:lnTo>
                      <a:cubicBezTo>
                        <a:pt x="132914" y="62312"/>
                        <a:pt x="132279" y="61677"/>
                        <a:pt x="130374" y="62312"/>
                      </a:cubicBezTo>
                      <a:lnTo>
                        <a:pt x="129104" y="62947"/>
                      </a:lnTo>
                      <a:cubicBezTo>
                        <a:pt x="129104" y="62947"/>
                        <a:pt x="128469" y="62947"/>
                        <a:pt x="128469" y="62947"/>
                      </a:cubicBezTo>
                      <a:cubicBezTo>
                        <a:pt x="127834" y="62312"/>
                        <a:pt x="127199" y="62312"/>
                        <a:pt x="126564" y="62947"/>
                      </a:cubicBezTo>
                      <a:lnTo>
                        <a:pt x="100529" y="71202"/>
                      </a:lnTo>
                      <a:cubicBezTo>
                        <a:pt x="101799" y="69932"/>
                        <a:pt x="103704" y="68027"/>
                        <a:pt x="104974" y="66757"/>
                      </a:cubicBezTo>
                      <a:cubicBezTo>
                        <a:pt x="104974" y="66757"/>
                        <a:pt x="104974" y="66757"/>
                        <a:pt x="104974" y="66757"/>
                      </a:cubicBezTo>
                      <a:lnTo>
                        <a:pt x="104974" y="67392"/>
                      </a:lnTo>
                      <a:cubicBezTo>
                        <a:pt x="104974" y="68027"/>
                        <a:pt x="106244" y="68027"/>
                        <a:pt x="106879" y="68027"/>
                      </a:cubicBezTo>
                      <a:lnTo>
                        <a:pt x="134184" y="57867"/>
                      </a:lnTo>
                      <a:cubicBezTo>
                        <a:pt x="134819" y="57867"/>
                        <a:pt x="134819" y="57232"/>
                        <a:pt x="135454" y="57232"/>
                      </a:cubicBezTo>
                      <a:lnTo>
                        <a:pt x="146249" y="59137"/>
                      </a:lnTo>
                      <a:cubicBezTo>
                        <a:pt x="146884" y="59137"/>
                        <a:pt x="147519" y="59137"/>
                        <a:pt x="148154" y="58502"/>
                      </a:cubicBezTo>
                      <a:cubicBezTo>
                        <a:pt x="150059" y="60407"/>
                        <a:pt x="151329" y="62947"/>
                        <a:pt x="151964" y="65487"/>
                      </a:cubicBezTo>
                      <a:cubicBezTo>
                        <a:pt x="150059" y="60407"/>
                        <a:pt x="150059" y="57232"/>
                        <a:pt x="147519" y="54692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522" name="Graphic 3">
                  <a:extLst>
                    <a:ext uri="{FF2B5EF4-FFF2-40B4-BE49-F238E27FC236}">
                      <a16:creationId xmlns:a16="http://schemas.microsoft.com/office/drawing/2014/main" id="{4A1B659A-2F4F-4E47-91B5-B9C47BA5AC9F}"/>
                    </a:ext>
                  </a:extLst>
                </p:cNvPr>
                <p:cNvGrpSpPr/>
                <p:nvPr/>
              </p:nvGrpSpPr>
              <p:grpSpPr>
                <a:xfrm>
                  <a:off x="461486" y="1967206"/>
                  <a:ext cx="151446" cy="154550"/>
                  <a:chOff x="461486" y="1967206"/>
                  <a:chExt cx="151446" cy="154550"/>
                </a:xfrm>
                <a:solidFill>
                  <a:schemeClr val="accent1"/>
                </a:solidFill>
              </p:grpSpPr>
              <p:sp>
                <p:nvSpPr>
                  <p:cNvPr id="523" name="Freeform: Shape 522">
                    <a:extLst>
                      <a:ext uri="{FF2B5EF4-FFF2-40B4-BE49-F238E27FC236}">
                        <a16:creationId xmlns:a16="http://schemas.microsoft.com/office/drawing/2014/main" id="{DA509298-3D05-4CC4-90E0-759357B2F40D}"/>
                      </a:ext>
                    </a:extLst>
                  </p:cNvPr>
                  <p:cNvSpPr/>
                  <p:nvPr/>
                </p:nvSpPr>
                <p:spPr>
                  <a:xfrm>
                    <a:off x="549275" y="2101214"/>
                    <a:ext cx="12700" cy="7620"/>
                  </a:xfrm>
                  <a:custGeom>
                    <a:avLst/>
                    <a:gdLst>
                      <a:gd name="connsiteX0" fmla="*/ 0 w 12700"/>
                      <a:gd name="connsiteY0" fmla="*/ 7620 h 7620"/>
                      <a:gd name="connsiteX1" fmla="*/ 12065 w 12700"/>
                      <a:gd name="connsiteY1" fmla="*/ 0 h 7620"/>
                      <a:gd name="connsiteX2" fmla="*/ 12700 w 12700"/>
                      <a:gd name="connsiteY2" fmla="*/ 2540 h 7620"/>
                      <a:gd name="connsiteX3" fmla="*/ 0 w 12700"/>
                      <a:gd name="connsiteY3" fmla="*/ 7620 h 7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7620">
                        <a:moveTo>
                          <a:pt x="0" y="7620"/>
                        </a:moveTo>
                        <a:cubicBezTo>
                          <a:pt x="4445" y="5715"/>
                          <a:pt x="8255" y="3175"/>
                          <a:pt x="12065" y="0"/>
                        </a:cubicBezTo>
                        <a:lnTo>
                          <a:pt x="12700" y="2540"/>
                        </a:lnTo>
                        <a:cubicBezTo>
                          <a:pt x="8890" y="5715"/>
                          <a:pt x="4445" y="6985"/>
                          <a:pt x="0" y="762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4" name="Freeform: Shape 523">
                    <a:extLst>
                      <a:ext uri="{FF2B5EF4-FFF2-40B4-BE49-F238E27FC236}">
                        <a16:creationId xmlns:a16="http://schemas.microsoft.com/office/drawing/2014/main" id="{A6C0754B-48B0-4425-AAD5-6B5F2A85C24A}"/>
                      </a:ext>
                    </a:extLst>
                  </p:cNvPr>
                  <p:cNvSpPr/>
                  <p:nvPr/>
                </p:nvSpPr>
                <p:spPr>
                  <a:xfrm>
                    <a:off x="559171" y="2087879"/>
                    <a:ext cx="9402" cy="15875"/>
                  </a:xfrm>
                  <a:custGeom>
                    <a:avLst/>
                    <a:gdLst>
                      <a:gd name="connsiteX0" fmla="*/ 2168 w 9402"/>
                      <a:gd name="connsiteY0" fmla="*/ 15875 h 15875"/>
                      <a:gd name="connsiteX1" fmla="*/ 898 w 9402"/>
                      <a:gd name="connsiteY1" fmla="*/ 15875 h 15875"/>
                      <a:gd name="connsiteX2" fmla="*/ 263 w 9402"/>
                      <a:gd name="connsiteY2" fmla="*/ 13970 h 15875"/>
                      <a:gd name="connsiteX3" fmla="*/ 4073 w 9402"/>
                      <a:gd name="connsiteY3" fmla="*/ 2540 h 15875"/>
                      <a:gd name="connsiteX4" fmla="*/ 7883 w 9402"/>
                      <a:gd name="connsiteY4" fmla="*/ 0 h 15875"/>
                      <a:gd name="connsiteX5" fmla="*/ 7883 w 9402"/>
                      <a:gd name="connsiteY5" fmla="*/ 0 h 15875"/>
                      <a:gd name="connsiteX6" fmla="*/ 9153 w 9402"/>
                      <a:gd name="connsiteY6" fmla="*/ 3810 h 15875"/>
                      <a:gd name="connsiteX7" fmla="*/ 4073 w 9402"/>
                      <a:gd name="connsiteY7" fmla="*/ 14605 h 15875"/>
                      <a:gd name="connsiteX8" fmla="*/ 2168 w 9402"/>
                      <a:gd name="connsiteY8" fmla="*/ 15875 h 15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02" h="15875">
                        <a:moveTo>
                          <a:pt x="2168" y="15875"/>
                        </a:moveTo>
                        <a:lnTo>
                          <a:pt x="898" y="15875"/>
                        </a:lnTo>
                        <a:cubicBezTo>
                          <a:pt x="263" y="15875"/>
                          <a:pt x="-372" y="15240"/>
                          <a:pt x="263" y="13970"/>
                        </a:cubicBezTo>
                        <a:lnTo>
                          <a:pt x="4073" y="2540"/>
                        </a:lnTo>
                        <a:cubicBezTo>
                          <a:pt x="4708" y="635"/>
                          <a:pt x="6613" y="0"/>
                          <a:pt x="7883" y="0"/>
                        </a:cubicBezTo>
                        <a:lnTo>
                          <a:pt x="7883" y="0"/>
                        </a:lnTo>
                        <a:cubicBezTo>
                          <a:pt x="9153" y="0"/>
                          <a:pt x="9788" y="1905"/>
                          <a:pt x="9153" y="3810"/>
                        </a:cubicBezTo>
                        <a:lnTo>
                          <a:pt x="4073" y="14605"/>
                        </a:lnTo>
                        <a:cubicBezTo>
                          <a:pt x="4073" y="15240"/>
                          <a:pt x="2803" y="15875"/>
                          <a:pt x="2168" y="15875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5" name="Freeform: Shape 524">
                    <a:extLst>
                      <a:ext uri="{FF2B5EF4-FFF2-40B4-BE49-F238E27FC236}">
                        <a16:creationId xmlns:a16="http://schemas.microsoft.com/office/drawing/2014/main" id="{2FB74E78-0315-4223-B32B-49039895872B}"/>
                      </a:ext>
                    </a:extLst>
                  </p:cNvPr>
                  <p:cNvSpPr/>
                  <p:nvPr/>
                </p:nvSpPr>
                <p:spPr>
                  <a:xfrm>
                    <a:off x="575944" y="2086610"/>
                    <a:ext cx="13970" cy="13969"/>
                  </a:xfrm>
                  <a:custGeom>
                    <a:avLst/>
                    <a:gdLst>
                      <a:gd name="connsiteX0" fmla="*/ 0 w 13970"/>
                      <a:gd name="connsiteY0" fmla="*/ 13970 h 13969"/>
                      <a:gd name="connsiteX1" fmla="*/ 12065 w 13970"/>
                      <a:gd name="connsiteY1" fmla="*/ 0 h 13969"/>
                      <a:gd name="connsiteX2" fmla="*/ 13970 w 13970"/>
                      <a:gd name="connsiteY2" fmla="*/ 2540 h 13969"/>
                      <a:gd name="connsiteX3" fmla="*/ 0 w 13970"/>
                      <a:gd name="connsiteY3" fmla="*/ 13970 h 13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70" h="13969">
                        <a:moveTo>
                          <a:pt x="0" y="13970"/>
                        </a:moveTo>
                        <a:cubicBezTo>
                          <a:pt x="5080" y="9525"/>
                          <a:pt x="8890" y="5080"/>
                          <a:pt x="12065" y="0"/>
                        </a:cubicBezTo>
                        <a:lnTo>
                          <a:pt x="13970" y="2540"/>
                        </a:lnTo>
                        <a:cubicBezTo>
                          <a:pt x="10795" y="8255"/>
                          <a:pt x="5715" y="12065"/>
                          <a:pt x="0" y="1397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6" name="Freeform: Shape 525">
                    <a:extLst>
                      <a:ext uri="{FF2B5EF4-FFF2-40B4-BE49-F238E27FC236}">
                        <a16:creationId xmlns:a16="http://schemas.microsoft.com/office/drawing/2014/main" id="{BFA3B397-17E7-40C2-91D6-F1C12C855FE7}"/>
                      </a:ext>
                    </a:extLst>
                  </p:cNvPr>
                  <p:cNvSpPr/>
                  <p:nvPr/>
                </p:nvSpPr>
                <p:spPr>
                  <a:xfrm>
                    <a:off x="607059" y="2062479"/>
                    <a:ext cx="5873" cy="15875"/>
                  </a:xfrm>
                  <a:custGeom>
                    <a:avLst/>
                    <a:gdLst>
                      <a:gd name="connsiteX0" fmla="*/ 5080 w 5873"/>
                      <a:gd name="connsiteY0" fmla="*/ 15875 h 15875"/>
                      <a:gd name="connsiteX1" fmla="*/ 0 w 5873"/>
                      <a:gd name="connsiteY1" fmla="*/ 1905 h 15875"/>
                      <a:gd name="connsiteX2" fmla="*/ 3175 w 5873"/>
                      <a:gd name="connsiteY2" fmla="*/ 0 h 15875"/>
                      <a:gd name="connsiteX3" fmla="*/ 5080 w 5873"/>
                      <a:gd name="connsiteY3" fmla="*/ 15875 h 15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73" h="15875">
                        <a:moveTo>
                          <a:pt x="5080" y="15875"/>
                        </a:moveTo>
                        <a:cubicBezTo>
                          <a:pt x="4445" y="10160"/>
                          <a:pt x="2540" y="5715"/>
                          <a:pt x="0" y="1905"/>
                        </a:cubicBezTo>
                        <a:lnTo>
                          <a:pt x="3175" y="0"/>
                        </a:lnTo>
                        <a:cubicBezTo>
                          <a:pt x="6350" y="4445"/>
                          <a:pt x="6350" y="10160"/>
                          <a:pt x="5080" y="15875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7" name="Freeform: Shape 526">
                    <a:extLst>
                      <a:ext uri="{FF2B5EF4-FFF2-40B4-BE49-F238E27FC236}">
                        <a16:creationId xmlns:a16="http://schemas.microsoft.com/office/drawing/2014/main" id="{CD637A76-9D55-486A-93FE-3D81A0C67882}"/>
                      </a:ext>
                    </a:extLst>
                  </p:cNvPr>
                  <p:cNvSpPr/>
                  <p:nvPr/>
                </p:nvSpPr>
                <p:spPr>
                  <a:xfrm>
                    <a:off x="604519" y="2011679"/>
                    <a:ext cx="7775" cy="17145"/>
                  </a:xfrm>
                  <a:custGeom>
                    <a:avLst/>
                    <a:gdLst>
                      <a:gd name="connsiteX0" fmla="*/ 7620 w 7775"/>
                      <a:gd name="connsiteY0" fmla="*/ 0 h 17145"/>
                      <a:gd name="connsiteX1" fmla="*/ 0 w 7775"/>
                      <a:gd name="connsiteY1" fmla="*/ 16510 h 17145"/>
                      <a:gd name="connsiteX2" fmla="*/ 3175 w 7775"/>
                      <a:gd name="connsiteY2" fmla="*/ 17145 h 17145"/>
                      <a:gd name="connsiteX3" fmla="*/ 7620 w 7775"/>
                      <a:gd name="connsiteY3" fmla="*/ 0 h 171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775" h="17145">
                        <a:moveTo>
                          <a:pt x="7620" y="0"/>
                        </a:moveTo>
                        <a:cubicBezTo>
                          <a:pt x="5715" y="5715"/>
                          <a:pt x="3175" y="11430"/>
                          <a:pt x="0" y="16510"/>
                        </a:cubicBezTo>
                        <a:lnTo>
                          <a:pt x="3175" y="17145"/>
                        </a:lnTo>
                        <a:cubicBezTo>
                          <a:pt x="6985" y="11430"/>
                          <a:pt x="8255" y="6350"/>
                          <a:pt x="7620" y="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8" name="Freeform: Shape 527">
                    <a:extLst>
                      <a:ext uri="{FF2B5EF4-FFF2-40B4-BE49-F238E27FC236}">
                        <a16:creationId xmlns:a16="http://schemas.microsoft.com/office/drawing/2014/main" id="{BD23480A-704B-4DB5-927D-84D763F96C6B}"/>
                      </a:ext>
                    </a:extLst>
                  </p:cNvPr>
                  <p:cNvSpPr/>
                  <p:nvPr/>
                </p:nvSpPr>
                <p:spPr>
                  <a:xfrm>
                    <a:off x="560069" y="1967206"/>
                    <a:ext cx="31581" cy="25870"/>
                  </a:xfrm>
                  <a:custGeom>
                    <a:avLst/>
                    <a:gdLst>
                      <a:gd name="connsiteX0" fmla="*/ 0 w 31581"/>
                      <a:gd name="connsiteY0" fmla="*/ 4469 h 25870"/>
                      <a:gd name="connsiteX1" fmla="*/ 30480 w 31581"/>
                      <a:gd name="connsiteY1" fmla="*/ 9549 h 25870"/>
                      <a:gd name="connsiteX2" fmla="*/ 26670 w 31581"/>
                      <a:gd name="connsiteY2" fmla="*/ 24154 h 25870"/>
                      <a:gd name="connsiteX3" fmla="*/ 17145 w 31581"/>
                      <a:gd name="connsiteY3" fmla="*/ 22249 h 25870"/>
                      <a:gd name="connsiteX4" fmla="*/ 0 w 31581"/>
                      <a:gd name="connsiteY4" fmla="*/ 4469 h 25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81" h="25870">
                        <a:moveTo>
                          <a:pt x="0" y="4469"/>
                        </a:moveTo>
                        <a:cubicBezTo>
                          <a:pt x="10795" y="-5056"/>
                          <a:pt x="26670" y="2564"/>
                          <a:pt x="30480" y="9549"/>
                        </a:cubicBezTo>
                        <a:cubicBezTo>
                          <a:pt x="33655" y="16534"/>
                          <a:pt x="29210" y="21614"/>
                          <a:pt x="26670" y="24154"/>
                        </a:cubicBezTo>
                        <a:cubicBezTo>
                          <a:pt x="24130" y="26694"/>
                          <a:pt x="17780" y="26694"/>
                          <a:pt x="17145" y="22249"/>
                        </a:cubicBezTo>
                        <a:cubicBezTo>
                          <a:pt x="15875" y="13994"/>
                          <a:pt x="14605" y="5739"/>
                          <a:pt x="0" y="4469"/>
                        </a:cubicBezTo>
                        <a:close/>
                      </a:path>
                    </a:pathLst>
                  </a:custGeom>
                  <a:solidFill>
                    <a:srgbClr val="ED2C2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29" name="Freeform: Shape 528">
                    <a:extLst>
                      <a:ext uri="{FF2B5EF4-FFF2-40B4-BE49-F238E27FC236}">
                        <a16:creationId xmlns:a16="http://schemas.microsoft.com/office/drawing/2014/main" id="{6194CED0-A852-4EF9-AB72-68BE3BF012F9}"/>
                      </a:ext>
                    </a:extLst>
                  </p:cNvPr>
                  <p:cNvSpPr/>
                  <p:nvPr/>
                </p:nvSpPr>
                <p:spPr>
                  <a:xfrm>
                    <a:off x="586105" y="2009722"/>
                    <a:ext cx="15905" cy="31167"/>
                  </a:xfrm>
                  <a:custGeom>
                    <a:avLst/>
                    <a:gdLst>
                      <a:gd name="connsiteX0" fmla="*/ 0 w 15905"/>
                      <a:gd name="connsiteY0" fmla="*/ 31167 h 31167"/>
                      <a:gd name="connsiteX1" fmla="*/ 635 w 15905"/>
                      <a:gd name="connsiteY1" fmla="*/ 8307 h 31167"/>
                      <a:gd name="connsiteX2" fmla="*/ 13970 w 15905"/>
                      <a:gd name="connsiteY2" fmla="*/ 687 h 31167"/>
                      <a:gd name="connsiteX3" fmla="*/ 0 w 15905"/>
                      <a:gd name="connsiteY3" fmla="*/ 31167 h 311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905" h="31167">
                        <a:moveTo>
                          <a:pt x="0" y="31167"/>
                        </a:moveTo>
                        <a:cubicBezTo>
                          <a:pt x="5080" y="19102"/>
                          <a:pt x="0" y="14022"/>
                          <a:pt x="635" y="8307"/>
                        </a:cubicBezTo>
                        <a:cubicBezTo>
                          <a:pt x="2540" y="687"/>
                          <a:pt x="10160" y="-1218"/>
                          <a:pt x="13970" y="687"/>
                        </a:cubicBezTo>
                        <a:cubicBezTo>
                          <a:pt x="19685" y="4497"/>
                          <a:pt x="12065" y="27992"/>
                          <a:pt x="0" y="31167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0" name="Freeform: Shape 529">
                    <a:extLst>
                      <a:ext uri="{FF2B5EF4-FFF2-40B4-BE49-F238E27FC236}">
                        <a16:creationId xmlns:a16="http://schemas.microsoft.com/office/drawing/2014/main" id="{AD68693B-53FD-4955-9326-21F162B49F97}"/>
                      </a:ext>
                    </a:extLst>
                  </p:cNvPr>
                  <p:cNvSpPr/>
                  <p:nvPr/>
                </p:nvSpPr>
                <p:spPr>
                  <a:xfrm>
                    <a:off x="555625" y="1980420"/>
                    <a:ext cx="45789" cy="34906"/>
                  </a:xfrm>
                  <a:custGeom>
                    <a:avLst/>
                    <a:gdLst>
                      <a:gd name="connsiteX0" fmla="*/ 38100 w 45789"/>
                      <a:gd name="connsiteY0" fmla="*/ 144 h 34906"/>
                      <a:gd name="connsiteX1" fmla="*/ 22225 w 45789"/>
                      <a:gd name="connsiteY1" fmla="*/ 7765 h 34906"/>
                      <a:gd name="connsiteX2" fmla="*/ 0 w 45789"/>
                      <a:gd name="connsiteY2" fmla="*/ 6494 h 34906"/>
                      <a:gd name="connsiteX3" fmla="*/ 29210 w 45789"/>
                      <a:gd name="connsiteY3" fmla="*/ 32530 h 34906"/>
                      <a:gd name="connsiteX4" fmla="*/ 45720 w 45789"/>
                      <a:gd name="connsiteY4" fmla="*/ 24275 h 34906"/>
                      <a:gd name="connsiteX5" fmla="*/ 38100 w 45789"/>
                      <a:gd name="connsiteY5" fmla="*/ 144 h 349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789" h="34906">
                        <a:moveTo>
                          <a:pt x="38100" y="144"/>
                        </a:moveTo>
                        <a:cubicBezTo>
                          <a:pt x="33655" y="-491"/>
                          <a:pt x="27305" y="780"/>
                          <a:pt x="22225" y="7765"/>
                        </a:cubicBezTo>
                        <a:cubicBezTo>
                          <a:pt x="19685" y="3319"/>
                          <a:pt x="5715" y="780"/>
                          <a:pt x="0" y="6494"/>
                        </a:cubicBezTo>
                        <a:cubicBezTo>
                          <a:pt x="16510" y="14115"/>
                          <a:pt x="20320" y="22369"/>
                          <a:pt x="29210" y="32530"/>
                        </a:cubicBezTo>
                        <a:cubicBezTo>
                          <a:pt x="34925" y="38880"/>
                          <a:pt x="43815" y="31259"/>
                          <a:pt x="45720" y="24275"/>
                        </a:cubicBezTo>
                        <a:cubicBezTo>
                          <a:pt x="46355" y="18559"/>
                          <a:pt x="42545" y="1415"/>
                          <a:pt x="38100" y="144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1" name="Freeform: Shape 530">
                    <a:extLst>
                      <a:ext uri="{FF2B5EF4-FFF2-40B4-BE49-F238E27FC236}">
                        <a16:creationId xmlns:a16="http://schemas.microsoft.com/office/drawing/2014/main" id="{6BF9C2EC-E9FB-4AF1-8E1A-418BB5FEC260}"/>
                      </a:ext>
                    </a:extLst>
                  </p:cNvPr>
                  <p:cNvSpPr/>
                  <p:nvPr/>
                </p:nvSpPr>
                <p:spPr>
                  <a:xfrm>
                    <a:off x="555625" y="1980420"/>
                    <a:ext cx="41275" cy="10049"/>
                  </a:xfrm>
                  <a:custGeom>
                    <a:avLst/>
                    <a:gdLst>
                      <a:gd name="connsiteX0" fmla="*/ 20320 w 41275"/>
                      <a:gd name="connsiteY0" fmla="*/ 9669 h 10049"/>
                      <a:gd name="connsiteX1" fmla="*/ 25400 w 41275"/>
                      <a:gd name="connsiteY1" fmla="*/ 8400 h 10049"/>
                      <a:gd name="connsiteX2" fmla="*/ 40005 w 41275"/>
                      <a:gd name="connsiteY2" fmla="*/ 3319 h 10049"/>
                      <a:gd name="connsiteX3" fmla="*/ 41275 w 41275"/>
                      <a:gd name="connsiteY3" fmla="*/ 3955 h 10049"/>
                      <a:gd name="connsiteX4" fmla="*/ 38100 w 41275"/>
                      <a:gd name="connsiteY4" fmla="*/ 144 h 10049"/>
                      <a:gd name="connsiteX5" fmla="*/ 22225 w 41275"/>
                      <a:gd name="connsiteY5" fmla="*/ 7765 h 10049"/>
                      <a:gd name="connsiteX6" fmla="*/ 0 w 41275"/>
                      <a:gd name="connsiteY6" fmla="*/ 6494 h 10049"/>
                      <a:gd name="connsiteX7" fmla="*/ 2540 w 41275"/>
                      <a:gd name="connsiteY7" fmla="*/ 7765 h 10049"/>
                      <a:gd name="connsiteX8" fmla="*/ 20320 w 41275"/>
                      <a:gd name="connsiteY8" fmla="*/ 9669 h 1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5" h="10049">
                        <a:moveTo>
                          <a:pt x="20320" y="9669"/>
                        </a:moveTo>
                        <a:cubicBezTo>
                          <a:pt x="21590" y="10305"/>
                          <a:pt x="24130" y="10305"/>
                          <a:pt x="25400" y="8400"/>
                        </a:cubicBezTo>
                        <a:cubicBezTo>
                          <a:pt x="30480" y="3319"/>
                          <a:pt x="36195" y="2684"/>
                          <a:pt x="40005" y="3319"/>
                        </a:cubicBezTo>
                        <a:cubicBezTo>
                          <a:pt x="40640" y="3319"/>
                          <a:pt x="40640" y="3319"/>
                          <a:pt x="41275" y="3955"/>
                        </a:cubicBezTo>
                        <a:cubicBezTo>
                          <a:pt x="40005" y="2050"/>
                          <a:pt x="39370" y="780"/>
                          <a:pt x="38100" y="144"/>
                        </a:cubicBezTo>
                        <a:cubicBezTo>
                          <a:pt x="33655" y="-491"/>
                          <a:pt x="27305" y="780"/>
                          <a:pt x="22225" y="7765"/>
                        </a:cubicBezTo>
                        <a:cubicBezTo>
                          <a:pt x="19685" y="3319"/>
                          <a:pt x="5715" y="780"/>
                          <a:pt x="0" y="6494"/>
                        </a:cubicBezTo>
                        <a:cubicBezTo>
                          <a:pt x="1270" y="7130"/>
                          <a:pt x="1905" y="7130"/>
                          <a:pt x="2540" y="7765"/>
                        </a:cubicBezTo>
                        <a:cubicBezTo>
                          <a:pt x="7620" y="6494"/>
                          <a:pt x="15875" y="7130"/>
                          <a:pt x="20320" y="9669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2" name="Freeform: Shape 531">
                    <a:extLst>
                      <a:ext uri="{FF2B5EF4-FFF2-40B4-BE49-F238E27FC236}">
                        <a16:creationId xmlns:a16="http://schemas.microsoft.com/office/drawing/2014/main" id="{B99BC26A-6042-4F9C-B9EA-C1CA2142FEAE}"/>
                      </a:ext>
                    </a:extLst>
                  </p:cNvPr>
                  <p:cNvSpPr/>
                  <p:nvPr/>
                </p:nvSpPr>
                <p:spPr>
                  <a:xfrm>
                    <a:off x="586105" y="2070100"/>
                    <a:ext cx="6984" cy="19685"/>
                  </a:xfrm>
                  <a:custGeom>
                    <a:avLst/>
                    <a:gdLst>
                      <a:gd name="connsiteX0" fmla="*/ 3175 w 6984"/>
                      <a:gd name="connsiteY0" fmla="*/ 19685 h 19685"/>
                      <a:gd name="connsiteX1" fmla="*/ 1905 w 6984"/>
                      <a:gd name="connsiteY1" fmla="*/ 19685 h 19685"/>
                      <a:gd name="connsiteX2" fmla="*/ 0 w 6984"/>
                      <a:gd name="connsiteY2" fmla="*/ 18415 h 19685"/>
                      <a:gd name="connsiteX3" fmla="*/ 0 w 6984"/>
                      <a:gd name="connsiteY3" fmla="*/ 3810 h 19685"/>
                      <a:gd name="connsiteX4" fmla="*/ 3175 w 6984"/>
                      <a:gd name="connsiteY4" fmla="*/ 0 h 19685"/>
                      <a:gd name="connsiteX5" fmla="*/ 4445 w 6984"/>
                      <a:gd name="connsiteY5" fmla="*/ 0 h 19685"/>
                      <a:gd name="connsiteX6" fmla="*/ 6985 w 6984"/>
                      <a:gd name="connsiteY6" fmla="*/ 2540 h 19685"/>
                      <a:gd name="connsiteX7" fmla="*/ 5080 w 6984"/>
                      <a:gd name="connsiteY7" fmla="*/ 17145 h 19685"/>
                      <a:gd name="connsiteX8" fmla="*/ 3175 w 6984"/>
                      <a:gd name="connsiteY8" fmla="*/ 19685 h 196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" h="19685">
                        <a:moveTo>
                          <a:pt x="3175" y="19685"/>
                        </a:moveTo>
                        <a:lnTo>
                          <a:pt x="1905" y="19685"/>
                        </a:lnTo>
                        <a:cubicBezTo>
                          <a:pt x="1270" y="19685"/>
                          <a:pt x="0" y="19050"/>
                          <a:pt x="0" y="18415"/>
                        </a:cubicBezTo>
                        <a:lnTo>
                          <a:pt x="0" y="3810"/>
                        </a:lnTo>
                        <a:cubicBezTo>
                          <a:pt x="0" y="1905"/>
                          <a:pt x="1270" y="635"/>
                          <a:pt x="3175" y="0"/>
                        </a:cubicBezTo>
                        <a:lnTo>
                          <a:pt x="4445" y="0"/>
                        </a:lnTo>
                        <a:cubicBezTo>
                          <a:pt x="5715" y="0"/>
                          <a:pt x="6985" y="635"/>
                          <a:pt x="6985" y="2540"/>
                        </a:cubicBezTo>
                        <a:lnTo>
                          <a:pt x="5080" y="17145"/>
                        </a:lnTo>
                        <a:cubicBezTo>
                          <a:pt x="5080" y="18415"/>
                          <a:pt x="4445" y="19685"/>
                          <a:pt x="3175" y="19685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3" name="Freeform: Shape 532">
                    <a:extLst>
                      <a:ext uri="{FF2B5EF4-FFF2-40B4-BE49-F238E27FC236}">
                        <a16:creationId xmlns:a16="http://schemas.microsoft.com/office/drawing/2014/main" id="{4AE59DD4-E8DB-4846-8676-0E563741D425}"/>
                      </a:ext>
                    </a:extLst>
                  </p:cNvPr>
                  <p:cNvSpPr/>
                  <p:nvPr/>
                </p:nvSpPr>
                <p:spPr>
                  <a:xfrm>
                    <a:off x="549275" y="2084704"/>
                    <a:ext cx="18415" cy="8255"/>
                  </a:xfrm>
                  <a:custGeom>
                    <a:avLst/>
                    <a:gdLst>
                      <a:gd name="connsiteX0" fmla="*/ 16510 w 18415"/>
                      <a:gd name="connsiteY0" fmla="*/ 8255 h 8255"/>
                      <a:gd name="connsiteX1" fmla="*/ 1905 w 18415"/>
                      <a:gd name="connsiteY1" fmla="*/ 7620 h 8255"/>
                      <a:gd name="connsiteX2" fmla="*/ 0 w 18415"/>
                      <a:gd name="connsiteY2" fmla="*/ 5080 h 8255"/>
                      <a:gd name="connsiteX3" fmla="*/ 0 w 18415"/>
                      <a:gd name="connsiteY3" fmla="*/ 5080 h 8255"/>
                      <a:gd name="connsiteX4" fmla="*/ 2540 w 18415"/>
                      <a:gd name="connsiteY4" fmla="*/ 2540 h 8255"/>
                      <a:gd name="connsiteX5" fmla="*/ 17145 w 18415"/>
                      <a:gd name="connsiteY5" fmla="*/ 0 h 8255"/>
                      <a:gd name="connsiteX6" fmla="*/ 18415 w 18415"/>
                      <a:gd name="connsiteY6" fmla="*/ 1270 h 8255"/>
                      <a:gd name="connsiteX7" fmla="*/ 17780 w 18415"/>
                      <a:gd name="connsiteY7" fmla="*/ 5715 h 8255"/>
                      <a:gd name="connsiteX8" fmla="*/ 16510 w 18415"/>
                      <a:gd name="connsiteY8" fmla="*/ 8255 h 8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415" h="8255">
                        <a:moveTo>
                          <a:pt x="16510" y="8255"/>
                        </a:moveTo>
                        <a:lnTo>
                          <a:pt x="1905" y="7620"/>
                        </a:lnTo>
                        <a:cubicBezTo>
                          <a:pt x="635" y="7620"/>
                          <a:pt x="0" y="6350"/>
                          <a:pt x="0" y="5080"/>
                        </a:cubicBezTo>
                        <a:lnTo>
                          <a:pt x="0" y="5080"/>
                        </a:lnTo>
                        <a:cubicBezTo>
                          <a:pt x="0" y="3810"/>
                          <a:pt x="1270" y="2540"/>
                          <a:pt x="2540" y="2540"/>
                        </a:cubicBezTo>
                        <a:lnTo>
                          <a:pt x="17145" y="0"/>
                        </a:lnTo>
                        <a:cubicBezTo>
                          <a:pt x="17780" y="0"/>
                          <a:pt x="18415" y="635"/>
                          <a:pt x="18415" y="1270"/>
                        </a:cubicBezTo>
                        <a:lnTo>
                          <a:pt x="17780" y="5715"/>
                        </a:lnTo>
                        <a:cubicBezTo>
                          <a:pt x="18415" y="7620"/>
                          <a:pt x="17145" y="8255"/>
                          <a:pt x="16510" y="8255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4" name="Freeform: Shape 533">
                    <a:extLst>
                      <a:ext uri="{FF2B5EF4-FFF2-40B4-BE49-F238E27FC236}">
                        <a16:creationId xmlns:a16="http://schemas.microsoft.com/office/drawing/2014/main" id="{C09F5AD8-0146-44BA-82D7-4BCB7290175F}"/>
                      </a:ext>
                    </a:extLst>
                  </p:cNvPr>
                  <p:cNvSpPr/>
                  <p:nvPr/>
                </p:nvSpPr>
                <p:spPr>
                  <a:xfrm>
                    <a:off x="556894" y="2069850"/>
                    <a:ext cx="31750" cy="14854"/>
                  </a:xfrm>
                  <a:custGeom>
                    <a:avLst/>
                    <a:gdLst>
                      <a:gd name="connsiteX0" fmla="*/ 29845 w 31750"/>
                      <a:gd name="connsiteY0" fmla="*/ 8504 h 14854"/>
                      <a:gd name="connsiteX1" fmla="*/ 1905 w 31750"/>
                      <a:gd name="connsiteY1" fmla="*/ 14854 h 14854"/>
                      <a:gd name="connsiteX2" fmla="*/ 0 w 31750"/>
                      <a:gd name="connsiteY2" fmla="*/ 13584 h 14854"/>
                      <a:gd name="connsiteX3" fmla="*/ 0 w 31750"/>
                      <a:gd name="connsiteY3" fmla="*/ 12314 h 14854"/>
                      <a:gd name="connsiteX4" fmla="*/ 1905 w 31750"/>
                      <a:gd name="connsiteY4" fmla="*/ 9774 h 14854"/>
                      <a:gd name="connsiteX5" fmla="*/ 29210 w 31750"/>
                      <a:gd name="connsiteY5" fmla="*/ 249 h 14854"/>
                      <a:gd name="connsiteX6" fmla="*/ 31750 w 31750"/>
                      <a:gd name="connsiteY6" fmla="*/ 1519 h 14854"/>
                      <a:gd name="connsiteX7" fmla="*/ 31750 w 31750"/>
                      <a:gd name="connsiteY7" fmla="*/ 4694 h 14854"/>
                      <a:gd name="connsiteX8" fmla="*/ 29845 w 31750"/>
                      <a:gd name="connsiteY8" fmla="*/ 8504 h 148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750" h="14854">
                        <a:moveTo>
                          <a:pt x="29845" y="8504"/>
                        </a:moveTo>
                        <a:lnTo>
                          <a:pt x="1905" y="14854"/>
                        </a:lnTo>
                        <a:cubicBezTo>
                          <a:pt x="1270" y="14854"/>
                          <a:pt x="0" y="14219"/>
                          <a:pt x="0" y="13584"/>
                        </a:cubicBezTo>
                        <a:lnTo>
                          <a:pt x="0" y="12314"/>
                        </a:lnTo>
                        <a:cubicBezTo>
                          <a:pt x="0" y="11044"/>
                          <a:pt x="635" y="10409"/>
                          <a:pt x="1905" y="9774"/>
                        </a:cubicBezTo>
                        <a:lnTo>
                          <a:pt x="29210" y="249"/>
                        </a:lnTo>
                        <a:cubicBezTo>
                          <a:pt x="30480" y="-386"/>
                          <a:pt x="31750" y="249"/>
                          <a:pt x="31750" y="1519"/>
                        </a:cubicBezTo>
                        <a:lnTo>
                          <a:pt x="31750" y="4694"/>
                        </a:lnTo>
                        <a:cubicBezTo>
                          <a:pt x="31750" y="6599"/>
                          <a:pt x="31115" y="7869"/>
                          <a:pt x="29845" y="8504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5" name="Freeform: Shape 534">
                    <a:extLst>
                      <a:ext uri="{FF2B5EF4-FFF2-40B4-BE49-F238E27FC236}">
                        <a16:creationId xmlns:a16="http://schemas.microsoft.com/office/drawing/2014/main" id="{50AF0A39-141E-43BD-949C-E78C12CC8D88}"/>
                      </a:ext>
                    </a:extLst>
                  </p:cNvPr>
                  <p:cNvSpPr/>
                  <p:nvPr/>
                </p:nvSpPr>
                <p:spPr>
                  <a:xfrm>
                    <a:off x="593248" y="2057400"/>
                    <a:ext cx="17884" cy="10160"/>
                  </a:xfrm>
                  <a:custGeom>
                    <a:avLst/>
                    <a:gdLst>
                      <a:gd name="connsiteX0" fmla="*/ 476 w 17884"/>
                      <a:gd name="connsiteY0" fmla="*/ 2540 h 10160"/>
                      <a:gd name="connsiteX1" fmla="*/ 1111 w 17884"/>
                      <a:gd name="connsiteY1" fmla="*/ 1270 h 10160"/>
                      <a:gd name="connsiteX2" fmla="*/ 3651 w 17884"/>
                      <a:gd name="connsiteY2" fmla="*/ 0 h 10160"/>
                      <a:gd name="connsiteX3" fmla="*/ 16986 w 17884"/>
                      <a:gd name="connsiteY3" fmla="*/ 3175 h 10160"/>
                      <a:gd name="connsiteX4" fmla="*/ 17621 w 17884"/>
                      <a:gd name="connsiteY4" fmla="*/ 5080 h 10160"/>
                      <a:gd name="connsiteX5" fmla="*/ 15716 w 17884"/>
                      <a:gd name="connsiteY5" fmla="*/ 8890 h 10160"/>
                      <a:gd name="connsiteX6" fmla="*/ 13176 w 17884"/>
                      <a:gd name="connsiteY6" fmla="*/ 10160 h 10160"/>
                      <a:gd name="connsiteX7" fmla="*/ 476 w 17884"/>
                      <a:gd name="connsiteY7" fmla="*/ 4445 h 10160"/>
                      <a:gd name="connsiteX8" fmla="*/ 476 w 17884"/>
                      <a:gd name="connsiteY8" fmla="*/ 2540 h 101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884" h="10160">
                        <a:moveTo>
                          <a:pt x="476" y="2540"/>
                        </a:moveTo>
                        <a:lnTo>
                          <a:pt x="1111" y="1270"/>
                        </a:lnTo>
                        <a:cubicBezTo>
                          <a:pt x="1746" y="635"/>
                          <a:pt x="2381" y="0"/>
                          <a:pt x="3651" y="0"/>
                        </a:cubicBezTo>
                        <a:lnTo>
                          <a:pt x="16986" y="3175"/>
                        </a:lnTo>
                        <a:cubicBezTo>
                          <a:pt x="17621" y="3175"/>
                          <a:pt x="18256" y="4445"/>
                          <a:pt x="17621" y="5080"/>
                        </a:cubicBezTo>
                        <a:lnTo>
                          <a:pt x="15716" y="8890"/>
                        </a:lnTo>
                        <a:cubicBezTo>
                          <a:pt x="15081" y="10160"/>
                          <a:pt x="13811" y="10160"/>
                          <a:pt x="13176" y="10160"/>
                        </a:cubicBezTo>
                        <a:lnTo>
                          <a:pt x="476" y="4445"/>
                        </a:lnTo>
                        <a:cubicBezTo>
                          <a:pt x="-159" y="4445"/>
                          <a:pt x="-159" y="3810"/>
                          <a:pt x="476" y="2540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6" name="Freeform: Shape 535">
                    <a:extLst>
                      <a:ext uri="{FF2B5EF4-FFF2-40B4-BE49-F238E27FC236}">
                        <a16:creationId xmlns:a16="http://schemas.microsoft.com/office/drawing/2014/main" id="{75328AEE-4F20-4E49-B4E3-B13195125326}"/>
                      </a:ext>
                    </a:extLst>
                  </p:cNvPr>
                  <p:cNvSpPr/>
                  <p:nvPr/>
                </p:nvSpPr>
                <p:spPr>
                  <a:xfrm>
                    <a:off x="588227" y="2040572"/>
                    <a:ext cx="12110" cy="11747"/>
                  </a:xfrm>
                  <a:custGeom>
                    <a:avLst/>
                    <a:gdLst>
                      <a:gd name="connsiteX0" fmla="*/ 417 w 12110"/>
                      <a:gd name="connsiteY0" fmla="*/ 11113 h 11747"/>
                      <a:gd name="connsiteX1" fmla="*/ 417 w 12110"/>
                      <a:gd name="connsiteY1" fmla="*/ 11113 h 11747"/>
                      <a:gd name="connsiteX2" fmla="*/ 1052 w 12110"/>
                      <a:gd name="connsiteY2" fmla="*/ 7303 h 11747"/>
                      <a:gd name="connsiteX3" fmla="*/ 7402 w 12110"/>
                      <a:gd name="connsiteY3" fmla="*/ 953 h 11747"/>
                      <a:gd name="connsiteX4" fmla="*/ 10577 w 12110"/>
                      <a:gd name="connsiteY4" fmla="*/ 953 h 11747"/>
                      <a:gd name="connsiteX5" fmla="*/ 11847 w 12110"/>
                      <a:gd name="connsiteY5" fmla="*/ 2857 h 11747"/>
                      <a:gd name="connsiteX6" fmla="*/ 11212 w 12110"/>
                      <a:gd name="connsiteY6" fmla="*/ 6032 h 11747"/>
                      <a:gd name="connsiteX7" fmla="*/ 4227 w 12110"/>
                      <a:gd name="connsiteY7" fmla="*/ 11748 h 11747"/>
                      <a:gd name="connsiteX8" fmla="*/ 417 w 12110"/>
                      <a:gd name="connsiteY8" fmla="*/ 11113 h 117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110" h="11747">
                        <a:moveTo>
                          <a:pt x="417" y="11113"/>
                        </a:moveTo>
                        <a:lnTo>
                          <a:pt x="417" y="11113"/>
                        </a:lnTo>
                        <a:cubicBezTo>
                          <a:pt x="-218" y="9843"/>
                          <a:pt x="-218" y="8573"/>
                          <a:pt x="1052" y="7303"/>
                        </a:cubicBezTo>
                        <a:lnTo>
                          <a:pt x="7402" y="953"/>
                        </a:lnTo>
                        <a:cubicBezTo>
                          <a:pt x="8672" y="-318"/>
                          <a:pt x="9942" y="-318"/>
                          <a:pt x="10577" y="953"/>
                        </a:cubicBezTo>
                        <a:lnTo>
                          <a:pt x="11847" y="2857"/>
                        </a:lnTo>
                        <a:cubicBezTo>
                          <a:pt x="12482" y="3493"/>
                          <a:pt x="11847" y="5398"/>
                          <a:pt x="11212" y="6032"/>
                        </a:cubicBezTo>
                        <a:lnTo>
                          <a:pt x="4227" y="11748"/>
                        </a:lnTo>
                        <a:cubicBezTo>
                          <a:pt x="2957" y="11748"/>
                          <a:pt x="1687" y="11748"/>
                          <a:pt x="417" y="11113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7" name="Freeform: Shape 536">
                    <a:extLst>
                      <a:ext uri="{FF2B5EF4-FFF2-40B4-BE49-F238E27FC236}">
                        <a16:creationId xmlns:a16="http://schemas.microsoft.com/office/drawing/2014/main" id="{FE2CAD9F-ED94-476A-B894-8E9348726360}"/>
                      </a:ext>
                    </a:extLst>
                  </p:cNvPr>
                  <p:cNvSpPr/>
                  <p:nvPr/>
                </p:nvSpPr>
                <p:spPr>
                  <a:xfrm>
                    <a:off x="597117" y="2026670"/>
                    <a:ext cx="11475" cy="16292"/>
                  </a:xfrm>
                  <a:custGeom>
                    <a:avLst/>
                    <a:gdLst>
                      <a:gd name="connsiteX0" fmla="*/ 9307 w 11475"/>
                      <a:gd name="connsiteY0" fmla="*/ 249 h 16292"/>
                      <a:gd name="connsiteX1" fmla="*/ 10577 w 11475"/>
                      <a:gd name="connsiteY1" fmla="*/ 884 h 16292"/>
                      <a:gd name="connsiteX2" fmla="*/ 11212 w 11475"/>
                      <a:gd name="connsiteY2" fmla="*/ 3424 h 16292"/>
                      <a:gd name="connsiteX3" fmla="*/ 6132 w 11475"/>
                      <a:gd name="connsiteY3" fmla="*/ 14219 h 16292"/>
                      <a:gd name="connsiteX4" fmla="*/ 2957 w 11475"/>
                      <a:gd name="connsiteY4" fmla="*/ 16124 h 16292"/>
                      <a:gd name="connsiteX5" fmla="*/ 1052 w 11475"/>
                      <a:gd name="connsiteY5" fmla="*/ 15489 h 16292"/>
                      <a:gd name="connsiteX6" fmla="*/ 417 w 11475"/>
                      <a:gd name="connsiteY6" fmla="*/ 12314 h 16292"/>
                      <a:gd name="connsiteX7" fmla="*/ 6767 w 11475"/>
                      <a:gd name="connsiteY7" fmla="*/ 1519 h 16292"/>
                      <a:gd name="connsiteX8" fmla="*/ 9307 w 11475"/>
                      <a:gd name="connsiteY8" fmla="*/ 249 h 162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75" h="16292">
                        <a:moveTo>
                          <a:pt x="9307" y="249"/>
                        </a:moveTo>
                        <a:lnTo>
                          <a:pt x="10577" y="884"/>
                        </a:lnTo>
                        <a:cubicBezTo>
                          <a:pt x="11212" y="884"/>
                          <a:pt x="11847" y="2154"/>
                          <a:pt x="11212" y="3424"/>
                        </a:cubicBezTo>
                        <a:lnTo>
                          <a:pt x="6132" y="14219"/>
                        </a:lnTo>
                        <a:cubicBezTo>
                          <a:pt x="5497" y="15489"/>
                          <a:pt x="3592" y="16759"/>
                          <a:pt x="2957" y="16124"/>
                        </a:cubicBezTo>
                        <a:lnTo>
                          <a:pt x="1052" y="15489"/>
                        </a:lnTo>
                        <a:cubicBezTo>
                          <a:pt x="-218" y="14854"/>
                          <a:pt x="-218" y="13584"/>
                          <a:pt x="417" y="12314"/>
                        </a:cubicBezTo>
                        <a:lnTo>
                          <a:pt x="6767" y="1519"/>
                        </a:lnTo>
                        <a:cubicBezTo>
                          <a:pt x="7402" y="249"/>
                          <a:pt x="8672" y="-386"/>
                          <a:pt x="9307" y="249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8" name="Freeform: Shape 537">
                    <a:extLst>
                      <a:ext uri="{FF2B5EF4-FFF2-40B4-BE49-F238E27FC236}">
                        <a16:creationId xmlns:a16="http://schemas.microsoft.com/office/drawing/2014/main" id="{55D78562-FA7A-40F6-85C8-8DC284BC1D13}"/>
                      </a:ext>
                    </a:extLst>
                  </p:cNvPr>
                  <p:cNvSpPr/>
                  <p:nvPr/>
                </p:nvSpPr>
                <p:spPr>
                  <a:xfrm>
                    <a:off x="565150" y="2056515"/>
                    <a:ext cx="31283" cy="18927"/>
                  </a:xfrm>
                  <a:custGeom>
                    <a:avLst/>
                    <a:gdLst>
                      <a:gd name="connsiteX0" fmla="*/ 29210 w 31283"/>
                      <a:gd name="connsiteY0" fmla="*/ 7234 h 18927"/>
                      <a:gd name="connsiteX1" fmla="*/ 1905 w 31283"/>
                      <a:gd name="connsiteY1" fmla="*/ 18664 h 18927"/>
                      <a:gd name="connsiteX2" fmla="*/ 0 w 31283"/>
                      <a:gd name="connsiteY2" fmla="*/ 18029 h 18927"/>
                      <a:gd name="connsiteX3" fmla="*/ 0 w 31283"/>
                      <a:gd name="connsiteY3" fmla="*/ 17394 h 18927"/>
                      <a:gd name="connsiteX4" fmla="*/ 1270 w 31283"/>
                      <a:gd name="connsiteY4" fmla="*/ 14854 h 18927"/>
                      <a:gd name="connsiteX5" fmla="*/ 27940 w 31283"/>
                      <a:gd name="connsiteY5" fmla="*/ 249 h 18927"/>
                      <a:gd name="connsiteX6" fmla="*/ 30480 w 31283"/>
                      <a:gd name="connsiteY6" fmla="*/ 1519 h 18927"/>
                      <a:gd name="connsiteX7" fmla="*/ 31115 w 31283"/>
                      <a:gd name="connsiteY7" fmla="*/ 4694 h 18927"/>
                      <a:gd name="connsiteX8" fmla="*/ 29210 w 31283"/>
                      <a:gd name="connsiteY8" fmla="*/ 7234 h 18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283" h="18927">
                        <a:moveTo>
                          <a:pt x="29210" y="7234"/>
                        </a:moveTo>
                        <a:lnTo>
                          <a:pt x="1905" y="18664"/>
                        </a:lnTo>
                        <a:cubicBezTo>
                          <a:pt x="1270" y="19299"/>
                          <a:pt x="0" y="18664"/>
                          <a:pt x="0" y="18029"/>
                        </a:cubicBezTo>
                        <a:lnTo>
                          <a:pt x="0" y="17394"/>
                        </a:lnTo>
                        <a:cubicBezTo>
                          <a:pt x="0" y="16759"/>
                          <a:pt x="635" y="15489"/>
                          <a:pt x="1270" y="14854"/>
                        </a:cubicBezTo>
                        <a:lnTo>
                          <a:pt x="27940" y="249"/>
                        </a:lnTo>
                        <a:cubicBezTo>
                          <a:pt x="29210" y="-386"/>
                          <a:pt x="30480" y="249"/>
                          <a:pt x="30480" y="1519"/>
                        </a:cubicBezTo>
                        <a:lnTo>
                          <a:pt x="31115" y="4694"/>
                        </a:lnTo>
                        <a:cubicBezTo>
                          <a:pt x="31750" y="5329"/>
                          <a:pt x="30480" y="6599"/>
                          <a:pt x="29210" y="7234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9" name="Freeform: Shape 538">
                    <a:extLst>
                      <a:ext uri="{FF2B5EF4-FFF2-40B4-BE49-F238E27FC236}">
                        <a16:creationId xmlns:a16="http://schemas.microsoft.com/office/drawing/2014/main" id="{632F738F-746D-4B0E-9666-5016D3850CE2}"/>
                      </a:ext>
                    </a:extLst>
                  </p:cNvPr>
                  <p:cNvSpPr/>
                  <p:nvPr/>
                </p:nvSpPr>
                <p:spPr>
                  <a:xfrm>
                    <a:off x="512444" y="2113914"/>
                    <a:ext cx="12700" cy="3686"/>
                  </a:xfrm>
                  <a:custGeom>
                    <a:avLst/>
                    <a:gdLst>
                      <a:gd name="connsiteX0" fmla="*/ 12700 w 12700"/>
                      <a:gd name="connsiteY0" fmla="*/ 1270 h 3686"/>
                      <a:gd name="connsiteX1" fmla="*/ 635 w 12700"/>
                      <a:gd name="connsiteY1" fmla="*/ 0 h 3686"/>
                      <a:gd name="connsiteX2" fmla="*/ 0 w 12700"/>
                      <a:gd name="connsiteY2" fmla="*/ 3175 h 3686"/>
                      <a:gd name="connsiteX3" fmla="*/ 12700 w 12700"/>
                      <a:gd name="connsiteY3" fmla="*/ 1270 h 3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00" h="3686">
                        <a:moveTo>
                          <a:pt x="12700" y="1270"/>
                        </a:moveTo>
                        <a:cubicBezTo>
                          <a:pt x="8255" y="1905"/>
                          <a:pt x="4445" y="1270"/>
                          <a:pt x="635" y="0"/>
                        </a:cubicBezTo>
                        <a:lnTo>
                          <a:pt x="0" y="3175"/>
                        </a:lnTo>
                        <a:cubicBezTo>
                          <a:pt x="3810" y="4445"/>
                          <a:pt x="8255" y="3175"/>
                          <a:pt x="12700" y="127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0" name="Freeform: Shape 539">
                    <a:extLst>
                      <a:ext uri="{FF2B5EF4-FFF2-40B4-BE49-F238E27FC236}">
                        <a16:creationId xmlns:a16="http://schemas.microsoft.com/office/drawing/2014/main" id="{FACA48DB-35E6-462E-A42C-A55E0D37A87A}"/>
                      </a:ext>
                    </a:extLst>
                  </p:cNvPr>
                  <p:cNvSpPr/>
                  <p:nvPr/>
                </p:nvSpPr>
                <p:spPr>
                  <a:xfrm>
                    <a:off x="505845" y="2103697"/>
                    <a:ext cx="9402" cy="13392"/>
                  </a:xfrm>
                  <a:custGeom>
                    <a:avLst/>
                    <a:gdLst>
                      <a:gd name="connsiteX0" fmla="*/ 7234 w 9402"/>
                      <a:gd name="connsiteY0" fmla="*/ 12757 h 13392"/>
                      <a:gd name="connsiteX1" fmla="*/ 8504 w 9402"/>
                      <a:gd name="connsiteY1" fmla="*/ 12122 h 13392"/>
                      <a:gd name="connsiteX2" fmla="*/ 9139 w 9402"/>
                      <a:gd name="connsiteY2" fmla="*/ 10217 h 13392"/>
                      <a:gd name="connsiteX3" fmla="*/ 5329 w 9402"/>
                      <a:gd name="connsiteY3" fmla="*/ 1327 h 13392"/>
                      <a:gd name="connsiteX4" fmla="*/ 1519 w 9402"/>
                      <a:gd name="connsiteY4" fmla="*/ 692 h 13392"/>
                      <a:gd name="connsiteX5" fmla="*/ 1519 w 9402"/>
                      <a:gd name="connsiteY5" fmla="*/ 692 h 13392"/>
                      <a:gd name="connsiteX6" fmla="*/ 249 w 9402"/>
                      <a:gd name="connsiteY6" fmla="*/ 5137 h 13392"/>
                      <a:gd name="connsiteX7" fmla="*/ 5329 w 9402"/>
                      <a:gd name="connsiteY7" fmla="*/ 13392 h 13392"/>
                      <a:gd name="connsiteX8" fmla="*/ 7234 w 9402"/>
                      <a:gd name="connsiteY8" fmla="*/ 12757 h 133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02" h="13392">
                        <a:moveTo>
                          <a:pt x="7234" y="12757"/>
                        </a:moveTo>
                        <a:lnTo>
                          <a:pt x="8504" y="12122"/>
                        </a:lnTo>
                        <a:cubicBezTo>
                          <a:pt x="9139" y="11487"/>
                          <a:pt x="9774" y="10852"/>
                          <a:pt x="9139" y="10217"/>
                        </a:cubicBezTo>
                        <a:lnTo>
                          <a:pt x="5329" y="1327"/>
                        </a:lnTo>
                        <a:cubicBezTo>
                          <a:pt x="4694" y="57"/>
                          <a:pt x="2789" y="-578"/>
                          <a:pt x="1519" y="692"/>
                        </a:cubicBezTo>
                        <a:lnTo>
                          <a:pt x="1519" y="692"/>
                        </a:lnTo>
                        <a:cubicBezTo>
                          <a:pt x="249" y="1962"/>
                          <a:pt x="-386" y="3867"/>
                          <a:pt x="249" y="5137"/>
                        </a:cubicBezTo>
                        <a:lnTo>
                          <a:pt x="5329" y="13392"/>
                        </a:lnTo>
                        <a:cubicBezTo>
                          <a:pt x="5329" y="13392"/>
                          <a:pt x="6599" y="13392"/>
                          <a:pt x="7234" y="12757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1" name="Freeform: Shape 540">
                    <a:extLst>
                      <a:ext uri="{FF2B5EF4-FFF2-40B4-BE49-F238E27FC236}">
                        <a16:creationId xmlns:a16="http://schemas.microsoft.com/office/drawing/2014/main" id="{C718FB67-9457-4157-918E-444E13B9AA55}"/>
                      </a:ext>
                    </a:extLst>
                  </p:cNvPr>
                  <p:cNvSpPr/>
                  <p:nvPr/>
                </p:nvSpPr>
                <p:spPr>
                  <a:xfrm>
                    <a:off x="484505" y="2114550"/>
                    <a:ext cx="13969" cy="7206"/>
                  </a:xfrm>
                  <a:custGeom>
                    <a:avLst/>
                    <a:gdLst>
                      <a:gd name="connsiteX0" fmla="*/ 13970 w 13969"/>
                      <a:gd name="connsiteY0" fmla="*/ 6985 h 7206"/>
                      <a:gd name="connsiteX1" fmla="*/ 1905 w 13969"/>
                      <a:gd name="connsiteY1" fmla="*/ 0 h 7206"/>
                      <a:gd name="connsiteX2" fmla="*/ 0 w 13969"/>
                      <a:gd name="connsiteY2" fmla="*/ 3810 h 7206"/>
                      <a:gd name="connsiteX3" fmla="*/ 13970 w 13969"/>
                      <a:gd name="connsiteY3" fmla="*/ 6985 h 7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969" h="7206">
                        <a:moveTo>
                          <a:pt x="13970" y="6985"/>
                        </a:moveTo>
                        <a:cubicBezTo>
                          <a:pt x="8890" y="5080"/>
                          <a:pt x="5080" y="3175"/>
                          <a:pt x="1905" y="0"/>
                        </a:cubicBezTo>
                        <a:lnTo>
                          <a:pt x="0" y="3810"/>
                        </a:lnTo>
                        <a:cubicBezTo>
                          <a:pt x="3175" y="6985"/>
                          <a:pt x="8255" y="7620"/>
                          <a:pt x="13970" y="6985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2" name="Freeform: Shape 541">
                    <a:extLst>
                      <a:ext uri="{FF2B5EF4-FFF2-40B4-BE49-F238E27FC236}">
                        <a16:creationId xmlns:a16="http://schemas.microsoft.com/office/drawing/2014/main" id="{D1BEAF5A-22DC-46AF-BC38-B968A3420535}"/>
                      </a:ext>
                    </a:extLst>
                  </p:cNvPr>
                  <p:cNvSpPr/>
                  <p:nvPr/>
                </p:nvSpPr>
                <p:spPr>
                  <a:xfrm>
                    <a:off x="461486" y="2102485"/>
                    <a:ext cx="5873" cy="16510"/>
                  </a:xfrm>
                  <a:custGeom>
                    <a:avLst/>
                    <a:gdLst>
                      <a:gd name="connsiteX0" fmla="*/ 793 w 5873"/>
                      <a:gd name="connsiteY0" fmla="*/ 16510 h 16510"/>
                      <a:gd name="connsiteX1" fmla="*/ 5873 w 5873"/>
                      <a:gd name="connsiteY1" fmla="*/ 0 h 16510"/>
                      <a:gd name="connsiteX2" fmla="*/ 2698 w 5873"/>
                      <a:gd name="connsiteY2" fmla="*/ 0 h 16510"/>
                      <a:gd name="connsiteX3" fmla="*/ 793 w 5873"/>
                      <a:gd name="connsiteY3" fmla="*/ 16510 h 165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873" h="16510">
                        <a:moveTo>
                          <a:pt x="793" y="16510"/>
                        </a:moveTo>
                        <a:cubicBezTo>
                          <a:pt x="1428" y="10795"/>
                          <a:pt x="3333" y="5080"/>
                          <a:pt x="5873" y="0"/>
                        </a:cubicBezTo>
                        <a:lnTo>
                          <a:pt x="2698" y="0"/>
                        </a:lnTo>
                        <a:cubicBezTo>
                          <a:pt x="-477" y="5715"/>
                          <a:pt x="-477" y="11430"/>
                          <a:pt x="793" y="1651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3" name="Freeform: Shape 542">
                    <a:extLst>
                      <a:ext uri="{FF2B5EF4-FFF2-40B4-BE49-F238E27FC236}">
                        <a16:creationId xmlns:a16="http://schemas.microsoft.com/office/drawing/2014/main" id="{B374B767-CB7E-4BC1-92C2-59373B89887A}"/>
                      </a:ext>
                    </a:extLst>
                  </p:cNvPr>
                  <p:cNvSpPr/>
                  <p:nvPr/>
                </p:nvSpPr>
                <p:spPr>
                  <a:xfrm>
                    <a:off x="462124" y="2052320"/>
                    <a:ext cx="7775" cy="13969"/>
                  </a:xfrm>
                  <a:custGeom>
                    <a:avLst/>
                    <a:gdLst>
                      <a:gd name="connsiteX0" fmla="*/ 156 w 7775"/>
                      <a:gd name="connsiteY0" fmla="*/ 0 h 13969"/>
                      <a:gd name="connsiteX1" fmla="*/ 7776 w 7775"/>
                      <a:gd name="connsiteY1" fmla="*/ 12065 h 13969"/>
                      <a:gd name="connsiteX2" fmla="*/ 4601 w 7775"/>
                      <a:gd name="connsiteY2" fmla="*/ 13970 h 13969"/>
                      <a:gd name="connsiteX3" fmla="*/ 156 w 7775"/>
                      <a:gd name="connsiteY3" fmla="*/ 0 h 139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775" h="13969">
                        <a:moveTo>
                          <a:pt x="156" y="0"/>
                        </a:moveTo>
                        <a:cubicBezTo>
                          <a:pt x="2061" y="5080"/>
                          <a:pt x="4601" y="8890"/>
                          <a:pt x="7776" y="12065"/>
                        </a:cubicBezTo>
                        <a:lnTo>
                          <a:pt x="4601" y="13970"/>
                        </a:lnTo>
                        <a:cubicBezTo>
                          <a:pt x="791" y="11430"/>
                          <a:pt x="-479" y="6350"/>
                          <a:pt x="156" y="0"/>
                        </a:cubicBezTo>
                        <a:close/>
                      </a:path>
                    </a:pathLst>
                  </a:custGeom>
                  <a:solidFill>
                    <a:srgbClr val="F52E26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4" name="Freeform: Shape 543">
                    <a:extLst>
                      <a:ext uri="{FF2B5EF4-FFF2-40B4-BE49-F238E27FC236}">
                        <a16:creationId xmlns:a16="http://schemas.microsoft.com/office/drawing/2014/main" id="{365819D4-6FA1-480B-BDA9-CA37E74831E8}"/>
                      </a:ext>
                    </a:extLst>
                  </p:cNvPr>
                  <p:cNvSpPr/>
                  <p:nvPr/>
                </p:nvSpPr>
                <p:spPr>
                  <a:xfrm>
                    <a:off x="482768" y="1983813"/>
                    <a:ext cx="30946" cy="35098"/>
                  </a:xfrm>
                  <a:custGeom>
                    <a:avLst/>
                    <a:gdLst>
                      <a:gd name="connsiteX0" fmla="*/ 30947 w 30946"/>
                      <a:gd name="connsiteY0" fmla="*/ 561 h 35098"/>
                      <a:gd name="connsiteX1" fmla="*/ 1102 w 30946"/>
                      <a:gd name="connsiteY1" fmla="*/ 22151 h 35098"/>
                      <a:gd name="connsiteX2" fmla="*/ 4912 w 30946"/>
                      <a:gd name="connsiteY2" fmla="*/ 34851 h 35098"/>
                      <a:gd name="connsiteX3" fmla="*/ 14437 w 30946"/>
                      <a:gd name="connsiteY3" fmla="*/ 27866 h 35098"/>
                      <a:gd name="connsiteX4" fmla="*/ 30947 w 30946"/>
                      <a:gd name="connsiteY4" fmla="*/ 561 h 350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946" h="35098">
                        <a:moveTo>
                          <a:pt x="30947" y="561"/>
                        </a:moveTo>
                        <a:cubicBezTo>
                          <a:pt x="20152" y="-3249"/>
                          <a:pt x="4277" y="13261"/>
                          <a:pt x="1102" y="22151"/>
                        </a:cubicBezTo>
                        <a:cubicBezTo>
                          <a:pt x="-2073" y="31041"/>
                          <a:pt x="2372" y="33581"/>
                          <a:pt x="4912" y="34851"/>
                        </a:cubicBezTo>
                        <a:cubicBezTo>
                          <a:pt x="7452" y="36121"/>
                          <a:pt x="13802" y="32311"/>
                          <a:pt x="14437" y="27866"/>
                        </a:cubicBezTo>
                        <a:cubicBezTo>
                          <a:pt x="15072" y="18341"/>
                          <a:pt x="16342" y="9451"/>
                          <a:pt x="30947" y="561"/>
                        </a:cubicBezTo>
                        <a:close/>
                      </a:path>
                    </a:pathLst>
                  </a:custGeom>
                  <a:solidFill>
                    <a:srgbClr val="ED2C2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5" name="Freeform: Shape 544">
                    <a:extLst>
                      <a:ext uri="{FF2B5EF4-FFF2-40B4-BE49-F238E27FC236}">
                        <a16:creationId xmlns:a16="http://schemas.microsoft.com/office/drawing/2014/main" id="{588E1335-6936-453C-8710-A76591C6FB50}"/>
                      </a:ext>
                    </a:extLst>
                  </p:cNvPr>
                  <p:cNvSpPr/>
                  <p:nvPr/>
                </p:nvSpPr>
                <p:spPr>
                  <a:xfrm>
                    <a:off x="471858" y="2040938"/>
                    <a:ext cx="16456" cy="26975"/>
                  </a:xfrm>
                  <a:custGeom>
                    <a:avLst/>
                    <a:gdLst>
                      <a:gd name="connsiteX0" fmla="*/ 16457 w 16456"/>
                      <a:gd name="connsiteY0" fmla="*/ 26622 h 26975"/>
                      <a:gd name="connsiteX1" fmla="*/ 15187 w 16456"/>
                      <a:gd name="connsiteY1" fmla="*/ 4397 h 26975"/>
                      <a:gd name="connsiteX2" fmla="*/ 1852 w 16456"/>
                      <a:gd name="connsiteY2" fmla="*/ 3761 h 26975"/>
                      <a:gd name="connsiteX3" fmla="*/ 16457 w 16456"/>
                      <a:gd name="connsiteY3" fmla="*/ 26622 h 26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456" h="26975">
                        <a:moveTo>
                          <a:pt x="16457" y="26622"/>
                        </a:moveTo>
                        <a:cubicBezTo>
                          <a:pt x="11377" y="17097"/>
                          <a:pt x="16457" y="9476"/>
                          <a:pt x="15187" y="4397"/>
                        </a:cubicBezTo>
                        <a:cubicBezTo>
                          <a:pt x="13282" y="-2589"/>
                          <a:pt x="5662" y="-49"/>
                          <a:pt x="1852" y="3761"/>
                        </a:cubicBezTo>
                        <a:cubicBezTo>
                          <a:pt x="-3863" y="10747"/>
                          <a:pt x="4392" y="29797"/>
                          <a:pt x="16457" y="26622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6" name="Freeform: Shape 545">
                    <a:extLst>
                      <a:ext uri="{FF2B5EF4-FFF2-40B4-BE49-F238E27FC236}">
                        <a16:creationId xmlns:a16="http://schemas.microsoft.com/office/drawing/2014/main" id="{9BC58FED-64F8-45B0-BE97-827DD4CB4C68}"/>
                      </a:ext>
                    </a:extLst>
                  </p:cNvPr>
                  <p:cNvSpPr/>
                  <p:nvPr/>
                </p:nvSpPr>
                <p:spPr>
                  <a:xfrm>
                    <a:off x="472370" y="1997309"/>
                    <a:ext cx="45789" cy="48601"/>
                  </a:xfrm>
                  <a:custGeom>
                    <a:avLst/>
                    <a:gdLst>
                      <a:gd name="connsiteX0" fmla="*/ 7689 w 45789"/>
                      <a:gd name="connsiteY0" fmla="*/ 14370 h 48601"/>
                      <a:gd name="connsiteX1" fmla="*/ 23564 w 45789"/>
                      <a:gd name="connsiteY1" fmla="*/ 13735 h 48601"/>
                      <a:gd name="connsiteX2" fmla="*/ 45789 w 45789"/>
                      <a:gd name="connsiteY2" fmla="*/ 400 h 48601"/>
                      <a:gd name="connsiteX3" fmla="*/ 16579 w 45789"/>
                      <a:gd name="connsiteY3" fmla="*/ 42310 h 48601"/>
                      <a:gd name="connsiteX4" fmla="*/ 69 w 45789"/>
                      <a:gd name="connsiteY4" fmla="*/ 42945 h 48601"/>
                      <a:gd name="connsiteX5" fmla="*/ 7689 w 45789"/>
                      <a:gd name="connsiteY5" fmla="*/ 14370 h 48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789" h="48601">
                        <a:moveTo>
                          <a:pt x="7689" y="14370"/>
                        </a:moveTo>
                        <a:cubicBezTo>
                          <a:pt x="12135" y="11195"/>
                          <a:pt x="18485" y="8655"/>
                          <a:pt x="23564" y="13735"/>
                        </a:cubicBezTo>
                        <a:cubicBezTo>
                          <a:pt x="26104" y="8020"/>
                          <a:pt x="40074" y="-2140"/>
                          <a:pt x="45789" y="400"/>
                        </a:cubicBezTo>
                        <a:cubicBezTo>
                          <a:pt x="29279" y="16910"/>
                          <a:pt x="25469" y="27070"/>
                          <a:pt x="16579" y="42310"/>
                        </a:cubicBezTo>
                        <a:cubicBezTo>
                          <a:pt x="11499" y="51835"/>
                          <a:pt x="1974" y="49295"/>
                          <a:pt x="69" y="42945"/>
                        </a:cubicBezTo>
                        <a:cubicBezTo>
                          <a:pt x="-566" y="36595"/>
                          <a:pt x="3244" y="17545"/>
                          <a:pt x="7689" y="14370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7" name="Freeform: Shape 546">
                    <a:extLst>
                      <a:ext uri="{FF2B5EF4-FFF2-40B4-BE49-F238E27FC236}">
                        <a16:creationId xmlns:a16="http://schemas.microsoft.com/office/drawing/2014/main" id="{929C5B88-9934-4075-9084-B7B754E804C2}"/>
                      </a:ext>
                    </a:extLst>
                  </p:cNvPr>
                  <p:cNvSpPr/>
                  <p:nvPr/>
                </p:nvSpPr>
                <p:spPr>
                  <a:xfrm>
                    <a:off x="477519" y="1996674"/>
                    <a:ext cx="41275" cy="20085"/>
                  </a:xfrm>
                  <a:custGeom>
                    <a:avLst/>
                    <a:gdLst>
                      <a:gd name="connsiteX0" fmla="*/ 20320 w 41275"/>
                      <a:gd name="connsiteY0" fmla="*/ 14370 h 20085"/>
                      <a:gd name="connsiteX1" fmla="*/ 15240 w 41275"/>
                      <a:gd name="connsiteY1" fmla="*/ 16275 h 20085"/>
                      <a:gd name="connsiteX2" fmla="*/ 635 w 41275"/>
                      <a:gd name="connsiteY2" fmla="*/ 19450 h 20085"/>
                      <a:gd name="connsiteX3" fmla="*/ 0 w 41275"/>
                      <a:gd name="connsiteY3" fmla="*/ 20085 h 20085"/>
                      <a:gd name="connsiteX4" fmla="*/ 3175 w 41275"/>
                      <a:gd name="connsiteY4" fmla="*/ 14370 h 20085"/>
                      <a:gd name="connsiteX5" fmla="*/ 19050 w 41275"/>
                      <a:gd name="connsiteY5" fmla="*/ 13735 h 20085"/>
                      <a:gd name="connsiteX6" fmla="*/ 41275 w 41275"/>
                      <a:gd name="connsiteY6" fmla="*/ 400 h 20085"/>
                      <a:gd name="connsiteX7" fmla="*/ 38735 w 41275"/>
                      <a:gd name="connsiteY7" fmla="*/ 3575 h 20085"/>
                      <a:gd name="connsiteX8" fmla="*/ 20320 w 41275"/>
                      <a:gd name="connsiteY8" fmla="*/ 14370 h 200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5" h="20085">
                        <a:moveTo>
                          <a:pt x="20320" y="14370"/>
                        </a:moveTo>
                        <a:cubicBezTo>
                          <a:pt x="19050" y="16275"/>
                          <a:pt x="16510" y="16910"/>
                          <a:pt x="15240" y="16275"/>
                        </a:cubicBezTo>
                        <a:cubicBezTo>
                          <a:pt x="10160" y="13735"/>
                          <a:pt x="4445" y="16275"/>
                          <a:pt x="635" y="19450"/>
                        </a:cubicBezTo>
                        <a:cubicBezTo>
                          <a:pt x="0" y="19450"/>
                          <a:pt x="0" y="20085"/>
                          <a:pt x="0" y="20085"/>
                        </a:cubicBezTo>
                        <a:cubicBezTo>
                          <a:pt x="1270" y="17545"/>
                          <a:pt x="1905" y="15640"/>
                          <a:pt x="3175" y="14370"/>
                        </a:cubicBezTo>
                        <a:cubicBezTo>
                          <a:pt x="7620" y="11195"/>
                          <a:pt x="13970" y="8655"/>
                          <a:pt x="19050" y="13735"/>
                        </a:cubicBezTo>
                        <a:cubicBezTo>
                          <a:pt x="21590" y="8020"/>
                          <a:pt x="35560" y="-2140"/>
                          <a:pt x="41275" y="400"/>
                        </a:cubicBezTo>
                        <a:cubicBezTo>
                          <a:pt x="40005" y="1670"/>
                          <a:pt x="39370" y="2305"/>
                          <a:pt x="38735" y="3575"/>
                        </a:cubicBezTo>
                        <a:cubicBezTo>
                          <a:pt x="33020" y="4210"/>
                          <a:pt x="24765" y="9925"/>
                          <a:pt x="20320" y="14370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8" name="Freeform: Shape 547">
                    <a:extLst>
                      <a:ext uri="{FF2B5EF4-FFF2-40B4-BE49-F238E27FC236}">
                        <a16:creationId xmlns:a16="http://schemas.microsoft.com/office/drawing/2014/main" id="{A619E336-EEBA-4157-B07C-767E064CC0F0}"/>
                      </a:ext>
                    </a:extLst>
                  </p:cNvPr>
                  <p:cNvSpPr/>
                  <p:nvPr/>
                </p:nvSpPr>
                <p:spPr>
                  <a:xfrm>
                    <a:off x="481330" y="2099071"/>
                    <a:ext cx="6984" cy="19288"/>
                  </a:xfrm>
                  <a:custGeom>
                    <a:avLst/>
                    <a:gdLst>
                      <a:gd name="connsiteX0" fmla="*/ 3810 w 6984"/>
                      <a:gd name="connsiteY0" fmla="*/ 19288 h 19288"/>
                      <a:gd name="connsiteX1" fmla="*/ 5080 w 6984"/>
                      <a:gd name="connsiteY1" fmla="*/ 18653 h 19288"/>
                      <a:gd name="connsiteX2" fmla="*/ 6985 w 6984"/>
                      <a:gd name="connsiteY2" fmla="*/ 16113 h 19288"/>
                      <a:gd name="connsiteX3" fmla="*/ 6985 w 6984"/>
                      <a:gd name="connsiteY3" fmla="*/ 2143 h 19288"/>
                      <a:gd name="connsiteX4" fmla="*/ 3810 w 6984"/>
                      <a:gd name="connsiteY4" fmla="*/ 238 h 19288"/>
                      <a:gd name="connsiteX5" fmla="*/ 2540 w 6984"/>
                      <a:gd name="connsiteY5" fmla="*/ 873 h 19288"/>
                      <a:gd name="connsiteX6" fmla="*/ 0 w 6984"/>
                      <a:gd name="connsiteY6" fmla="*/ 4683 h 19288"/>
                      <a:gd name="connsiteX7" fmla="*/ 1905 w 6984"/>
                      <a:gd name="connsiteY7" fmla="*/ 18018 h 19288"/>
                      <a:gd name="connsiteX8" fmla="*/ 3810 w 6984"/>
                      <a:gd name="connsiteY8" fmla="*/ 19288 h 19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84" h="19288">
                        <a:moveTo>
                          <a:pt x="3810" y="19288"/>
                        </a:moveTo>
                        <a:lnTo>
                          <a:pt x="5080" y="18653"/>
                        </a:lnTo>
                        <a:cubicBezTo>
                          <a:pt x="5715" y="18018"/>
                          <a:pt x="6985" y="17383"/>
                          <a:pt x="6985" y="16113"/>
                        </a:cubicBezTo>
                        <a:lnTo>
                          <a:pt x="6985" y="2143"/>
                        </a:lnTo>
                        <a:cubicBezTo>
                          <a:pt x="6985" y="238"/>
                          <a:pt x="5715" y="-397"/>
                          <a:pt x="3810" y="238"/>
                        </a:cubicBezTo>
                        <a:lnTo>
                          <a:pt x="2540" y="873"/>
                        </a:lnTo>
                        <a:cubicBezTo>
                          <a:pt x="1270" y="1508"/>
                          <a:pt x="0" y="3413"/>
                          <a:pt x="0" y="4683"/>
                        </a:cubicBezTo>
                        <a:lnTo>
                          <a:pt x="1905" y="18018"/>
                        </a:lnTo>
                        <a:cubicBezTo>
                          <a:pt x="1905" y="18653"/>
                          <a:pt x="2540" y="19288"/>
                          <a:pt x="3810" y="19288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9" name="Freeform: Shape 548">
                    <a:extLst>
                      <a:ext uri="{FF2B5EF4-FFF2-40B4-BE49-F238E27FC236}">
                        <a16:creationId xmlns:a16="http://schemas.microsoft.com/office/drawing/2014/main" id="{ACE75B82-76D9-454D-856F-FF1D80B5C25F}"/>
                      </a:ext>
                    </a:extLst>
                  </p:cNvPr>
                  <p:cNvSpPr/>
                  <p:nvPr/>
                </p:nvSpPr>
                <p:spPr>
                  <a:xfrm>
                    <a:off x="506730" y="2095250"/>
                    <a:ext cx="18414" cy="13198"/>
                  </a:xfrm>
                  <a:custGeom>
                    <a:avLst/>
                    <a:gdLst>
                      <a:gd name="connsiteX0" fmla="*/ 1905 w 18414"/>
                      <a:gd name="connsiteY0" fmla="*/ 12949 h 13198"/>
                      <a:gd name="connsiteX1" fmla="*/ 16510 w 18414"/>
                      <a:gd name="connsiteY1" fmla="*/ 4694 h 13198"/>
                      <a:gd name="connsiteX2" fmla="*/ 18415 w 18414"/>
                      <a:gd name="connsiteY2" fmla="*/ 1519 h 13198"/>
                      <a:gd name="connsiteX3" fmla="*/ 18415 w 18414"/>
                      <a:gd name="connsiteY3" fmla="*/ 1519 h 13198"/>
                      <a:gd name="connsiteX4" fmla="*/ 15875 w 18414"/>
                      <a:gd name="connsiteY4" fmla="*/ 249 h 13198"/>
                      <a:gd name="connsiteX5" fmla="*/ 1270 w 18414"/>
                      <a:gd name="connsiteY5" fmla="*/ 5329 h 13198"/>
                      <a:gd name="connsiteX6" fmla="*/ 0 w 18414"/>
                      <a:gd name="connsiteY6" fmla="*/ 7234 h 13198"/>
                      <a:gd name="connsiteX7" fmla="*/ 635 w 18414"/>
                      <a:gd name="connsiteY7" fmla="*/ 11679 h 13198"/>
                      <a:gd name="connsiteX8" fmla="*/ 1905 w 18414"/>
                      <a:gd name="connsiteY8" fmla="*/ 12949 h 13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414" h="13198">
                        <a:moveTo>
                          <a:pt x="1905" y="12949"/>
                        </a:moveTo>
                        <a:lnTo>
                          <a:pt x="16510" y="4694"/>
                        </a:lnTo>
                        <a:cubicBezTo>
                          <a:pt x="17780" y="4059"/>
                          <a:pt x="18415" y="2789"/>
                          <a:pt x="18415" y="1519"/>
                        </a:cubicBezTo>
                        <a:lnTo>
                          <a:pt x="18415" y="1519"/>
                        </a:lnTo>
                        <a:cubicBezTo>
                          <a:pt x="18415" y="249"/>
                          <a:pt x="17145" y="-386"/>
                          <a:pt x="15875" y="249"/>
                        </a:cubicBezTo>
                        <a:lnTo>
                          <a:pt x="1270" y="5329"/>
                        </a:lnTo>
                        <a:cubicBezTo>
                          <a:pt x="635" y="5964"/>
                          <a:pt x="0" y="6599"/>
                          <a:pt x="0" y="7234"/>
                        </a:cubicBezTo>
                        <a:lnTo>
                          <a:pt x="635" y="11679"/>
                        </a:lnTo>
                        <a:cubicBezTo>
                          <a:pt x="0" y="12949"/>
                          <a:pt x="635" y="13584"/>
                          <a:pt x="1905" y="12949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0" name="Freeform: Shape 549">
                    <a:extLst>
                      <a:ext uri="{FF2B5EF4-FFF2-40B4-BE49-F238E27FC236}">
                        <a16:creationId xmlns:a16="http://schemas.microsoft.com/office/drawing/2014/main" id="{59F15631-09C8-4F5E-B459-D7E22B630D40}"/>
                      </a:ext>
                    </a:extLst>
                  </p:cNvPr>
                  <p:cNvSpPr/>
                  <p:nvPr/>
                </p:nvSpPr>
                <p:spPr>
                  <a:xfrm>
                    <a:off x="485606" y="2091054"/>
                    <a:ext cx="31918" cy="14135"/>
                  </a:xfrm>
                  <a:custGeom>
                    <a:avLst/>
                    <a:gdLst>
                      <a:gd name="connsiteX0" fmla="*/ 2074 w 31918"/>
                      <a:gd name="connsiteY0" fmla="*/ 13970 h 14135"/>
                      <a:gd name="connsiteX1" fmla="*/ 30014 w 31918"/>
                      <a:gd name="connsiteY1" fmla="*/ 5080 h 14135"/>
                      <a:gd name="connsiteX2" fmla="*/ 31919 w 31918"/>
                      <a:gd name="connsiteY2" fmla="*/ 2540 h 14135"/>
                      <a:gd name="connsiteX3" fmla="*/ 31919 w 31918"/>
                      <a:gd name="connsiteY3" fmla="*/ 1270 h 14135"/>
                      <a:gd name="connsiteX4" fmla="*/ 30014 w 31918"/>
                      <a:gd name="connsiteY4" fmla="*/ 0 h 14135"/>
                      <a:gd name="connsiteX5" fmla="*/ 2709 w 31918"/>
                      <a:gd name="connsiteY5" fmla="*/ 5715 h 14135"/>
                      <a:gd name="connsiteX6" fmla="*/ 169 w 31918"/>
                      <a:gd name="connsiteY6" fmla="*/ 8255 h 14135"/>
                      <a:gd name="connsiteX7" fmla="*/ 169 w 31918"/>
                      <a:gd name="connsiteY7" fmla="*/ 11430 h 14135"/>
                      <a:gd name="connsiteX8" fmla="*/ 2074 w 31918"/>
                      <a:gd name="connsiteY8" fmla="*/ 13970 h 141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918" h="14135">
                        <a:moveTo>
                          <a:pt x="2074" y="13970"/>
                        </a:moveTo>
                        <a:lnTo>
                          <a:pt x="30014" y="5080"/>
                        </a:lnTo>
                        <a:cubicBezTo>
                          <a:pt x="30649" y="5080"/>
                          <a:pt x="31919" y="3810"/>
                          <a:pt x="31919" y="2540"/>
                        </a:cubicBezTo>
                        <a:lnTo>
                          <a:pt x="31919" y="1270"/>
                        </a:lnTo>
                        <a:cubicBezTo>
                          <a:pt x="31919" y="0"/>
                          <a:pt x="31284" y="0"/>
                          <a:pt x="30014" y="0"/>
                        </a:cubicBezTo>
                        <a:lnTo>
                          <a:pt x="2709" y="5715"/>
                        </a:lnTo>
                        <a:cubicBezTo>
                          <a:pt x="1439" y="5715"/>
                          <a:pt x="169" y="6985"/>
                          <a:pt x="169" y="8255"/>
                        </a:cubicBezTo>
                        <a:lnTo>
                          <a:pt x="169" y="11430"/>
                        </a:lnTo>
                        <a:cubicBezTo>
                          <a:pt x="-466" y="13335"/>
                          <a:pt x="804" y="14605"/>
                          <a:pt x="2074" y="13970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1" name="Freeform: Shape 550">
                    <a:extLst>
                      <a:ext uri="{FF2B5EF4-FFF2-40B4-BE49-F238E27FC236}">
                        <a16:creationId xmlns:a16="http://schemas.microsoft.com/office/drawing/2014/main" id="{351584E3-A317-4CB4-B40B-21436A5445EF}"/>
                      </a:ext>
                    </a:extLst>
                  </p:cNvPr>
                  <p:cNvSpPr/>
                  <p:nvPr/>
                </p:nvSpPr>
                <p:spPr>
                  <a:xfrm>
                    <a:off x="463286" y="2088673"/>
                    <a:ext cx="17671" cy="16827"/>
                  </a:xfrm>
                  <a:custGeom>
                    <a:avLst/>
                    <a:gdLst>
                      <a:gd name="connsiteX0" fmla="*/ 17408 w 17671"/>
                      <a:gd name="connsiteY0" fmla="*/ 1746 h 16827"/>
                      <a:gd name="connsiteX1" fmla="*/ 16773 w 17671"/>
                      <a:gd name="connsiteY1" fmla="*/ 476 h 16827"/>
                      <a:gd name="connsiteX2" fmla="*/ 14233 w 17671"/>
                      <a:gd name="connsiteY2" fmla="*/ 476 h 16827"/>
                      <a:gd name="connsiteX3" fmla="*/ 898 w 17671"/>
                      <a:gd name="connsiteY3" fmla="*/ 11271 h 16827"/>
                      <a:gd name="connsiteX4" fmla="*/ 263 w 17671"/>
                      <a:gd name="connsiteY4" fmla="*/ 13811 h 16827"/>
                      <a:gd name="connsiteX5" fmla="*/ 2168 w 17671"/>
                      <a:gd name="connsiteY5" fmla="*/ 16351 h 16827"/>
                      <a:gd name="connsiteX6" fmla="*/ 4708 w 17671"/>
                      <a:gd name="connsiteY6" fmla="*/ 16351 h 16827"/>
                      <a:gd name="connsiteX7" fmla="*/ 16773 w 17671"/>
                      <a:gd name="connsiteY7" fmla="*/ 4286 h 16827"/>
                      <a:gd name="connsiteX8" fmla="*/ 17408 w 17671"/>
                      <a:gd name="connsiteY8" fmla="*/ 1746 h 16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671" h="16827">
                        <a:moveTo>
                          <a:pt x="17408" y="1746"/>
                        </a:moveTo>
                        <a:lnTo>
                          <a:pt x="16773" y="476"/>
                        </a:lnTo>
                        <a:cubicBezTo>
                          <a:pt x="16138" y="-159"/>
                          <a:pt x="15503" y="-159"/>
                          <a:pt x="14233" y="476"/>
                        </a:cubicBezTo>
                        <a:lnTo>
                          <a:pt x="898" y="11271"/>
                        </a:lnTo>
                        <a:cubicBezTo>
                          <a:pt x="263" y="11906"/>
                          <a:pt x="-372" y="13176"/>
                          <a:pt x="263" y="13811"/>
                        </a:cubicBezTo>
                        <a:lnTo>
                          <a:pt x="2168" y="16351"/>
                        </a:lnTo>
                        <a:cubicBezTo>
                          <a:pt x="2803" y="16986"/>
                          <a:pt x="4073" y="16986"/>
                          <a:pt x="4708" y="16351"/>
                        </a:cubicBezTo>
                        <a:lnTo>
                          <a:pt x="16773" y="4286"/>
                        </a:lnTo>
                        <a:cubicBezTo>
                          <a:pt x="17408" y="3651"/>
                          <a:pt x="18043" y="2381"/>
                          <a:pt x="17408" y="1746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2" name="Freeform: Shape 551">
                    <a:extLst>
                      <a:ext uri="{FF2B5EF4-FFF2-40B4-BE49-F238E27FC236}">
                        <a16:creationId xmlns:a16="http://schemas.microsoft.com/office/drawing/2014/main" id="{D321A66C-AEC3-4216-B97B-AAE5DD6CE889}"/>
                      </a:ext>
                    </a:extLst>
                  </p:cNvPr>
                  <p:cNvSpPr/>
                  <p:nvPr/>
                </p:nvSpPr>
                <p:spPr>
                  <a:xfrm>
                    <a:off x="473446" y="2073025"/>
                    <a:ext cx="12110" cy="9139"/>
                  </a:xfrm>
                  <a:custGeom>
                    <a:avLst/>
                    <a:gdLst>
                      <a:gd name="connsiteX0" fmla="*/ 11693 w 12110"/>
                      <a:gd name="connsiteY0" fmla="*/ 6599 h 9139"/>
                      <a:gd name="connsiteX1" fmla="*/ 11693 w 12110"/>
                      <a:gd name="connsiteY1" fmla="*/ 6599 h 9139"/>
                      <a:gd name="connsiteX2" fmla="*/ 11058 w 12110"/>
                      <a:gd name="connsiteY2" fmla="*/ 3424 h 9139"/>
                      <a:gd name="connsiteX3" fmla="*/ 4708 w 12110"/>
                      <a:gd name="connsiteY3" fmla="*/ 249 h 9139"/>
                      <a:gd name="connsiteX4" fmla="*/ 1533 w 12110"/>
                      <a:gd name="connsiteY4" fmla="*/ 1519 h 9139"/>
                      <a:gd name="connsiteX5" fmla="*/ 263 w 12110"/>
                      <a:gd name="connsiteY5" fmla="*/ 4059 h 9139"/>
                      <a:gd name="connsiteX6" fmla="*/ 898 w 12110"/>
                      <a:gd name="connsiteY6" fmla="*/ 7234 h 9139"/>
                      <a:gd name="connsiteX7" fmla="*/ 7883 w 12110"/>
                      <a:gd name="connsiteY7" fmla="*/ 9139 h 9139"/>
                      <a:gd name="connsiteX8" fmla="*/ 11693 w 12110"/>
                      <a:gd name="connsiteY8" fmla="*/ 6599 h 9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2110" h="9139">
                        <a:moveTo>
                          <a:pt x="11693" y="6599"/>
                        </a:moveTo>
                        <a:lnTo>
                          <a:pt x="11693" y="6599"/>
                        </a:lnTo>
                        <a:cubicBezTo>
                          <a:pt x="12328" y="5329"/>
                          <a:pt x="12328" y="3424"/>
                          <a:pt x="11058" y="3424"/>
                        </a:cubicBezTo>
                        <a:lnTo>
                          <a:pt x="4708" y="249"/>
                        </a:lnTo>
                        <a:cubicBezTo>
                          <a:pt x="3438" y="-386"/>
                          <a:pt x="2168" y="249"/>
                          <a:pt x="1533" y="1519"/>
                        </a:cubicBezTo>
                        <a:lnTo>
                          <a:pt x="263" y="4059"/>
                        </a:lnTo>
                        <a:cubicBezTo>
                          <a:pt x="-372" y="5329"/>
                          <a:pt x="263" y="6599"/>
                          <a:pt x="898" y="7234"/>
                        </a:cubicBezTo>
                        <a:lnTo>
                          <a:pt x="7883" y="9139"/>
                        </a:lnTo>
                        <a:cubicBezTo>
                          <a:pt x="9788" y="8504"/>
                          <a:pt x="11058" y="7869"/>
                          <a:pt x="11693" y="6599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3" name="Freeform: Shape 552">
                    <a:extLst>
                      <a:ext uri="{FF2B5EF4-FFF2-40B4-BE49-F238E27FC236}">
                        <a16:creationId xmlns:a16="http://schemas.microsoft.com/office/drawing/2014/main" id="{0318C62B-93F5-4DD6-B151-69A9E3AE6009}"/>
                      </a:ext>
                    </a:extLst>
                  </p:cNvPr>
                  <p:cNvSpPr/>
                  <p:nvPr/>
                </p:nvSpPr>
                <p:spPr>
                  <a:xfrm>
                    <a:off x="465826" y="2063908"/>
                    <a:ext cx="11475" cy="13493"/>
                  </a:xfrm>
                  <a:custGeom>
                    <a:avLst/>
                    <a:gdLst>
                      <a:gd name="connsiteX0" fmla="*/ 2168 w 11475"/>
                      <a:gd name="connsiteY0" fmla="*/ 476 h 13493"/>
                      <a:gd name="connsiteX1" fmla="*/ 898 w 11475"/>
                      <a:gd name="connsiteY1" fmla="*/ 1746 h 13493"/>
                      <a:gd name="connsiteX2" fmla="*/ 263 w 11475"/>
                      <a:gd name="connsiteY2" fmla="*/ 4286 h 13493"/>
                      <a:gd name="connsiteX3" fmla="*/ 5343 w 11475"/>
                      <a:gd name="connsiteY3" fmla="*/ 12541 h 13493"/>
                      <a:gd name="connsiteX4" fmla="*/ 8518 w 11475"/>
                      <a:gd name="connsiteY4" fmla="*/ 12541 h 13493"/>
                      <a:gd name="connsiteX5" fmla="*/ 10423 w 11475"/>
                      <a:gd name="connsiteY5" fmla="*/ 11271 h 13493"/>
                      <a:gd name="connsiteX6" fmla="*/ 11058 w 11475"/>
                      <a:gd name="connsiteY6" fmla="*/ 7461 h 13493"/>
                      <a:gd name="connsiteX7" fmla="*/ 4708 w 11475"/>
                      <a:gd name="connsiteY7" fmla="*/ 476 h 13493"/>
                      <a:gd name="connsiteX8" fmla="*/ 2168 w 11475"/>
                      <a:gd name="connsiteY8" fmla="*/ 476 h 13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475" h="13493">
                        <a:moveTo>
                          <a:pt x="2168" y="476"/>
                        </a:moveTo>
                        <a:lnTo>
                          <a:pt x="898" y="1746"/>
                        </a:lnTo>
                        <a:cubicBezTo>
                          <a:pt x="263" y="2381"/>
                          <a:pt x="-372" y="3651"/>
                          <a:pt x="263" y="4286"/>
                        </a:cubicBezTo>
                        <a:lnTo>
                          <a:pt x="5343" y="12541"/>
                        </a:lnTo>
                        <a:cubicBezTo>
                          <a:pt x="5978" y="13811"/>
                          <a:pt x="7883" y="13811"/>
                          <a:pt x="8518" y="12541"/>
                        </a:cubicBezTo>
                        <a:lnTo>
                          <a:pt x="10423" y="11271"/>
                        </a:lnTo>
                        <a:cubicBezTo>
                          <a:pt x="11693" y="10001"/>
                          <a:pt x="11693" y="8731"/>
                          <a:pt x="11058" y="7461"/>
                        </a:cubicBezTo>
                        <a:lnTo>
                          <a:pt x="4708" y="476"/>
                        </a:lnTo>
                        <a:cubicBezTo>
                          <a:pt x="3438" y="-159"/>
                          <a:pt x="2803" y="-159"/>
                          <a:pt x="2168" y="476"/>
                        </a:cubicBezTo>
                        <a:close/>
                      </a:path>
                    </a:pathLst>
                  </a:custGeom>
                  <a:solidFill>
                    <a:srgbClr val="D9231C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4" name="Freeform: Shape 553">
                    <a:extLst>
                      <a:ext uri="{FF2B5EF4-FFF2-40B4-BE49-F238E27FC236}">
                        <a16:creationId xmlns:a16="http://schemas.microsoft.com/office/drawing/2014/main" id="{A24FEEA7-2189-473A-96C0-4F7506A0F8F4}"/>
                      </a:ext>
                    </a:extLst>
                  </p:cNvPr>
                  <p:cNvSpPr/>
                  <p:nvPr/>
                </p:nvSpPr>
                <p:spPr>
                  <a:xfrm>
                    <a:off x="477519" y="2086610"/>
                    <a:ext cx="31115" cy="8254"/>
                  </a:xfrm>
                  <a:custGeom>
                    <a:avLst/>
                    <a:gdLst>
                      <a:gd name="connsiteX0" fmla="*/ 1905 w 31115"/>
                      <a:gd name="connsiteY0" fmla="*/ 8255 h 8254"/>
                      <a:gd name="connsiteX1" fmla="*/ 29210 w 31115"/>
                      <a:gd name="connsiteY1" fmla="*/ 5080 h 8254"/>
                      <a:gd name="connsiteX2" fmla="*/ 31115 w 31115"/>
                      <a:gd name="connsiteY2" fmla="*/ 3175 h 8254"/>
                      <a:gd name="connsiteX3" fmla="*/ 31115 w 31115"/>
                      <a:gd name="connsiteY3" fmla="*/ 1905 h 8254"/>
                      <a:gd name="connsiteX4" fmla="*/ 29845 w 31115"/>
                      <a:gd name="connsiteY4" fmla="*/ 0 h 8254"/>
                      <a:gd name="connsiteX5" fmla="*/ 3175 w 31115"/>
                      <a:gd name="connsiteY5" fmla="*/ 0 h 8254"/>
                      <a:gd name="connsiteX6" fmla="*/ 635 w 31115"/>
                      <a:gd name="connsiteY6" fmla="*/ 2540 h 8254"/>
                      <a:gd name="connsiteX7" fmla="*/ 0 w 31115"/>
                      <a:gd name="connsiteY7" fmla="*/ 6350 h 8254"/>
                      <a:gd name="connsiteX8" fmla="*/ 1905 w 31115"/>
                      <a:gd name="connsiteY8" fmla="*/ 8255 h 8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115" h="8254">
                        <a:moveTo>
                          <a:pt x="1905" y="8255"/>
                        </a:moveTo>
                        <a:lnTo>
                          <a:pt x="29210" y="5080"/>
                        </a:lnTo>
                        <a:cubicBezTo>
                          <a:pt x="29845" y="5080"/>
                          <a:pt x="31115" y="3810"/>
                          <a:pt x="31115" y="3175"/>
                        </a:cubicBezTo>
                        <a:lnTo>
                          <a:pt x="31115" y="1905"/>
                        </a:lnTo>
                        <a:cubicBezTo>
                          <a:pt x="31115" y="635"/>
                          <a:pt x="30480" y="0"/>
                          <a:pt x="29845" y="0"/>
                        </a:cubicBezTo>
                        <a:lnTo>
                          <a:pt x="3175" y="0"/>
                        </a:lnTo>
                        <a:cubicBezTo>
                          <a:pt x="1905" y="0"/>
                          <a:pt x="635" y="1270"/>
                          <a:pt x="635" y="2540"/>
                        </a:cubicBezTo>
                        <a:lnTo>
                          <a:pt x="0" y="6350"/>
                        </a:lnTo>
                        <a:cubicBezTo>
                          <a:pt x="0" y="7620"/>
                          <a:pt x="635" y="8255"/>
                          <a:pt x="1905" y="8255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5" name="Freeform: Shape 554">
                    <a:extLst>
                      <a:ext uri="{FF2B5EF4-FFF2-40B4-BE49-F238E27FC236}">
                        <a16:creationId xmlns:a16="http://schemas.microsoft.com/office/drawing/2014/main" id="{3FA87CF9-C3B3-46C2-A6CB-99938105ADD7}"/>
                      </a:ext>
                    </a:extLst>
                  </p:cNvPr>
                  <p:cNvSpPr/>
                  <p:nvPr/>
                </p:nvSpPr>
                <p:spPr>
                  <a:xfrm>
                    <a:off x="481085" y="2017947"/>
                    <a:ext cx="111189" cy="79116"/>
                  </a:xfrm>
                  <a:custGeom>
                    <a:avLst/>
                    <a:gdLst>
                      <a:gd name="connsiteX0" fmla="*/ 100574 w 111189"/>
                      <a:gd name="connsiteY0" fmla="*/ 42627 h 79116"/>
                      <a:gd name="connsiteX1" fmla="*/ 99305 w 111189"/>
                      <a:gd name="connsiteY1" fmla="*/ 43897 h 79116"/>
                      <a:gd name="connsiteX2" fmla="*/ 84699 w 111189"/>
                      <a:gd name="connsiteY2" fmla="*/ 54057 h 79116"/>
                      <a:gd name="connsiteX3" fmla="*/ 58665 w 111189"/>
                      <a:gd name="connsiteY3" fmla="*/ 76917 h 79116"/>
                      <a:gd name="connsiteX4" fmla="*/ 58665 w 111189"/>
                      <a:gd name="connsiteY4" fmla="*/ 76917 h 79116"/>
                      <a:gd name="connsiteX5" fmla="*/ 58030 w 111189"/>
                      <a:gd name="connsiteY5" fmla="*/ 76917 h 79116"/>
                      <a:gd name="connsiteX6" fmla="*/ 56124 w 111189"/>
                      <a:gd name="connsiteY6" fmla="*/ 77552 h 79116"/>
                      <a:gd name="connsiteX7" fmla="*/ 55490 w 111189"/>
                      <a:gd name="connsiteY7" fmla="*/ 77552 h 79116"/>
                      <a:gd name="connsiteX8" fmla="*/ 54855 w 111189"/>
                      <a:gd name="connsiteY8" fmla="*/ 77552 h 79116"/>
                      <a:gd name="connsiteX9" fmla="*/ 52949 w 111189"/>
                      <a:gd name="connsiteY9" fmla="*/ 78187 h 79116"/>
                      <a:gd name="connsiteX10" fmla="*/ 52315 w 111189"/>
                      <a:gd name="connsiteY10" fmla="*/ 78187 h 79116"/>
                      <a:gd name="connsiteX11" fmla="*/ 52315 w 111189"/>
                      <a:gd name="connsiteY11" fmla="*/ 78187 h 79116"/>
                      <a:gd name="connsiteX12" fmla="*/ 26280 w 111189"/>
                      <a:gd name="connsiteY12" fmla="*/ 69297 h 79116"/>
                      <a:gd name="connsiteX13" fmla="*/ 11674 w 111189"/>
                      <a:gd name="connsiteY13" fmla="*/ 66757 h 79116"/>
                      <a:gd name="connsiteX14" fmla="*/ 10405 w 111189"/>
                      <a:gd name="connsiteY14" fmla="*/ 66122 h 79116"/>
                      <a:gd name="connsiteX15" fmla="*/ 3420 w 111189"/>
                      <a:gd name="connsiteY15" fmla="*/ 40722 h 79116"/>
                      <a:gd name="connsiteX16" fmla="*/ 54855 w 111189"/>
                      <a:gd name="connsiteY16" fmla="*/ 5162 h 79116"/>
                      <a:gd name="connsiteX17" fmla="*/ 56759 w 111189"/>
                      <a:gd name="connsiteY17" fmla="*/ 4527 h 79116"/>
                      <a:gd name="connsiteX18" fmla="*/ 108195 w 111189"/>
                      <a:gd name="connsiteY18" fmla="*/ 12147 h 79116"/>
                      <a:gd name="connsiteX19" fmla="*/ 100574 w 111189"/>
                      <a:gd name="connsiteY19" fmla="*/ 42627 h 791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1189" h="79116">
                        <a:moveTo>
                          <a:pt x="100574" y="42627"/>
                        </a:moveTo>
                        <a:cubicBezTo>
                          <a:pt x="99940" y="43262"/>
                          <a:pt x="99940" y="43262"/>
                          <a:pt x="99305" y="43897"/>
                        </a:cubicBezTo>
                        <a:cubicBezTo>
                          <a:pt x="92955" y="48977"/>
                          <a:pt x="85970" y="52152"/>
                          <a:pt x="84699" y="54057"/>
                        </a:cubicBezTo>
                        <a:cubicBezTo>
                          <a:pt x="78984" y="60407"/>
                          <a:pt x="75174" y="71837"/>
                          <a:pt x="58665" y="76917"/>
                        </a:cubicBezTo>
                        <a:lnTo>
                          <a:pt x="58665" y="76917"/>
                        </a:lnTo>
                        <a:cubicBezTo>
                          <a:pt x="58665" y="76917"/>
                          <a:pt x="58030" y="76917"/>
                          <a:pt x="58030" y="76917"/>
                        </a:cubicBezTo>
                        <a:cubicBezTo>
                          <a:pt x="57395" y="76917"/>
                          <a:pt x="56759" y="77552"/>
                          <a:pt x="56124" y="77552"/>
                        </a:cubicBezTo>
                        <a:cubicBezTo>
                          <a:pt x="56124" y="77552"/>
                          <a:pt x="56124" y="77552"/>
                          <a:pt x="55490" y="77552"/>
                        </a:cubicBezTo>
                        <a:cubicBezTo>
                          <a:pt x="55490" y="77552"/>
                          <a:pt x="55490" y="77552"/>
                          <a:pt x="54855" y="77552"/>
                        </a:cubicBezTo>
                        <a:cubicBezTo>
                          <a:pt x="54220" y="77552"/>
                          <a:pt x="53584" y="78187"/>
                          <a:pt x="52949" y="78187"/>
                        </a:cubicBezTo>
                        <a:cubicBezTo>
                          <a:pt x="52949" y="78187"/>
                          <a:pt x="52315" y="78187"/>
                          <a:pt x="52315" y="78187"/>
                        </a:cubicBezTo>
                        <a:lnTo>
                          <a:pt x="52315" y="78187"/>
                        </a:lnTo>
                        <a:cubicBezTo>
                          <a:pt x="35805" y="81997"/>
                          <a:pt x="31359" y="73107"/>
                          <a:pt x="26280" y="69297"/>
                        </a:cubicBezTo>
                        <a:cubicBezTo>
                          <a:pt x="24374" y="68027"/>
                          <a:pt x="18024" y="68662"/>
                          <a:pt x="11674" y="66757"/>
                        </a:cubicBezTo>
                        <a:cubicBezTo>
                          <a:pt x="11040" y="66757"/>
                          <a:pt x="11040" y="66757"/>
                          <a:pt x="10405" y="66122"/>
                        </a:cubicBezTo>
                        <a:cubicBezTo>
                          <a:pt x="2149" y="63582"/>
                          <a:pt x="-4201" y="57867"/>
                          <a:pt x="3420" y="40722"/>
                        </a:cubicBezTo>
                        <a:cubicBezTo>
                          <a:pt x="10405" y="25482"/>
                          <a:pt x="22470" y="14052"/>
                          <a:pt x="54855" y="5162"/>
                        </a:cubicBezTo>
                        <a:lnTo>
                          <a:pt x="56759" y="4527"/>
                        </a:lnTo>
                        <a:cubicBezTo>
                          <a:pt x="89145" y="-4363"/>
                          <a:pt x="101209" y="717"/>
                          <a:pt x="108195" y="12147"/>
                        </a:cubicBezTo>
                        <a:cubicBezTo>
                          <a:pt x="115180" y="26117"/>
                          <a:pt x="108830" y="36277"/>
                          <a:pt x="100574" y="42627"/>
                        </a:cubicBezTo>
                        <a:close/>
                      </a:path>
                    </a:pathLst>
                  </a:custGeom>
                  <a:solidFill>
                    <a:srgbClr val="DB2922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6" name="Freeform: Shape 555">
                    <a:extLst>
                      <a:ext uri="{FF2B5EF4-FFF2-40B4-BE49-F238E27FC236}">
                        <a16:creationId xmlns:a16="http://schemas.microsoft.com/office/drawing/2014/main" id="{0804369C-D968-4D5D-A9DE-DB6B4784B654}"/>
                      </a:ext>
                    </a:extLst>
                  </p:cNvPr>
                  <p:cNvSpPr/>
                  <p:nvPr/>
                </p:nvSpPr>
                <p:spPr>
                  <a:xfrm>
                    <a:off x="501797" y="2045017"/>
                    <a:ext cx="68919" cy="45696"/>
                  </a:xfrm>
                  <a:custGeom>
                    <a:avLst/>
                    <a:gdLst>
                      <a:gd name="connsiteX0" fmla="*/ 63352 w 68919"/>
                      <a:gd name="connsiteY0" fmla="*/ 1587 h 45696"/>
                      <a:gd name="connsiteX1" fmla="*/ 63987 w 68919"/>
                      <a:gd name="connsiteY1" fmla="*/ 20003 h 45696"/>
                      <a:gd name="connsiteX2" fmla="*/ 63987 w 68919"/>
                      <a:gd name="connsiteY2" fmla="*/ 20003 h 45696"/>
                      <a:gd name="connsiteX3" fmla="*/ 37952 w 68919"/>
                      <a:gd name="connsiteY3" fmla="*/ 42862 h 45696"/>
                      <a:gd name="connsiteX4" fmla="*/ 37952 w 68919"/>
                      <a:gd name="connsiteY4" fmla="*/ 42862 h 45696"/>
                      <a:gd name="connsiteX5" fmla="*/ 34777 w 68919"/>
                      <a:gd name="connsiteY5" fmla="*/ 43497 h 45696"/>
                      <a:gd name="connsiteX6" fmla="*/ 30967 w 68919"/>
                      <a:gd name="connsiteY6" fmla="*/ 44768 h 45696"/>
                      <a:gd name="connsiteX7" fmla="*/ 4932 w 68919"/>
                      <a:gd name="connsiteY7" fmla="*/ 35878 h 45696"/>
                      <a:gd name="connsiteX8" fmla="*/ 4932 w 68919"/>
                      <a:gd name="connsiteY8" fmla="*/ 35878 h 45696"/>
                      <a:gd name="connsiteX9" fmla="*/ 5567 w 68919"/>
                      <a:gd name="connsiteY9" fmla="*/ 16828 h 45696"/>
                      <a:gd name="connsiteX10" fmla="*/ 34142 w 68919"/>
                      <a:gd name="connsiteY10" fmla="*/ 2222 h 45696"/>
                      <a:gd name="connsiteX11" fmla="*/ 34777 w 68919"/>
                      <a:gd name="connsiteY11" fmla="*/ 2222 h 45696"/>
                      <a:gd name="connsiteX12" fmla="*/ 35412 w 68919"/>
                      <a:gd name="connsiteY12" fmla="*/ 2222 h 45696"/>
                      <a:gd name="connsiteX13" fmla="*/ 63352 w 68919"/>
                      <a:gd name="connsiteY13" fmla="*/ 1587 h 456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8919" h="45696">
                        <a:moveTo>
                          <a:pt x="63352" y="1587"/>
                        </a:moveTo>
                        <a:cubicBezTo>
                          <a:pt x="70337" y="3493"/>
                          <a:pt x="70972" y="13653"/>
                          <a:pt x="63987" y="20003"/>
                        </a:cubicBezTo>
                        <a:cubicBezTo>
                          <a:pt x="63987" y="20003"/>
                          <a:pt x="63987" y="20003"/>
                          <a:pt x="63987" y="20003"/>
                        </a:cubicBezTo>
                        <a:cubicBezTo>
                          <a:pt x="58272" y="26353"/>
                          <a:pt x="54462" y="37783"/>
                          <a:pt x="37952" y="42862"/>
                        </a:cubicBezTo>
                        <a:lnTo>
                          <a:pt x="37952" y="42862"/>
                        </a:lnTo>
                        <a:cubicBezTo>
                          <a:pt x="37952" y="42862"/>
                          <a:pt x="36047" y="43497"/>
                          <a:pt x="34777" y="43497"/>
                        </a:cubicBezTo>
                        <a:lnTo>
                          <a:pt x="30967" y="44768"/>
                        </a:lnTo>
                        <a:cubicBezTo>
                          <a:pt x="14457" y="48578"/>
                          <a:pt x="10012" y="39687"/>
                          <a:pt x="4932" y="35878"/>
                        </a:cubicBezTo>
                        <a:cubicBezTo>
                          <a:pt x="4932" y="35878"/>
                          <a:pt x="4932" y="35878"/>
                          <a:pt x="4932" y="35878"/>
                        </a:cubicBezTo>
                        <a:cubicBezTo>
                          <a:pt x="-2053" y="33337"/>
                          <a:pt x="-1418" y="23178"/>
                          <a:pt x="5567" y="16828"/>
                        </a:cubicBezTo>
                        <a:cubicBezTo>
                          <a:pt x="12552" y="11112"/>
                          <a:pt x="22712" y="5397"/>
                          <a:pt x="34142" y="2222"/>
                        </a:cubicBezTo>
                        <a:cubicBezTo>
                          <a:pt x="34142" y="2222"/>
                          <a:pt x="34777" y="2222"/>
                          <a:pt x="34777" y="2222"/>
                        </a:cubicBezTo>
                        <a:cubicBezTo>
                          <a:pt x="34777" y="2222"/>
                          <a:pt x="35412" y="2222"/>
                          <a:pt x="35412" y="2222"/>
                        </a:cubicBezTo>
                        <a:cubicBezTo>
                          <a:pt x="46842" y="-953"/>
                          <a:pt x="56367" y="-317"/>
                          <a:pt x="63352" y="1587"/>
                        </a:cubicBezTo>
                        <a:close/>
                      </a:path>
                    </a:pathLst>
                  </a:custGeom>
                  <a:solidFill>
                    <a:srgbClr val="ED2C25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7" name="Freeform: Shape 556">
                    <a:extLst>
                      <a:ext uri="{FF2B5EF4-FFF2-40B4-BE49-F238E27FC236}">
                        <a16:creationId xmlns:a16="http://schemas.microsoft.com/office/drawing/2014/main" id="{F46B1CCA-FAD9-4E21-875B-B79BE3A6C998}"/>
                      </a:ext>
                    </a:extLst>
                  </p:cNvPr>
                  <p:cNvSpPr/>
                  <p:nvPr/>
                </p:nvSpPr>
                <p:spPr>
                  <a:xfrm>
                    <a:off x="524509" y="2025650"/>
                    <a:ext cx="6350" cy="6515"/>
                  </a:xfrm>
                  <a:custGeom>
                    <a:avLst/>
                    <a:gdLst>
                      <a:gd name="connsiteX0" fmla="*/ 0 w 6350"/>
                      <a:gd name="connsiteY0" fmla="*/ 3810 h 6515"/>
                      <a:gd name="connsiteX1" fmla="*/ 3175 w 6350"/>
                      <a:gd name="connsiteY1" fmla="*/ 6350 h 6515"/>
                      <a:gd name="connsiteX2" fmla="*/ 6350 w 6350"/>
                      <a:gd name="connsiteY2" fmla="*/ 2540 h 6515"/>
                      <a:gd name="connsiteX3" fmla="*/ 3175 w 6350"/>
                      <a:gd name="connsiteY3" fmla="*/ 0 h 6515"/>
                      <a:gd name="connsiteX4" fmla="*/ 0 w 6350"/>
                      <a:gd name="connsiteY4" fmla="*/ 3810 h 65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50" h="6515">
                        <a:moveTo>
                          <a:pt x="0" y="3810"/>
                        </a:moveTo>
                        <a:cubicBezTo>
                          <a:pt x="0" y="5715"/>
                          <a:pt x="1270" y="6985"/>
                          <a:pt x="3175" y="6350"/>
                        </a:cubicBezTo>
                        <a:cubicBezTo>
                          <a:pt x="5080" y="5715"/>
                          <a:pt x="6350" y="3810"/>
                          <a:pt x="6350" y="2540"/>
                        </a:cubicBezTo>
                        <a:cubicBezTo>
                          <a:pt x="6350" y="635"/>
                          <a:pt x="5080" y="0"/>
                          <a:pt x="3175" y="0"/>
                        </a:cubicBezTo>
                        <a:cubicBezTo>
                          <a:pt x="1270" y="0"/>
                          <a:pt x="0" y="1905"/>
                          <a:pt x="0" y="3810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8" name="Freeform: Shape 557">
                    <a:extLst>
                      <a:ext uri="{FF2B5EF4-FFF2-40B4-BE49-F238E27FC236}">
                        <a16:creationId xmlns:a16="http://schemas.microsoft.com/office/drawing/2014/main" id="{C963418A-71C9-40E6-ADD2-7EC91EC8DA60}"/>
                      </a:ext>
                    </a:extLst>
                  </p:cNvPr>
                  <p:cNvSpPr/>
                  <p:nvPr/>
                </p:nvSpPr>
                <p:spPr>
                  <a:xfrm>
                    <a:off x="543559" y="2019935"/>
                    <a:ext cx="6350" cy="6350"/>
                  </a:xfrm>
                  <a:custGeom>
                    <a:avLst/>
                    <a:gdLst>
                      <a:gd name="connsiteX0" fmla="*/ 6350 w 6350"/>
                      <a:gd name="connsiteY0" fmla="*/ 2540 h 6350"/>
                      <a:gd name="connsiteX1" fmla="*/ 3175 w 6350"/>
                      <a:gd name="connsiteY1" fmla="*/ 6350 h 6350"/>
                      <a:gd name="connsiteX2" fmla="*/ 0 w 6350"/>
                      <a:gd name="connsiteY2" fmla="*/ 3810 h 6350"/>
                      <a:gd name="connsiteX3" fmla="*/ 3175 w 6350"/>
                      <a:gd name="connsiteY3" fmla="*/ 0 h 6350"/>
                      <a:gd name="connsiteX4" fmla="*/ 6350 w 6350"/>
                      <a:gd name="connsiteY4" fmla="*/ 2540 h 6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50" h="6350">
                        <a:moveTo>
                          <a:pt x="6350" y="2540"/>
                        </a:moveTo>
                        <a:cubicBezTo>
                          <a:pt x="6350" y="4445"/>
                          <a:pt x="5080" y="6350"/>
                          <a:pt x="3175" y="6350"/>
                        </a:cubicBezTo>
                        <a:cubicBezTo>
                          <a:pt x="1270" y="6350"/>
                          <a:pt x="0" y="5715"/>
                          <a:pt x="0" y="3810"/>
                        </a:cubicBezTo>
                        <a:cubicBezTo>
                          <a:pt x="0" y="1905"/>
                          <a:pt x="1270" y="0"/>
                          <a:pt x="3175" y="0"/>
                        </a:cubicBezTo>
                        <a:cubicBezTo>
                          <a:pt x="5080" y="0"/>
                          <a:pt x="6350" y="635"/>
                          <a:pt x="6350" y="2540"/>
                        </a:cubicBezTo>
                        <a:close/>
                      </a:path>
                    </a:pathLst>
                  </a:custGeom>
                  <a:solidFill>
                    <a:srgbClr val="BF1F19"/>
                  </a:solidFill>
                  <a:ln w="635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59" name="Freeform: Shape 558">
                <a:extLst>
                  <a:ext uri="{FF2B5EF4-FFF2-40B4-BE49-F238E27FC236}">
                    <a16:creationId xmlns:a16="http://schemas.microsoft.com/office/drawing/2014/main" id="{9A024575-215F-41D7-9CCB-476320A6AF95}"/>
                  </a:ext>
                </a:extLst>
              </p:cNvPr>
              <p:cNvSpPr/>
              <p:nvPr/>
            </p:nvSpPr>
            <p:spPr>
              <a:xfrm>
                <a:off x="210184" y="1579244"/>
                <a:ext cx="756920" cy="985519"/>
              </a:xfrm>
              <a:custGeom>
                <a:avLst/>
                <a:gdLst>
                  <a:gd name="connsiteX0" fmla="*/ 756920 w 756920"/>
                  <a:gd name="connsiteY0" fmla="*/ 780415 h 985519"/>
                  <a:gd name="connsiteX1" fmla="*/ 0 w 756920"/>
                  <a:gd name="connsiteY1" fmla="*/ 985520 h 985519"/>
                  <a:gd name="connsiteX2" fmla="*/ 755015 w 756920"/>
                  <a:gd name="connsiteY2" fmla="*/ 0 h 985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6920" h="985519">
                    <a:moveTo>
                      <a:pt x="756920" y="780415"/>
                    </a:moveTo>
                    <a:lnTo>
                      <a:pt x="0" y="985520"/>
                    </a:lnTo>
                    <a:lnTo>
                      <a:pt x="755015" y="0"/>
                    </a:lnTo>
                    <a:close/>
                  </a:path>
                </a:pathLst>
              </a:custGeom>
              <a:solidFill>
                <a:srgbClr val="F2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3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0" y="4652645"/>
            <a:ext cx="12192000" cy="2205354"/>
            <a:chOff x="0" y="4652645"/>
            <a:chExt cx="12192000" cy="2205354"/>
          </a:xfrm>
          <a:solidFill>
            <a:schemeClr val="accent1"/>
          </a:solidFill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02869E5-A37F-4927-A7F1-8C8E53313743}"/>
                </a:ext>
              </a:extLst>
            </p:cNvPr>
            <p:cNvSpPr/>
            <p:nvPr/>
          </p:nvSpPr>
          <p:spPr>
            <a:xfrm>
              <a:off x="0" y="4925695"/>
              <a:ext cx="12192000" cy="1932304"/>
            </a:xfrm>
            <a:custGeom>
              <a:avLst/>
              <a:gdLst>
                <a:gd name="connsiteX0" fmla="*/ 0 w 12192000"/>
                <a:gd name="connsiteY0" fmla="*/ 1206500 h 1932304"/>
                <a:gd name="connsiteX1" fmla="*/ 0 w 12192000"/>
                <a:gd name="connsiteY1" fmla="*/ 1932305 h 1932304"/>
                <a:gd name="connsiteX2" fmla="*/ 12192000 w 12192000"/>
                <a:gd name="connsiteY2" fmla="*/ 1932305 h 1932304"/>
                <a:gd name="connsiteX3" fmla="*/ 12192000 w 12192000"/>
                <a:gd name="connsiteY3" fmla="*/ 0 h 1932304"/>
                <a:gd name="connsiteX4" fmla="*/ 3026410 w 12192000"/>
                <a:gd name="connsiteY4" fmla="*/ 0 h 1932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92000" h="1932304">
                  <a:moveTo>
                    <a:pt x="0" y="1206500"/>
                  </a:moveTo>
                  <a:lnTo>
                    <a:pt x="0" y="1932305"/>
                  </a:lnTo>
                  <a:lnTo>
                    <a:pt x="12192000" y="1932305"/>
                  </a:lnTo>
                  <a:lnTo>
                    <a:pt x="12192000" y="0"/>
                  </a:lnTo>
                  <a:lnTo>
                    <a:pt x="3026410" y="0"/>
                  </a:lnTo>
                  <a:close/>
                </a:path>
              </a:pathLst>
            </a:custGeom>
            <a:solidFill>
              <a:srgbClr val="80B3CB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CFFDF55-FE70-4958-B4D3-A08B56F78886}"/>
                </a:ext>
              </a:extLst>
            </p:cNvPr>
            <p:cNvSpPr/>
            <p:nvPr/>
          </p:nvSpPr>
          <p:spPr>
            <a:xfrm>
              <a:off x="0" y="4652645"/>
              <a:ext cx="12192000" cy="1479550"/>
            </a:xfrm>
            <a:custGeom>
              <a:avLst/>
              <a:gdLst>
                <a:gd name="connsiteX0" fmla="*/ 3026410 w 12192000"/>
                <a:gd name="connsiteY0" fmla="*/ 0 h 1479550"/>
                <a:gd name="connsiteX1" fmla="*/ 0 w 12192000"/>
                <a:gd name="connsiteY1" fmla="*/ 1170305 h 1479550"/>
                <a:gd name="connsiteX2" fmla="*/ 0 w 12192000"/>
                <a:gd name="connsiteY2" fmla="*/ 1479550 h 1479550"/>
                <a:gd name="connsiteX3" fmla="*/ 3026410 w 12192000"/>
                <a:gd name="connsiteY3" fmla="*/ 273050 h 1479550"/>
                <a:gd name="connsiteX4" fmla="*/ 12192000 w 12192000"/>
                <a:gd name="connsiteY4" fmla="*/ 273050 h 1479550"/>
                <a:gd name="connsiteX5" fmla="*/ 12192000 w 12192000"/>
                <a:gd name="connsiteY5" fmla="*/ 0 h 147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92000" h="1479550">
                  <a:moveTo>
                    <a:pt x="3026410" y="0"/>
                  </a:moveTo>
                  <a:lnTo>
                    <a:pt x="0" y="1170305"/>
                  </a:lnTo>
                  <a:lnTo>
                    <a:pt x="0" y="1479550"/>
                  </a:lnTo>
                  <a:lnTo>
                    <a:pt x="3026410" y="273050"/>
                  </a:lnTo>
                  <a:lnTo>
                    <a:pt x="12192000" y="273050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54839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6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9406890" y="2940050"/>
            <a:ext cx="1432559" cy="2301240"/>
            <a:chOff x="9406890" y="2940050"/>
            <a:chExt cx="1432559" cy="2301240"/>
          </a:xfrm>
          <a:solidFill>
            <a:schemeClr val="accent1"/>
          </a:solidFill>
        </p:grpSpPr>
        <p:grpSp>
          <p:nvGrpSpPr>
            <p:cNvPr id="37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9406890" y="3672840"/>
              <a:ext cx="1432559" cy="1568450"/>
              <a:chOff x="9406890" y="3672840"/>
              <a:chExt cx="1432559" cy="1568450"/>
            </a:xfrm>
            <a:solidFill>
              <a:schemeClr val="accent1"/>
            </a:solidFill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1E57E98-6312-4F20-818D-EE319ABBB282}"/>
                  </a:ext>
                </a:extLst>
              </p:cNvPr>
              <p:cNvSpPr/>
              <p:nvPr/>
            </p:nvSpPr>
            <p:spPr>
              <a:xfrm>
                <a:off x="9580245" y="3728085"/>
                <a:ext cx="1187450" cy="1513205"/>
              </a:xfrm>
              <a:custGeom>
                <a:avLst/>
                <a:gdLst>
                  <a:gd name="connsiteX0" fmla="*/ 0 w 1187450"/>
                  <a:gd name="connsiteY0" fmla="*/ 0 h 1513205"/>
                  <a:gd name="connsiteX1" fmla="*/ 1187450 w 1187450"/>
                  <a:gd name="connsiteY1" fmla="*/ 0 h 1513205"/>
                  <a:gd name="connsiteX2" fmla="*/ 1187450 w 1187450"/>
                  <a:gd name="connsiteY2" fmla="*/ 1513205 h 1513205"/>
                  <a:gd name="connsiteX3" fmla="*/ 0 w 1187450"/>
                  <a:gd name="connsiteY3" fmla="*/ 1513205 h 1513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450" h="1513205">
                    <a:moveTo>
                      <a:pt x="0" y="0"/>
                    </a:moveTo>
                    <a:lnTo>
                      <a:pt x="1187450" y="0"/>
                    </a:lnTo>
                    <a:lnTo>
                      <a:pt x="1187450" y="1513205"/>
                    </a:lnTo>
                    <a:lnTo>
                      <a:pt x="0" y="1513205"/>
                    </a:lnTo>
                    <a:close/>
                  </a:path>
                </a:pathLst>
              </a:custGeom>
              <a:solidFill>
                <a:srgbClr val="4F3B3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2FD84299-1506-4917-89A7-247152E2A509}"/>
                  </a:ext>
                </a:extLst>
              </p:cNvPr>
              <p:cNvSpPr/>
              <p:nvPr/>
            </p:nvSpPr>
            <p:spPr>
              <a:xfrm>
                <a:off x="9406890" y="3672840"/>
                <a:ext cx="173354" cy="1568450"/>
              </a:xfrm>
              <a:custGeom>
                <a:avLst/>
                <a:gdLst>
                  <a:gd name="connsiteX0" fmla="*/ 0 w 173354"/>
                  <a:gd name="connsiteY0" fmla="*/ 1419860 h 1568450"/>
                  <a:gd name="connsiteX1" fmla="*/ 173355 w 173354"/>
                  <a:gd name="connsiteY1" fmla="*/ 1568450 h 1568450"/>
                  <a:gd name="connsiteX2" fmla="*/ 173355 w 173354"/>
                  <a:gd name="connsiteY2" fmla="*/ 48895 h 1568450"/>
                  <a:gd name="connsiteX3" fmla="*/ 0 w 173354"/>
                  <a:gd name="connsiteY3" fmla="*/ 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354" h="1568450">
                    <a:moveTo>
                      <a:pt x="0" y="1419860"/>
                    </a:moveTo>
                    <a:lnTo>
                      <a:pt x="173355" y="1568450"/>
                    </a:lnTo>
                    <a:lnTo>
                      <a:pt x="173355" y="48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E534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9FAE8F94-C99C-4F20-BB8D-275B465858FD}"/>
                  </a:ext>
                </a:extLst>
              </p:cNvPr>
              <p:cNvSpPr/>
              <p:nvPr/>
            </p:nvSpPr>
            <p:spPr>
              <a:xfrm>
                <a:off x="9561830" y="4708525"/>
                <a:ext cx="1277620" cy="434339"/>
              </a:xfrm>
              <a:custGeom>
                <a:avLst/>
                <a:gdLst>
                  <a:gd name="connsiteX0" fmla="*/ 0 w 1277620"/>
                  <a:gd name="connsiteY0" fmla="*/ 0 h 434339"/>
                  <a:gd name="connsiteX1" fmla="*/ 1277620 w 1277620"/>
                  <a:gd name="connsiteY1" fmla="*/ 0 h 434339"/>
                  <a:gd name="connsiteX2" fmla="*/ 1277620 w 1277620"/>
                  <a:gd name="connsiteY2" fmla="*/ 434340 h 434339"/>
                  <a:gd name="connsiteX3" fmla="*/ 0 w 1277620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20" h="434339">
                    <a:moveTo>
                      <a:pt x="0" y="0"/>
                    </a:moveTo>
                    <a:lnTo>
                      <a:pt x="1277620" y="0"/>
                    </a:lnTo>
                    <a:lnTo>
                      <a:pt x="127762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A1D746D7-0D3B-4F91-B0FF-28C02A89FA36}"/>
                  </a:ext>
                </a:extLst>
              </p:cNvPr>
              <p:cNvSpPr/>
              <p:nvPr/>
            </p:nvSpPr>
            <p:spPr>
              <a:xfrm>
                <a:off x="9561830" y="4218305"/>
                <a:ext cx="1277620" cy="434339"/>
              </a:xfrm>
              <a:custGeom>
                <a:avLst/>
                <a:gdLst>
                  <a:gd name="connsiteX0" fmla="*/ 0 w 1277620"/>
                  <a:gd name="connsiteY0" fmla="*/ 0 h 434339"/>
                  <a:gd name="connsiteX1" fmla="*/ 1277620 w 1277620"/>
                  <a:gd name="connsiteY1" fmla="*/ 0 h 434339"/>
                  <a:gd name="connsiteX2" fmla="*/ 1277620 w 1277620"/>
                  <a:gd name="connsiteY2" fmla="*/ 434340 h 434339"/>
                  <a:gd name="connsiteX3" fmla="*/ 0 w 1277620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20" h="434339">
                    <a:moveTo>
                      <a:pt x="0" y="0"/>
                    </a:moveTo>
                    <a:lnTo>
                      <a:pt x="1277620" y="0"/>
                    </a:lnTo>
                    <a:lnTo>
                      <a:pt x="127762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05B8FA34-B2B0-492F-95C5-E59033CFECB1}"/>
                  </a:ext>
                </a:extLst>
              </p:cNvPr>
              <p:cNvSpPr/>
              <p:nvPr/>
            </p:nvSpPr>
            <p:spPr>
              <a:xfrm>
                <a:off x="9561830" y="3717925"/>
                <a:ext cx="1276984" cy="444500"/>
              </a:xfrm>
              <a:custGeom>
                <a:avLst/>
                <a:gdLst>
                  <a:gd name="connsiteX0" fmla="*/ 1276985 w 1276984"/>
                  <a:gd name="connsiteY0" fmla="*/ 444500 h 444500"/>
                  <a:gd name="connsiteX1" fmla="*/ 0 w 1276984"/>
                  <a:gd name="connsiteY1" fmla="*/ 444500 h 444500"/>
                  <a:gd name="connsiteX2" fmla="*/ 5714 w 1276984"/>
                  <a:gd name="connsiteY2" fmla="*/ 0 h 444500"/>
                  <a:gd name="connsiteX3" fmla="*/ 41275 w 1276984"/>
                  <a:gd name="connsiteY3" fmla="*/ 10160 h 444500"/>
                  <a:gd name="connsiteX4" fmla="*/ 1276985 w 1276984"/>
                  <a:gd name="connsiteY4" fmla="*/ 1016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6984" h="444500">
                    <a:moveTo>
                      <a:pt x="1276985" y="444500"/>
                    </a:moveTo>
                    <a:lnTo>
                      <a:pt x="0" y="444500"/>
                    </a:lnTo>
                    <a:lnTo>
                      <a:pt x="5714" y="0"/>
                    </a:lnTo>
                    <a:lnTo>
                      <a:pt x="41275" y="10160"/>
                    </a:lnTo>
                    <a:lnTo>
                      <a:pt x="1276985" y="10160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72D99A0C-8864-4FF5-B51B-63DFB52D3A35}"/>
                  </a:ext>
                </a:extLst>
              </p:cNvPr>
              <p:cNvSpPr/>
              <p:nvPr/>
            </p:nvSpPr>
            <p:spPr>
              <a:xfrm>
                <a:off x="9603105" y="4708525"/>
                <a:ext cx="1236345" cy="434339"/>
              </a:xfrm>
              <a:custGeom>
                <a:avLst/>
                <a:gdLst>
                  <a:gd name="connsiteX0" fmla="*/ 0 w 1236345"/>
                  <a:gd name="connsiteY0" fmla="*/ 0 h 434339"/>
                  <a:gd name="connsiteX1" fmla="*/ 1236345 w 1236345"/>
                  <a:gd name="connsiteY1" fmla="*/ 0 h 434339"/>
                  <a:gd name="connsiteX2" fmla="*/ 1236345 w 1236345"/>
                  <a:gd name="connsiteY2" fmla="*/ 434340 h 434339"/>
                  <a:gd name="connsiteX3" fmla="*/ 0 w 1236345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5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179192A-CD97-4C0A-B229-80C46999FFF3}"/>
                  </a:ext>
                </a:extLst>
              </p:cNvPr>
              <p:cNvSpPr/>
              <p:nvPr/>
            </p:nvSpPr>
            <p:spPr>
              <a:xfrm>
                <a:off x="9603105" y="4218305"/>
                <a:ext cx="1236345" cy="434339"/>
              </a:xfrm>
              <a:custGeom>
                <a:avLst/>
                <a:gdLst>
                  <a:gd name="connsiteX0" fmla="*/ 0 w 1236345"/>
                  <a:gd name="connsiteY0" fmla="*/ 0 h 434339"/>
                  <a:gd name="connsiteX1" fmla="*/ 1236345 w 1236345"/>
                  <a:gd name="connsiteY1" fmla="*/ 0 h 434339"/>
                  <a:gd name="connsiteX2" fmla="*/ 1236345 w 1236345"/>
                  <a:gd name="connsiteY2" fmla="*/ 434340 h 434339"/>
                  <a:gd name="connsiteX3" fmla="*/ 0 w 1236345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5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CD1DEC68-1A5D-4464-9F9E-D3BDDD7AEE46}"/>
                  </a:ext>
                </a:extLst>
              </p:cNvPr>
              <p:cNvSpPr/>
              <p:nvPr/>
            </p:nvSpPr>
            <p:spPr>
              <a:xfrm>
                <a:off x="9603105" y="3728085"/>
                <a:ext cx="1236345" cy="434339"/>
              </a:xfrm>
              <a:custGeom>
                <a:avLst/>
                <a:gdLst>
                  <a:gd name="connsiteX0" fmla="*/ 0 w 1236345"/>
                  <a:gd name="connsiteY0" fmla="*/ 0 h 434339"/>
                  <a:gd name="connsiteX1" fmla="*/ 1236345 w 1236345"/>
                  <a:gd name="connsiteY1" fmla="*/ 0 h 434339"/>
                  <a:gd name="connsiteX2" fmla="*/ 1236345 w 1236345"/>
                  <a:gd name="connsiteY2" fmla="*/ 434340 h 434339"/>
                  <a:gd name="connsiteX3" fmla="*/ 0 w 1236345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5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731663C4-F0F1-46F8-AA28-FAD4C2FBE564}"/>
                  </a:ext>
                </a:extLst>
              </p:cNvPr>
              <p:cNvSpPr/>
              <p:nvPr/>
            </p:nvSpPr>
            <p:spPr>
              <a:xfrm>
                <a:off x="9406890" y="3672840"/>
                <a:ext cx="1431925" cy="55244"/>
              </a:xfrm>
              <a:custGeom>
                <a:avLst/>
                <a:gdLst>
                  <a:gd name="connsiteX0" fmla="*/ 0 w 1431925"/>
                  <a:gd name="connsiteY0" fmla="*/ 0 h 55244"/>
                  <a:gd name="connsiteX1" fmla="*/ 1119505 w 1431925"/>
                  <a:gd name="connsiteY1" fmla="*/ 0 h 55244"/>
                  <a:gd name="connsiteX2" fmla="*/ 1431925 w 1431925"/>
                  <a:gd name="connsiteY2" fmla="*/ 55245 h 55244"/>
                  <a:gd name="connsiteX3" fmla="*/ 196215 w 1431925"/>
                  <a:gd name="connsiteY3" fmla="*/ 55245 h 5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1925" h="55244">
                    <a:moveTo>
                      <a:pt x="0" y="0"/>
                    </a:moveTo>
                    <a:lnTo>
                      <a:pt x="1119505" y="0"/>
                    </a:lnTo>
                    <a:lnTo>
                      <a:pt x="1431925" y="55245"/>
                    </a:lnTo>
                    <a:lnTo>
                      <a:pt x="196215" y="55245"/>
                    </a:lnTo>
                    <a:close/>
                  </a:path>
                </a:pathLst>
              </a:custGeom>
              <a:solidFill>
                <a:srgbClr val="94665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7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10019376" y="2940050"/>
              <a:ext cx="491917" cy="760095"/>
              <a:chOff x="10019376" y="2940050"/>
              <a:chExt cx="491917" cy="760095"/>
            </a:xfrm>
            <a:solidFill>
              <a:schemeClr val="accent1"/>
            </a:solidFill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5A4BA39-A049-4774-B29D-E8CA831A2650}"/>
                  </a:ext>
                </a:extLst>
              </p:cNvPr>
              <p:cNvSpPr/>
              <p:nvPr/>
            </p:nvSpPr>
            <p:spPr>
              <a:xfrm>
                <a:off x="10144759" y="3150870"/>
                <a:ext cx="109220" cy="13969"/>
              </a:xfrm>
              <a:custGeom>
                <a:avLst/>
                <a:gdLst>
                  <a:gd name="connsiteX0" fmla="*/ 109220 w 109220"/>
                  <a:gd name="connsiteY0" fmla="*/ 6985 h 13969"/>
                  <a:gd name="connsiteX1" fmla="*/ 54610 w 109220"/>
                  <a:gd name="connsiteY1" fmla="*/ 0 h 13969"/>
                  <a:gd name="connsiteX2" fmla="*/ 0 w 109220"/>
                  <a:gd name="connsiteY2" fmla="*/ 6985 h 13969"/>
                  <a:gd name="connsiteX3" fmla="*/ 54610 w 109220"/>
                  <a:gd name="connsiteY3" fmla="*/ 13970 h 13969"/>
                  <a:gd name="connsiteX4" fmla="*/ 109220 w 109220"/>
                  <a:gd name="connsiteY4" fmla="*/ 6985 h 13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220" h="13969">
                    <a:moveTo>
                      <a:pt x="109220" y="6985"/>
                    </a:moveTo>
                    <a:cubicBezTo>
                      <a:pt x="109220" y="3175"/>
                      <a:pt x="84455" y="0"/>
                      <a:pt x="54610" y="0"/>
                    </a:cubicBezTo>
                    <a:cubicBezTo>
                      <a:pt x="24130" y="0"/>
                      <a:pt x="0" y="3175"/>
                      <a:pt x="0" y="6985"/>
                    </a:cubicBezTo>
                    <a:cubicBezTo>
                      <a:pt x="0" y="10795"/>
                      <a:pt x="24765" y="13970"/>
                      <a:pt x="54610" y="13970"/>
                    </a:cubicBezTo>
                    <a:cubicBezTo>
                      <a:pt x="85090" y="13970"/>
                      <a:pt x="109220" y="10795"/>
                      <a:pt x="109220" y="6985"/>
                    </a:cubicBezTo>
                    <a:close/>
                  </a:path>
                </a:pathLst>
              </a:custGeom>
              <a:solidFill>
                <a:srgbClr val="80808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9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10149205" y="2940050"/>
                <a:ext cx="362088" cy="379095"/>
                <a:chOff x="10149205" y="2940050"/>
                <a:chExt cx="362088" cy="379095"/>
              </a:xfrm>
              <a:solidFill>
                <a:schemeClr val="accent1"/>
              </a:solidFill>
            </p:grpSpPr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AD30B1DF-303B-4865-8878-D31F7A0C6C2C}"/>
                    </a:ext>
                  </a:extLst>
                </p:cNvPr>
                <p:cNvSpPr/>
                <p:nvPr/>
              </p:nvSpPr>
              <p:spPr>
                <a:xfrm>
                  <a:off x="10149205" y="2940050"/>
                  <a:ext cx="79356" cy="354965"/>
                </a:xfrm>
                <a:custGeom>
                  <a:avLst/>
                  <a:gdLst>
                    <a:gd name="connsiteX0" fmla="*/ 78739 w 79356"/>
                    <a:gd name="connsiteY0" fmla="*/ 135255 h 354965"/>
                    <a:gd name="connsiteX1" fmla="*/ 59689 w 79356"/>
                    <a:gd name="connsiteY1" fmla="*/ 53975 h 354965"/>
                    <a:gd name="connsiteX2" fmla="*/ 0 w 79356"/>
                    <a:gd name="connsiteY2" fmla="*/ 0 h 354965"/>
                    <a:gd name="connsiteX3" fmla="*/ 34289 w 79356"/>
                    <a:gd name="connsiteY3" fmla="*/ 113665 h 354965"/>
                    <a:gd name="connsiteX4" fmla="*/ 17780 w 79356"/>
                    <a:gd name="connsiteY4" fmla="*/ 234315 h 354965"/>
                    <a:gd name="connsiteX5" fmla="*/ 22860 w 79356"/>
                    <a:gd name="connsiteY5" fmla="*/ 354965 h 354965"/>
                    <a:gd name="connsiteX6" fmla="*/ 78739 w 79356"/>
                    <a:gd name="connsiteY6" fmla="*/ 135255 h 354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9356" h="354965">
                      <a:moveTo>
                        <a:pt x="78739" y="135255"/>
                      </a:moveTo>
                      <a:cubicBezTo>
                        <a:pt x="76835" y="107315"/>
                        <a:pt x="71755" y="78740"/>
                        <a:pt x="59689" y="53975"/>
                      </a:cubicBezTo>
                      <a:cubicBezTo>
                        <a:pt x="46989" y="29210"/>
                        <a:pt x="26035" y="7620"/>
                        <a:pt x="0" y="0"/>
                      </a:cubicBezTo>
                      <a:cubicBezTo>
                        <a:pt x="26035" y="29845"/>
                        <a:pt x="34925" y="73025"/>
                        <a:pt x="34289" y="113665"/>
                      </a:cubicBezTo>
                      <a:cubicBezTo>
                        <a:pt x="33020" y="154305"/>
                        <a:pt x="23495" y="194310"/>
                        <a:pt x="17780" y="234315"/>
                      </a:cubicBezTo>
                      <a:cubicBezTo>
                        <a:pt x="12064" y="274320"/>
                        <a:pt x="9525" y="316865"/>
                        <a:pt x="22860" y="354965"/>
                      </a:cubicBezTo>
                      <a:cubicBezTo>
                        <a:pt x="63500" y="290195"/>
                        <a:pt x="83185" y="212090"/>
                        <a:pt x="78739" y="135255"/>
                      </a:cubicBezTo>
                      <a:close/>
                    </a:path>
                  </a:pathLst>
                </a:custGeom>
                <a:solidFill>
                  <a:srgbClr val="8CC63F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D0D2E5F8-E92D-40C7-9275-58A73C923651}"/>
                    </a:ext>
                  </a:extLst>
                </p:cNvPr>
                <p:cNvSpPr/>
                <p:nvPr/>
              </p:nvSpPr>
              <p:spPr>
                <a:xfrm>
                  <a:off x="10158452" y="2952027"/>
                  <a:ext cx="250829" cy="367117"/>
                </a:xfrm>
                <a:custGeom>
                  <a:avLst/>
                  <a:gdLst>
                    <a:gd name="connsiteX0" fmla="*/ 9803 w 250829"/>
                    <a:gd name="connsiteY0" fmla="*/ 367117 h 367117"/>
                    <a:gd name="connsiteX1" fmla="*/ 7898 w 250829"/>
                    <a:gd name="connsiteY1" fmla="*/ 367117 h 367117"/>
                    <a:gd name="connsiteX2" fmla="*/ 278 w 250829"/>
                    <a:gd name="connsiteY2" fmla="*/ 354417 h 367117"/>
                    <a:gd name="connsiteX3" fmla="*/ 61238 w 250829"/>
                    <a:gd name="connsiteY3" fmla="*/ 125817 h 367117"/>
                    <a:gd name="connsiteX4" fmla="*/ 102513 w 250829"/>
                    <a:gd name="connsiteY4" fmla="*/ 42632 h 367117"/>
                    <a:gd name="connsiteX5" fmla="*/ 244753 w 250829"/>
                    <a:gd name="connsiteY5" fmla="*/ 10247 h 367117"/>
                    <a:gd name="connsiteX6" fmla="*/ 249833 w 250829"/>
                    <a:gd name="connsiteY6" fmla="*/ 24217 h 367117"/>
                    <a:gd name="connsiteX7" fmla="*/ 236498 w 250829"/>
                    <a:gd name="connsiteY7" fmla="*/ 29932 h 367117"/>
                    <a:gd name="connsiteX8" fmla="*/ 117753 w 250829"/>
                    <a:gd name="connsiteY8" fmla="*/ 57237 h 367117"/>
                    <a:gd name="connsiteX9" fmla="*/ 80923 w 250829"/>
                    <a:gd name="connsiteY9" fmla="*/ 133437 h 367117"/>
                    <a:gd name="connsiteX10" fmla="*/ 20598 w 250829"/>
                    <a:gd name="connsiteY10" fmla="*/ 359497 h 367117"/>
                    <a:gd name="connsiteX11" fmla="*/ 9803 w 250829"/>
                    <a:gd name="connsiteY11" fmla="*/ 367117 h 367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829" h="367117">
                      <a:moveTo>
                        <a:pt x="9803" y="367117"/>
                      </a:moveTo>
                      <a:cubicBezTo>
                        <a:pt x="9168" y="367117"/>
                        <a:pt x="8533" y="367117"/>
                        <a:pt x="7898" y="367117"/>
                      </a:cubicBezTo>
                      <a:cubicBezTo>
                        <a:pt x="2183" y="365847"/>
                        <a:pt x="-992" y="360132"/>
                        <a:pt x="278" y="354417"/>
                      </a:cubicBezTo>
                      <a:cubicBezTo>
                        <a:pt x="16153" y="277582"/>
                        <a:pt x="36473" y="200747"/>
                        <a:pt x="61238" y="125817"/>
                      </a:cubicBezTo>
                      <a:cubicBezTo>
                        <a:pt x="70763" y="96607"/>
                        <a:pt x="82193" y="66127"/>
                        <a:pt x="102513" y="42632"/>
                      </a:cubicBezTo>
                      <a:cubicBezTo>
                        <a:pt x="137438" y="1992"/>
                        <a:pt x="197128" y="-11343"/>
                        <a:pt x="244753" y="10247"/>
                      </a:cubicBezTo>
                      <a:cubicBezTo>
                        <a:pt x="249833" y="12787"/>
                        <a:pt x="252373" y="19137"/>
                        <a:pt x="249833" y="24217"/>
                      </a:cubicBezTo>
                      <a:cubicBezTo>
                        <a:pt x="247293" y="29932"/>
                        <a:pt x="241578" y="31837"/>
                        <a:pt x="236498" y="29932"/>
                      </a:cubicBezTo>
                      <a:cubicBezTo>
                        <a:pt x="196493" y="11517"/>
                        <a:pt x="146328" y="22947"/>
                        <a:pt x="117753" y="57237"/>
                      </a:cubicBezTo>
                      <a:cubicBezTo>
                        <a:pt x="99973" y="78192"/>
                        <a:pt x="89813" y="104862"/>
                        <a:pt x="80923" y="133437"/>
                      </a:cubicBezTo>
                      <a:cubicBezTo>
                        <a:pt x="56158" y="207097"/>
                        <a:pt x="35838" y="283297"/>
                        <a:pt x="20598" y="359497"/>
                      </a:cubicBezTo>
                      <a:cubicBezTo>
                        <a:pt x="18693" y="363942"/>
                        <a:pt x="14248" y="367117"/>
                        <a:pt x="9803" y="367117"/>
                      </a:cubicBezTo>
                      <a:close/>
                    </a:path>
                  </a:pathLst>
                </a:custGeom>
                <a:solidFill>
                  <a:srgbClr val="73A334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8E23EFDE-0D75-4C4D-A0B9-7FA15E38985C}"/>
                    </a:ext>
                  </a:extLst>
                </p:cNvPr>
                <p:cNvSpPr/>
                <p:nvPr/>
              </p:nvSpPr>
              <p:spPr>
                <a:xfrm>
                  <a:off x="10371347" y="2958895"/>
                  <a:ext cx="139946" cy="319608"/>
                </a:xfrm>
                <a:custGeom>
                  <a:avLst/>
                  <a:gdLst>
                    <a:gd name="connsiteX0" fmla="*/ 69322 w 139946"/>
                    <a:gd name="connsiteY0" fmla="*/ 293574 h 319608"/>
                    <a:gd name="connsiteX1" fmla="*/ 21062 w 139946"/>
                    <a:gd name="connsiteY1" fmla="*/ 164034 h 319608"/>
                    <a:gd name="connsiteX2" fmla="*/ 9633 w 139946"/>
                    <a:gd name="connsiteY2" fmla="*/ 29414 h 319608"/>
                    <a:gd name="connsiteX3" fmla="*/ 78847 w 139946"/>
                    <a:gd name="connsiteY3" fmla="*/ 2744 h 319608"/>
                    <a:gd name="connsiteX4" fmla="*/ 130283 w 139946"/>
                    <a:gd name="connsiteY4" fmla="*/ 59259 h 319608"/>
                    <a:gd name="connsiteX5" fmla="*/ 139808 w 139946"/>
                    <a:gd name="connsiteY5" fmla="*/ 138634 h 319608"/>
                    <a:gd name="connsiteX6" fmla="*/ 123933 w 139946"/>
                    <a:gd name="connsiteY6" fmla="*/ 240234 h 319608"/>
                    <a:gd name="connsiteX7" fmla="*/ 63608 w 139946"/>
                    <a:gd name="connsiteY7" fmla="*/ 319609 h 319608"/>
                    <a:gd name="connsiteX8" fmla="*/ 69322 w 139946"/>
                    <a:gd name="connsiteY8" fmla="*/ 293574 h 319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9946" h="319608">
                      <a:moveTo>
                        <a:pt x="69322" y="293574"/>
                      </a:moveTo>
                      <a:cubicBezTo>
                        <a:pt x="63608" y="247219"/>
                        <a:pt x="39477" y="206579"/>
                        <a:pt x="21062" y="164034"/>
                      </a:cubicBezTo>
                      <a:cubicBezTo>
                        <a:pt x="2647" y="121489"/>
                        <a:pt x="-9417" y="71324"/>
                        <a:pt x="9633" y="29414"/>
                      </a:cubicBezTo>
                      <a:cubicBezTo>
                        <a:pt x="21062" y="5284"/>
                        <a:pt x="54718" y="-5511"/>
                        <a:pt x="78847" y="2744"/>
                      </a:cubicBezTo>
                      <a:cubicBezTo>
                        <a:pt x="102977" y="10999"/>
                        <a:pt x="121393" y="33859"/>
                        <a:pt x="130283" y="59259"/>
                      </a:cubicBezTo>
                      <a:cubicBezTo>
                        <a:pt x="139172" y="84659"/>
                        <a:pt x="140443" y="111964"/>
                        <a:pt x="139808" y="138634"/>
                      </a:cubicBezTo>
                      <a:cubicBezTo>
                        <a:pt x="139172" y="172924"/>
                        <a:pt x="135362" y="207849"/>
                        <a:pt x="123933" y="240234"/>
                      </a:cubicBezTo>
                      <a:cubicBezTo>
                        <a:pt x="112502" y="272619"/>
                        <a:pt x="92183" y="302464"/>
                        <a:pt x="63608" y="319609"/>
                      </a:cubicBezTo>
                      <a:cubicBezTo>
                        <a:pt x="64877" y="308814"/>
                        <a:pt x="70593" y="304369"/>
                        <a:pt x="69322" y="293574"/>
                      </a:cubicBezTo>
                      <a:close/>
                    </a:path>
                  </a:pathLst>
                </a:custGeom>
                <a:solidFill>
                  <a:srgbClr val="F7B27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F5745EB4-5B89-4A32-BA6F-6369FEC42871}"/>
                    </a:ext>
                  </a:extLst>
                </p:cNvPr>
                <p:cNvSpPr/>
                <p:nvPr/>
              </p:nvSpPr>
              <p:spPr>
                <a:xfrm>
                  <a:off x="10353339" y="2968737"/>
                  <a:ext cx="110992" cy="297067"/>
                </a:xfrm>
                <a:custGeom>
                  <a:avLst/>
                  <a:gdLst>
                    <a:gd name="connsiteX0" fmla="*/ 2241 w 110992"/>
                    <a:gd name="connsiteY0" fmla="*/ 65292 h 297067"/>
                    <a:gd name="connsiteX1" fmla="*/ 68916 w 110992"/>
                    <a:gd name="connsiteY1" fmla="*/ 297067 h 297067"/>
                    <a:gd name="connsiteX2" fmla="*/ 105111 w 110992"/>
                    <a:gd name="connsiteY2" fmla="*/ 178322 h 297067"/>
                    <a:gd name="connsiteX3" fmla="*/ 102571 w 110992"/>
                    <a:gd name="connsiteY3" fmla="*/ 54497 h 297067"/>
                    <a:gd name="connsiteX4" fmla="*/ 82886 w 110992"/>
                    <a:gd name="connsiteY4" fmla="*/ 15762 h 297067"/>
                    <a:gd name="connsiteX5" fmla="*/ 44786 w 110992"/>
                    <a:gd name="connsiteY5" fmla="*/ 522 h 297067"/>
                    <a:gd name="connsiteX6" fmla="*/ 13671 w 110992"/>
                    <a:gd name="connsiteY6" fmla="*/ 25287 h 297067"/>
                    <a:gd name="connsiteX7" fmla="*/ 2241 w 110992"/>
                    <a:gd name="connsiteY7" fmla="*/ 65292 h 29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0992" h="297067">
                      <a:moveTo>
                        <a:pt x="2241" y="65292"/>
                      </a:moveTo>
                      <a:cubicBezTo>
                        <a:pt x="-7920" y="147842"/>
                        <a:pt x="16846" y="234202"/>
                        <a:pt x="68916" y="297067"/>
                      </a:cubicBezTo>
                      <a:cubicBezTo>
                        <a:pt x="83521" y="258332"/>
                        <a:pt x="97491" y="218962"/>
                        <a:pt x="105111" y="178322"/>
                      </a:cubicBezTo>
                      <a:cubicBezTo>
                        <a:pt x="112730" y="137682"/>
                        <a:pt x="114001" y="94502"/>
                        <a:pt x="102571" y="54497"/>
                      </a:cubicBezTo>
                      <a:cubicBezTo>
                        <a:pt x="98761" y="40527"/>
                        <a:pt x="92411" y="25922"/>
                        <a:pt x="82886" y="15762"/>
                      </a:cubicBezTo>
                      <a:cubicBezTo>
                        <a:pt x="73361" y="4967"/>
                        <a:pt x="58755" y="-2018"/>
                        <a:pt x="44786" y="522"/>
                      </a:cubicBezTo>
                      <a:cubicBezTo>
                        <a:pt x="31451" y="2427"/>
                        <a:pt x="20021" y="13222"/>
                        <a:pt x="13671" y="25287"/>
                      </a:cubicBezTo>
                      <a:cubicBezTo>
                        <a:pt x="6686" y="37352"/>
                        <a:pt x="4146" y="51322"/>
                        <a:pt x="2241" y="65292"/>
                      </a:cubicBezTo>
                      <a:close/>
                    </a:path>
                  </a:pathLst>
                </a:custGeom>
                <a:solidFill>
                  <a:srgbClr val="F7A263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B440509E-4AD6-439F-9BD6-00B0A094D49D}"/>
                  </a:ext>
                </a:extLst>
              </p:cNvPr>
              <p:cNvSpPr/>
              <p:nvPr/>
            </p:nvSpPr>
            <p:spPr>
              <a:xfrm>
                <a:off x="10019376" y="3157854"/>
                <a:ext cx="359986" cy="542290"/>
              </a:xfrm>
              <a:custGeom>
                <a:avLst/>
                <a:gdLst>
                  <a:gd name="connsiteX0" fmla="*/ 234604 w 359986"/>
                  <a:gd name="connsiteY0" fmla="*/ 0 h 542290"/>
                  <a:gd name="connsiteX1" fmla="*/ 179993 w 359986"/>
                  <a:gd name="connsiteY1" fmla="*/ 6985 h 542290"/>
                  <a:gd name="connsiteX2" fmla="*/ 125383 w 359986"/>
                  <a:gd name="connsiteY2" fmla="*/ 0 h 542290"/>
                  <a:gd name="connsiteX3" fmla="*/ 179993 w 359986"/>
                  <a:gd name="connsiteY3" fmla="*/ 542290 h 542290"/>
                  <a:gd name="connsiteX4" fmla="*/ 234604 w 359986"/>
                  <a:gd name="connsiteY4" fmla="*/ 0 h 54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986" h="542290">
                    <a:moveTo>
                      <a:pt x="234604" y="0"/>
                    </a:moveTo>
                    <a:cubicBezTo>
                      <a:pt x="234604" y="3810"/>
                      <a:pt x="209838" y="6985"/>
                      <a:pt x="179993" y="6985"/>
                    </a:cubicBezTo>
                    <a:cubicBezTo>
                      <a:pt x="149513" y="6985"/>
                      <a:pt x="125383" y="3810"/>
                      <a:pt x="125383" y="0"/>
                    </a:cubicBezTo>
                    <a:cubicBezTo>
                      <a:pt x="125383" y="0"/>
                      <a:pt x="-190212" y="542290"/>
                      <a:pt x="179993" y="542290"/>
                    </a:cubicBezTo>
                    <a:cubicBezTo>
                      <a:pt x="550198" y="542290"/>
                      <a:pt x="234604" y="0"/>
                      <a:pt x="2346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CA7EE78-47E9-49E8-A883-B6B5AF132A76}"/>
                  </a:ext>
                </a:extLst>
              </p:cNvPr>
              <p:cNvSpPr/>
              <p:nvPr/>
            </p:nvSpPr>
            <p:spPr>
              <a:xfrm>
                <a:off x="10019376" y="3157854"/>
                <a:ext cx="359986" cy="542290"/>
              </a:xfrm>
              <a:custGeom>
                <a:avLst/>
                <a:gdLst>
                  <a:gd name="connsiteX0" fmla="*/ 234604 w 359986"/>
                  <a:gd name="connsiteY0" fmla="*/ 0 h 542290"/>
                  <a:gd name="connsiteX1" fmla="*/ 179993 w 359986"/>
                  <a:gd name="connsiteY1" fmla="*/ 6985 h 542290"/>
                  <a:gd name="connsiteX2" fmla="*/ 125383 w 359986"/>
                  <a:gd name="connsiteY2" fmla="*/ 0 h 542290"/>
                  <a:gd name="connsiteX3" fmla="*/ 179993 w 359986"/>
                  <a:gd name="connsiteY3" fmla="*/ 542290 h 542290"/>
                  <a:gd name="connsiteX4" fmla="*/ 234604 w 359986"/>
                  <a:gd name="connsiteY4" fmla="*/ 0 h 54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9986" h="542290">
                    <a:moveTo>
                      <a:pt x="234604" y="0"/>
                    </a:moveTo>
                    <a:cubicBezTo>
                      <a:pt x="234604" y="3810"/>
                      <a:pt x="209838" y="6985"/>
                      <a:pt x="179993" y="6985"/>
                    </a:cubicBezTo>
                    <a:cubicBezTo>
                      <a:pt x="149513" y="6985"/>
                      <a:pt x="125383" y="3810"/>
                      <a:pt x="125383" y="0"/>
                    </a:cubicBezTo>
                    <a:cubicBezTo>
                      <a:pt x="125383" y="0"/>
                      <a:pt x="-190212" y="542290"/>
                      <a:pt x="179993" y="542290"/>
                    </a:cubicBezTo>
                    <a:cubicBezTo>
                      <a:pt x="550198" y="542290"/>
                      <a:pt x="234604" y="0"/>
                      <a:pt x="23460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6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9611359" y="3576320"/>
              <a:ext cx="574675" cy="108584"/>
              <a:chOff x="9611359" y="3576320"/>
              <a:chExt cx="574675" cy="108584"/>
            </a:xfrm>
            <a:solidFill>
              <a:schemeClr val="accent1"/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E516986-6963-41AE-B1DC-A18F0C81747C}"/>
                  </a:ext>
                </a:extLst>
              </p:cNvPr>
              <p:cNvSpPr/>
              <p:nvPr/>
            </p:nvSpPr>
            <p:spPr>
              <a:xfrm>
                <a:off x="9611360" y="3599179"/>
                <a:ext cx="574675" cy="85725"/>
              </a:xfrm>
              <a:custGeom>
                <a:avLst/>
                <a:gdLst>
                  <a:gd name="connsiteX0" fmla="*/ 0 w 574675"/>
                  <a:gd name="connsiteY0" fmla="*/ 0 h 85725"/>
                  <a:gd name="connsiteX1" fmla="*/ 574675 w 574675"/>
                  <a:gd name="connsiteY1" fmla="*/ 0 h 85725"/>
                  <a:gd name="connsiteX2" fmla="*/ 574675 w 574675"/>
                  <a:gd name="connsiteY2" fmla="*/ 85725 h 85725"/>
                  <a:gd name="connsiteX3" fmla="*/ 0 w 574675"/>
                  <a:gd name="connsiteY3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675" h="85725">
                    <a:moveTo>
                      <a:pt x="0" y="0"/>
                    </a:moveTo>
                    <a:lnTo>
                      <a:pt x="574675" y="0"/>
                    </a:lnTo>
                    <a:lnTo>
                      <a:pt x="574675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56A6B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596CD601-C8EB-45C0-9E4F-FE907BE32D4B}"/>
                  </a:ext>
                </a:extLst>
              </p:cNvPr>
              <p:cNvSpPr/>
              <p:nvPr/>
            </p:nvSpPr>
            <p:spPr>
              <a:xfrm>
                <a:off x="9611359" y="3576320"/>
                <a:ext cx="574675" cy="22859"/>
              </a:xfrm>
              <a:custGeom>
                <a:avLst/>
                <a:gdLst>
                  <a:gd name="connsiteX0" fmla="*/ 17145 w 574675"/>
                  <a:gd name="connsiteY0" fmla="*/ 0 h 22859"/>
                  <a:gd name="connsiteX1" fmla="*/ 0 w 574675"/>
                  <a:gd name="connsiteY1" fmla="*/ 22860 h 22859"/>
                  <a:gd name="connsiteX2" fmla="*/ 574675 w 574675"/>
                  <a:gd name="connsiteY2" fmla="*/ 22860 h 22859"/>
                  <a:gd name="connsiteX3" fmla="*/ 505460 w 574675"/>
                  <a:gd name="connsiteY3" fmla="*/ 0 h 2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675" h="22859">
                    <a:moveTo>
                      <a:pt x="17145" y="0"/>
                    </a:moveTo>
                    <a:lnTo>
                      <a:pt x="0" y="22860"/>
                    </a:lnTo>
                    <a:lnTo>
                      <a:pt x="574675" y="22860"/>
                    </a:lnTo>
                    <a:lnTo>
                      <a:pt x="505460" y="0"/>
                    </a:lnTo>
                    <a:close/>
                  </a:path>
                </a:pathLst>
              </a:custGeom>
              <a:solidFill>
                <a:srgbClr val="5DB4C9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BAC244C-243E-4BA4-BB2C-96F6F831C055}"/>
                  </a:ext>
                </a:extLst>
              </p:cNvPr>
              <p:cNvSpPr/>
              <p:nvPr/>
            </p:nvSpPr>
            <p:spPr>
              <a:xfrm>
                <a:off x="9653905" y="3599179"/>
                <a:ext cx="34290" cy="85725"/>
              </a:xfrm>
              <a:custGeom>
                <a:avLst/>
                <a:gdLst>
                  <a:gd name="connsiteX0" fmla="*/ 0 w 34290"/>
                  <a:gd name="connsiteY0" fmla="*/ 0 h 85725"/>
                  <a:gd name="connsiteX1" fmla="*/ 34290 w 34290"/>
                  <a:gd name="connsiteY1" fmla="*/ 0 h 85725"/>
                  <a:gd name="connsiteX2" fmla="*/ 34290 w 34290"/>
                  <a:gd name="connsiteY2" fmla="*/ 85725 h 85725"/>
                  <a:gd name="connsiteX3" fmla="*/ 0 w 34290"/>
                  <a:gd name="connsiteY3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" h="85725">
                    <a:moveTo>
                      <a:pt x="0" y="0"/>
                    </a:moveTo>
                    <a:lnTo>
                      <a:pt x="34290" y="0"/>
                    </a:lnTo>
                    <a:lnTo>
                      <a:pt x="34290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4E96A8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5B71E594-0FA1-43EC-8097-CA67BD0185DE}"/>
                  </a:ext>
                </a:extLst>
              </p:cNvPr>
              <p:cNvSpPr/>
              <p:nvPr/>
            </p:nvSpPr>
            <p:spPr>
              <a:xfrm>
                <a:off x="9710420" y="3599179"/>
                <a:ext cx="17145" cy="85725"/>
              </a:xfrm>
              <a:custGeom>
                <a:avLst/>
                <a:gdLst>
                  <a:gd name="connsiteX0" fmla="*/ 0 w 17145"/>
                  <a:gd name="connsiteY0" fmla="*/ 0 h 85725"/>
                  <a:gd name="connsiteX1" fmla="*/ 17144 w 17145"/>
                  <a:gd name="connsiteY1" fmla="*/ 0 h 85725"/>
                  <a:gd name="connsiteX2" fmla="*/ 17144 w 17145"/>
                  <a:gd name="connsiteY2" fmla="*/ 85725 h 85725"/>
                  <a:gd name="connsiteX3" fmla="*/ 0 w 17145"/>
                  <a:gd name="connsiteY3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" h="85725">
                    <a:moveTo>
                      <a:pt x="0" y="0"/>
                    </a:moveTo>
                    <a:lnTo>
                      <a:pt x="17144" y="0"/>
                    </a:lnTo>
                    <a:lnTo>
                      <a:pt x="17144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4E96A8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5CC8BFC1-FFF5-448E-A3C0-C6B31B643D97}"/>
                  </a:ext>
                </a:extLst>
              </p:cNvPr>
              <p:cNvSpPr/>
              <p:nvPr/>
            </p:nvSpPr>
            <p:spPr>
              <a:xfrm>
                <a:off x="9611360" y="3599179"/>
                <a:ext cx="574675" cy="85725"/>
              </a:xfrm>
              <a:custGeom>
                <a:avLst/>
                <a:gdLst>
                  <a:gd name="connsiteX0" fmla="*/ 0 w 574675"/>
                  <a:gd name="connsiteY0" fmla="*/ 0 h 85725"/>
                  <a:gd name="connsiteX1" fmla="*/ 574675 w 574675"/>
                  <a:gd name="connsiteY1" fmla="*/ 0 h 85725"/>
                  <a:gd name="connsiteX2" fmla="*/ 574675 w 574675"/>
                  <a:gd name="connsiteY2" fmla="*/ 85725 h 85725"/>
                  <a:gd name="connsiteX3" fmla="*/ 0 w 574675"/>
                  <a:gd name="connsiteY3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675" h="85725">
                    <a:moveTo>
                      <a:pt x="0" y="0"/>
                    </a:moveTo>
                    <a:lnTo>
                      <a:pt x="574675" y="0"/>
                    </a:lnTo>
                    <a:lnTo>
                      <a:pt x="574675" y="85725"/>
                    </a:lnTo>
                    <a:lnTo>
                      <a:pt x="0" y="85725"/>
                    </a:lnTo>
                    <a:close/>
                  </a:path>
                </a:pathLst>
              </a:custGeom>
              <a:solidFill>
                <a:srgbClr val="CCCCC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60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3204210" y="3241675"/>
            <a:ext cx="1432560" cy="1999615"/>
            <a:chOff x="3204210" y="3241675"/>
            <a:chExt cx="1432560" cy="1999615"/>
          </a:xfrm>
          <a:solidFill>
            <a:schemeClr val="accent1"/>
          </a:solidFill>
        </p:grpSpPr>
        <p:grpSp>
          <p:nvGrpSpPr>
            <p:cNvPr id="561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3204210" y="3672840"/>
              <a:ext cx="1432560" cy="1568450"/>
              <a:chOff x="3204210" y="3672840"/>
              <a:chExt cx="1432560" cy="1568450"/>
            </a:xfrm>
            <a:solidFill>
              <a:schemeClr val="accent1"/>
            </a:solidFill>
          </p:grpSpPr>
          <p:sp>
            <p:nvSpPr>
              <p:cNvPr id="562" name="Freeform: Shape 561">
                <a:extLst>
                  <a:ext uri="{FF2B5EF4-FFF2-40B4-BE49-F238E27FC236}">
                    <a16:creationId xmlns:a16="http://schemas.microsoft.com/office/drawing/2014/main" id="{9B6D41E1-4C5B-42B9-BF3F-52402D44A3F1}"/>
                  </a:ext>
                </a:extLst>
              </p:cNvPr>
              <p:cNvSpPr/>
              <p:nvPr/>
            </p:nvSpPr>
            <p:spPr>
              <a:xfrm>
                <a:off x="3275965" y="3728085"/>
                <a:ext cx="1187450" cy="1513205"/>
              </a:xfrm>
              <a:custGeom>
                <a:avLst/>
                <a:gdLst>
                  <a:gd name="connsiteX0" fmla="*/ 0 w 1187450"/>
                  <a:gd name="connsiteY0" fmla="*/ 0 h 1513205"/>
                  <a:gd name="connsiteX1" fmla="*/ 1187450 w 1187450"/>
                  <a:gd name="connsiteY1" fmla="*/ 0 h 1513205"/>
                  <a:gd name="connsiteX2" fmla="*/ 1187450 w 1187450"/>
                  <a:gd name="connsiteY2" fmla="*/ 1513205 h 1513205"/>
                  <a:gd name="connsiteX3" fmla="*/ 0 w 1187450"/>
                  <a:gd name="connsiteY3" fmla="*/ 1513205 h 1513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87450" h="1513205">
                    <a:moveTo>
                      <a:pt x="0" y="0"/>
                    </a:moveTo>
                    <a:lnTo>
                      <a:pt x="1187450" y="0"/>
                    </a:lnTo>
                    <a:lnTo>
                      <a:pt x="1187450" y="1513205"/>
                    </a:lnTo>
                    <a:lnTo>
                      <a:pt x="0" y="1513205"/>
                    </a:lnTo>
                    <a:close/>
                  </a:path>
                </a:pathLst>
              </a:custGeom>
              <a:solidFill>
                <a:srgbClr val="4F3B3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3" name="Freeform: Shape 562">
                <a:extLst>
                  <a:ext uri="{FF2B5EF4-FFF2-40B4-BE49-F238E27FC236}">
                    <a16:creationId xmlns:a16="http://schemas.microsoft.com/office/drawing/2014/main" id="{CF836CC7-FF49-4B76-94C7-DE2838EBED59}"/>
                  </a:ext>
                </a:extLst>
              </p:cNvPr>
              <p:cNvSpPr/>
              <p:nvPr/>
            </p:nvSpPr>
            <p:spPr>
              <a:xfrm>
                <a:off x="4463415" y="3672840"/>
                <a:ext cx="173354" cy="1568450"/>
              </a:xfrm>
              <a:custGeom>
                <a:avLst/>
                <a:gdLst>
                  <a:gd name="connsiteX0" fmla="*/ 173355 w 173354"/>
                  <a:gd name="connsiteY0" fmla="*/ 1419860 h 1568450"/>
                  <a:gd name="connsiteX1" fmla="*/ 0 w 173354"/>
                  <a:gd name="connsiteY1" fmla="*/ 1568450 h 1568450"/>
                  <a:gd name="connsiteX2" fmla="*/ 0 w 173354"/>
                  <a:gd name="connsiteY2" fmla="*/ 51435 h 1568450"/>
                  <a:gd name="connsiteX3" fmla="*/ 173355 w 173354"/>
                  <a:gd name="connsiteY3" fmla="*/ 0 h 1568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354" h="1568450">
                    <a:moveTo>
                      <a:pt x="173355" y="1419860"/>
                    </a:moveTo>
                    <a:lnTo>
                      <a:pt x="0" y="1568450"/>
                    </a:lnTo>
                    <a:lnTo>
                      <a:pt x="0" y="51435"/>
                    </a:lnTo>
                    <a:lnTo>
                      <a:pt x="173355" y="0"/>
                    </a:lnTo>
                    <a:close/>
                  </a:path>
                </a:pathLst>
              </a:custGeom>
              <a:solidFill>
                <a:srgbClr val="6E534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4" name="Freeform: Shape 563">
                <a:extLst>
                  <a:ext uri="{FF2B5EF4-FFF2-40B4-BE49-F238E27FC236}">
                    <a16:creationId xmlns:a16="http://schemas.microsoft.com/office/drawing/2014/main" id="{6F5A26EF-65E9-429B-B352-EDD7DE74601B}"/>
                  </a:ext>
                </a:extLst>
              </p:cNvPr>
              <p:cNvSpPr/>
              <p:nvPr/>
            </p:nvSpPr>
            <p:spPr>
              <a:xfrm>
                <a:off x="3204210" y="4708525"/>
                <a:ext cx="1277619" cy="434339"/>
              </a:xfrm>
              <a:custGeom>
                <a:avLst/>
                <a:gdLst>
                  <a:gd name="connsiteX0" fmla="*/ 0 w 1277619"/>
                  <a:gd name="connsiteY0" fmla="*/ 0 h 434339"/>
                  <a:gd name="connsiteX1" fmla="*/ 1277620 w 1277619"/>
                  <a:gd name="connsiteY1" fmla="*/ 0 h 434339"/>
                  <a:gd name="connsiteX2" fmla="*/ 1277620 w 1277619"/>
                  <a:gd name="connsiteY2" fmla="*/ 434340 h 434339"/>
                  <a:gd name="connsiteX3" fmla="*/ 0 w 1277619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19" h="434339">
                    <a:moveTo>
                      <a:pt x="0" y="0"/>
                    </a:moveTo>
                    <a:lnTo>
                      <a:pt x="1277620" y="0"/>
                    </a:lnTo>
                    <a:lnTo>
                      <a:pt x="127762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5" name="Freeform: Shape 564">
                <a:extLst>
                  <a:ext uri="{FF2B5EF4-FFF2-40B4-BE49-F238E27FC236}">
                    <a16:creationId xmlns:a16="http://schemas.microsoft.com/office/drawing/2014/main" id="{A0F8AE6F-7BD9-45DF-8512-DADC00D883B4}"/>
                  </a:ext>
                </a:extLst>
              </p:cNvPr>
              <p:cNvSpPr/>
              <p:nvPr/>
            </p:nvSpPr>
            <p:spPr>
              <a:xfrm>
                <a:off x="3204210" y="4218305"/>
                <a:ext cx="1277619" cy="434339"/>
              </a:xfrm>
              <a:custGeom>
                <a:avLst/>
                <a:gdLst>
                  <a:gd name="connsiteX0" fmla="*/ 0 w 1277619"/>
                  <a:gd name="connsiteY0" fmla="*/ 0 h 434339"/>
                  <a:gd name="connsiteX1" fmla="*/ 1277620 w 1277619"/>
                  <a:gd name="connsiteY1" fmla="*/ 0 h 434339"/>
                  <a:gd name="connsiteX2" fmla="*/ 1277620 w 1277619"/>
                  <a:gd name="connsiteY2" fmla="*/ 434340 h 434339"/>
                  <a:gd name="connsiteX3" fmla="*/ 0 w 1277619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7619" h="434339">
                    <a:moveTo>
                      <a:pt x="0" y="0"/>
                    </a:moveTo>
                    <a:lnTo>
                      <a:pt x="1277620" y="0"/>
                    </a:lnTo>
                    <a:lnTo>
                      <a:pt x="127762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6" name="Freeform: Shape 565">
                <a:extLst>
                  <a:ext uri="{FF2B5EF4-FFF2-40B4-BE49-F238E27FC236}">
                    <a16:creationId xmlns:a16="http://schemas.microsoft.com/office/drawing/2014/main" id="{15F1453C-9645-4706-9F7C-BD2EEC485B00}"/>
                  </a:ext>
                </a:extLst>
              </p:cNvPr>
              <p:cNvSpPr/>
              <p:nvPr/>
            </p:nvSpPr>
            <p:spPr>
              <a:xfrm>
                <a:off x="3204210" y="3722370"/>
                <a:ext cx="1277619" cy="440054"/>
              </a:xfrm>
              <a:custGeom>
                <a:avLst/>
                <a:gdLst>
                  <a:gd name="connsiteX0" fmla="*/ 0 w 1277619"/>
                  <a:gd name="connsiteY0" fmla="*/ 440055 h 440054"/>
                  <a:gd name="connsiteX1" fmla="*/ 1277620 w 1277619"/>
                  <a:gd name="connsiteY1" fmla="*/ 440055 h 440054"/>
                  <a:gd name="connsiteX2" fmla="*/ 1273810 w 1277619"/>
                  <a:gd name="connsiteY2" fmla="*/ 0 h 440054"/>
                  <a:gd name="connsiteX3" fmla="*/ 1236345 w 1277619"/>
                  <a:gd name="connsiteY3" fmla="*/ 5715 h 440054"/>
                  <a:gd name="connsiteX4" fmla="*/ 0 w 1277619"/>
                  <a:gd name="connsiteY4" fmla="*/ 5715 h 440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619" h="440054">
                    <a:moveTo>
                      <a:pt x="0" y="440055"/>
                    </a:moveTo>
                    <a:lnTo>
                      <a:pt x="1277620" y="440055"/>
                    </a:lnTo>
                    <a:lnTo>
                      <a:pt x="1273810" y="0"/>
                    </a:lnTo>
                    <a:lnTo>
                      <a:pt x="1236345" y="5715"/>
                    </a:lnTo>
                    <a:lnTo>
                      <a:pt x="0" y="5715"/>
                    </a:lnTo>
                    <a:close/>
                  </a:path>
                </a:pathLst>
              </a:custGeom>
              <a:solidFill>
                <a:srgbClr val="75594B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7" name="Freeform: Shape 566">
                <a:extLst>
                  <a:ext uri="{FF2B5EF4-FFF2-40B4-BE49-F238E27FC236}">
                    <a16:creationId xmlns:a16="http://schemas.microsoft.com/office/drawing/2014/main" id="{C07669A1-A3D0-42F3-9FC3-B15CFE5F0AB8}"/>
                  </a:ext>
                </a:extLst>
              </p:cNvPr>
              <p:cNvSpPr/>
              <p:nvPr/>
            </p:nvSpPr>
            <p:spPr>
              <a:xfrm>
                <a:off x="3204210" y="4708525"/>
                <a:ext cx="1236344" cy="434339"/>
              </a:xfrm>
              <a:custGeom>
                <a:avLst/>
                <a:gdLst>
                  <a:gd name="connsiteX0" fmla="*/ 0 w 1236344"/>
                  <a:gd name="connsiteY0" fmla="*/ 0 h 434339"/>
                  <a:gd name="connsiteX1" fmla="*/ 1236345 w 1236344"/>
                  <a:gd name="connsiteY1" fmla="*/ 0 h 434339"/>
                  <a:gd name="connsiteX2" fmla="*/ 1236345 w 1236344"/>
                  <a:gd name="connsiteY2" fmla="*/ 434340 h 434339"/>
                  <a:gd name="connsiteX3" fmla="*/ 0 w 1236344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4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8" name="Freeform: Shape 567">
                <a:extLst>
                  <a:ext uri="{FF2B5EF4-FFF2-40B4-BE49-F238E27FC236}">
                    <a16:creationId xmlns:a16="http://schemas.microsoft.com/office/drawing/2014/main" id="{CC1AA5BF-8807-4137-8F66-D8A03B3E8988}"/>
                  </a:ext>
                </a:extLst>
              </p:cNvPr>
              <p:cNvSpPr/>
              <p:nvPr/>
            </p:nvSpPr>
            <p:spPr>
              <a:xfrm>
                <a:off x="3204210" y="4218305"/>
                <a:ext cx="1236344" cy="434339"/>
              </a:xfrm>
              <a:custGeom>
                <a:avLst/>
                <a:gdLst>
                  <a:gd name="connsiteX0" fmla="*/ 0 w 1236344"/>
                  <a:gd name="connsiteY0" fmla="*/ 0 h 434339"/>
                  <a:gd name="connsiteX1" fmla="*/ 1236345 w 1236344"/>
                  <a:gd name="connsiteY1" fmla="*/ 0 h 434339"/>
                  <a:gd name="connsiteX2" fmla="*/ 1236345 w 1236344"/>
                  <a:gd name="connsiteY2" fmla="*/ 434340 h 434339"/>
                  <a:gd name="connsiteX3" fmla="*/ 0 w 1236344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4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9" name="Freeform: Shape 568">
                <a:extLst>
                  <a:ext uri="{FF2B5EF4-FFF2-40B4-BE49-F238E27FC236}">
                    <a16:creationId xmlns:a16="http://schemas.microsoft.com/office/drawing/2014/main" id="{787F091C-1754-4928-9C87-5E2CF8255F50}"/>
                  </a:ext>
                </a:extLst>
              </p:cNvPr>
              <p:cNvSpPr/>
              <p:nvPr/>
            </p:nvSpPr>
            <p:spPr>
              <a:xfrm>
                <a:off x="3204210" y="3728085"/>
                <a:ext cx="1236344" cy="434339"/>
              </a:xfrm>
              <a:custGeom>
                <a:avLst/>
                <a:gdLst>
                  <a:gd name="connsiteX0" fmla="*/ 0 w 1236344"/>
                  <a:gd name="connsiteY0" fmla="*/ 0 h 434339"/>
                  <a:gd name="connsiteX1" fmla="*/ 1236345 w 1236344"/>
                  <a:gd name="connsiteY1" fmla="*/ 0 h 434339"/>
                  <a:gd name="connsiteX2" fmla="*/ 1236345 w 1236344"/>
                  <a:gd name="connsiteY2" fmla="*/ 434340 h 434339"/>
                  <a:gd name="connsiteX3" fmla="*/ 0 w 1236344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6344" h="434339">
                    <a:moveTo>
                      <a:pt x="0" y="0"/>
                    </a:moveTo>
                    <a:lnTo>
                      <a:pt x="1236345" y="0"/>
                    </a:lnTo>
                    <a:lnTo>
                      <a:pt x="1236345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80615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0" name="Freeform: Shape 569">
                <a:extLst>
                  <a:ext uri="{FF2B5EF4-FFF2-40B4-BE49-F238E27FC236}">
                    <a16:creationId xmlns:a16="http://schemas.microsoft.com/office/drawing/2014/main" id="{C638EED2-B0E7-4128-8B81-DB64007E99FB}"/>
                  </a:ext>
                </a:extLst>
              </p:cNvPr>
              <p:cNvSpPr/>
              <p:nvPr/>
            </p:nvSpPr>
            <p:spPr>
              <a:xfrm>
                <a:off x="3204210" y="3672840"/>
                <a:ext cx="1432560" cy="55244"/>
              </a:xfrm>
              <a:custGeom>
                <a:avLst/>
                <a:gdLst>
                  <a:gd name="connsiteX0" fmla="*/ 1432560 w 1432560"/>
                  <a:gd name="connsiteY0" fmla="*/ 0 h 55244"/>
                  <a:gd name="connsiteX1" fmla="*/ 312420 w 1432560"/>
                  <a:gd name="connsiteY1" fmla="*/ 0 h 55244"/>
                  <a:gd name="connsiteX2" fmla="*/ 0 w 1432560"/>
                  <a:gd name="connsiteY2" fmla="*/ 55245 h 55244"/>
                  <a:gd name="connsiteX3" fmla="*/ 1236345 w 1432560"/>
                  <a:gd name="connsiteY3" fmla="*/ 55245 h 55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2560" h="55244">
                    <a:moveTo>
                      <a:pt x="1432560" y="0"/>
                    </a:moveTo>
                    <a:lnTo>
                      <a:pt x="312420" y="0"/>
                    </a:lnTo>
                    <a:lnTo>
                      <a:pt x="0" y="55245"/>
                    </a:lnTo>
                    <a:lnTo>
                      <a:pt x="1236345" y="55245"/>
                    </a:lnTo>
                    <a:close/>
                  </a:path>
                </a:pathLst>
              </a:custGeom>
              <a:solidFill>
                <a:srgbClr val="946650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1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3401059" y="3241675"/>
              <a:ext cx="525145" cy="488314"/>
              <a:chOff x="3401059" y="3241675"/>
              <a:chExt cx="525145" cy="488314"/>
            </a:xfrm>
            <a:solidFill>
              <a:schemeClr val="accent1"/>
            </a:solidFill>
          </p:grpSpPr>
          <p:sp>
            <p:nvSpPr>
              <p:cNvPr id="572" name="Freeform: Shape 571">
                <a:extLst>
                  <a:ext uri="{FF2B5EF4-FFF2-40B4-BE49-F238E27FC236}">
                    <a16:creationId xmlns:a16="http://schemas.microsoft.com/office/drawing/2014/main" id="{6BD9AAF3-86E6-4B8C-9761-FB088A0A301C}"/>
                  </a:ext>
                </a:extLst>
              </p:cNvPr>
              <p:cNvSpPr/>
              <p:nvPr/>
            </p:nvSpPr>
            <p:spPr>
              <a:xfrm>
                <a:off x="3401060" y="3241675"/>
                <a:ext cx="525145" cy="488314"/>
              </a:xfrm>
              <a:custGeom>
                <a:avLst/>
                <a:gdLst>
                  <a:gd name="connsiteX0" fmla="*/ 0 w 525145"/>
                  <a:gd name="connsiteY0" fmla="*/ 0 h 488314"/>
                  <a:gd name="connsiteX1" fmla="*/ 525145 w 525145"/>
                  <a:gd name="connsiteY1" fmla="*/ 0 h 488314"/>
                  <a:gd name="connsiteX2" fmla="*/ 525145 w 525145"/>
                  <a:gd name="connsiteY2" fmla="*/ 488315 h 488314"/>
                  <a:gd name="connsiteX3" fmla="*/ 0 w 525145"/>
                  <a:gd name="connsiteY3" fmla="*/ 488315 h 4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5145" h="488314">
                    <a:moveTo>
                      <a:pt x="0" y="0"/>
                    </a:moveTo>
                    <a:lnTo>
                      <a:pt x="525145" y="0"/>
                    </a:lnTo>
                    <a:lnTo>
                      <a:pt x="525145" y="488315"/>
                    </a:lnTo>
                    <a:lnTo>
                      <a:pt x="0" y="488315"/>
                    </a:lnTo>
                    <a:close/>
                  </a:path>
                </a:pathLst>
              </a:custGeom>
              <a:solidFill>
                <a:srgbClr val="543E36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3" name="Freeform: Shape 572">
                <a:extLst>
                  <a:ext uri="{FF2B5EF4-FFF2-40B4-BE49-F238E27FC236}">
                    <a16:creationId xmlns:a16="http://schemas.microsoft.com/office/drawing/2014/main" id="{5C194A98-2DD6-4710-8466-E072A604E5B8}"/>
                  </a:ext>
                </a:extLst>
              </p:cNvPr>
              <p:cNvSpPr/>
              <p:nvPr/>
            </p:nvSpPr>
            <p:spPr>
              <a:xfrm>
                <a:off x="3429635" y="3268345"/>
                <a:ext cx="467360" cy="434339"/>
              </a:xfrm>
              <a:custGeom>
                <a:avLst/>
                <a:gdLst>
                  <a:gd name="connsiteX0" fmla="*/ 0 w 467360"/>
                  <a:gd name="connsiteY0" fmla="*/ 0 h 434339"/>
                  <a:gd name="connsiteX1" fmla="*/ 467360 w 467360"/>
                  <a:gd name="connsiteY1" fmla="*/ 0 h 434339"/>
                  <a:gd name="connsiteX2" fmla="*/ 467360 w 467360"/>
                  <a:gd name="connsiteY2" fmla="*/ 434340 h 434339"/>
                  <a:gd name="connsiteX3" fmla="*/ 0 w 467360"/>
                  <a:gd name="connsiteY3" fmla="*/ 434340 h 434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360" h="434339">
                    <a:moveTo>
                      <a:pt x="0" y="0"/>
                    </a:moveTo>
                    <a:lnTo>
                      <a:pt x="467360" y="0"/>
                    </a:lnTo>
                    <a:lnTo>
                      <a:pt x="467360" y="434340"/>
                    </a:lnTo>
                    <a:lnTo>
                      <a:pt x="0" y="434340"/>
                    </a:lnTo>
                    <a:close/>
                  </a:path>
                </a:pathLst>
              </a:custGeom>
              <a:solidFill>
                <a:srgbClr val="F7E8E1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4" name="Freeform: Shape 573">
                <a:extLst>
                  <a:ext uri="{FF2B5EF4-FFF2-40B4-BE49-F238E27FC236}">
                    <a16:creationId xmlns:a16="http://schemas.microsoft.com/office/drawing/2014/main" id="{CAADDA34-E083-4776-9B2E-EC403160B058}"/>
                  </a:ext>
                </a:extLst>
              </p:cNvPr>
              <p:cNvSpPr/>
              <p:nvPr/>
            </p:nvSpPr>
            <p:spPr>
              <a:xfrm>
                <a:off x="3524250" y="3356610"/>
                <a:ext cx="277495" cy="257810"/>
              </a:xfrm>
              <a:custGeom>
                <a:avLst/>
                <a:gdLst>
                  <a:gd name="connsiteX0" fmla="*/ 0 w 277495"/>
                  <a:gd name="connsiteY0" fmla="*/ 0 h 257810"/>
                  <a:gd name="connsiteX1" fmla="*/ 277495 w 277495"/>
                  <a:gd name="connsiteY1" fmla="*/ 0 h 257810"/>
                  <a:gd name="connsiteX2" fmla="*/ 277495 w 277495"/>
                  <a:gd name="connsiteY2" fmla="*/ 257810 h 257810"/>
                  <a:gd name="connsiteX3" fmla="*/ 0 w 277495"/>
                  <a:gd name="connsiteY3" fmla="*/ 257810 h 257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95" h="257810">
                    <a:moveTo>
                      <a:pt x="0" y="0"/>
                    </a:moveTo>
                    <a:lnTo>
                      <a:pt x="277495" y="0"/>
                    </a:lnTo>
                    <a:lnTo>
                      <a:pt x="277495" y="257810"/>
                    </a:lnTo>
                    <a:lnTo>
                      <a:pt x="0" y="257810"/>
                    </a:lnTo>
                    <a:close/>
                  </a:path>
                </a:pathLst>
              </a:custGeom>
              <a:solidFill>
                <a:srgbClr val="65C4DC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5" name="Freeform: Shape 574">
                <a:extLst>
                  <a:ext uri="{FF2B5EF4-FFF2-40B4-BE49-F238E27FC236}">
                    <a16:creationId xmlns:a16="http://schemas.microsoft.com/office/drawing/2014/main" id="{0D8436D2-865B-4903-AB6A-E601E98BE807}"/>
                  </a:ext>
                </a:extLst>
              </p:cNvPr>
              <p:cNvSpPr/>
              <p:nvPr/>
            </p:nvSpPr>
            <p:spPr>
              <a:xfrm>
                <a:off x="3401059" y="3241675"/>
                <a:ext cx="524510" cy="487679"/>
              </a:xfrm>
              <a:custGeom>
                <a:avLst/>
                <a:gdLst>
                  <a:gd name="connsiteX0" fmla="*/ 524510 w 524510"/>
                  <a:gd name="connsiteY0" fmla="*/ 487680 h 487679"/>
                  <a:gd name="connsiteX1" fmla="*/ 0 w 524510"/>
                  <a:gd name="connsiteY1" fmla="*/ 487680 h 487679"/>
                  <a:gd name="connsiteX2" fmla="*/ 524510 w 524510"/>
                  <a:gd name="connsiteY2" fmla="*/ 0 h 487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4510" h="487679">
                    <a:moveTo>
                      <a:pt x="524510" y="487680"/>
                    </a:moveTo>
                    <a:lnTo>
                      <a:pt x="0" y="487680"/>
                    </a:lnTo>
                    <a:lnTo>
                      <a:pt x="524510" y="0"/>
                    </a:lnTo>
                    <a:close/>
                  </a:path>
                </a:pathLst>
              </a:custGeom>
              <a:solidFill>
                <a:srgbClr val="F2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76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3877309" y="3080385"/>
            <a:ext cx="6262370" cy="2436494"/>
            <a:chOff x="3877309" y="3080385"/>
            <a:chExt cx="6262370" cy="2436494"/>
          </a:xfrm>
          <a:solidFill>
            <a:schemeClr val="accent1"/>
          </a:solidFill>
        </p:grpSpPr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3738A3D8-AB55-41D5-AD82-D75054CF5A32}"/>
                </a:ext>
              </a:extLst>
            </p:cNvPr>
            <p:cNvSpPr/>
            <p:nvPr/>
          </p:nvSpPr>
          <p:spPr>
            <a:xfrm>
              <a:off x="3877310" y="4636770"/>
              <a:ext cx="6262370" cy="678814"/>
            </a:xfrm>
            <a:custGeom>
              <a:avLst/>
              <a:gdLst>
                <a:gd name="connsiteX0" fmla="*/ 0 w 6262370"/>
                <a:gd name="connsiteY0" fmla="*/ 0 h 678814"/>
                <a:gd name="connsiteX1" fmla="*/ 6262370 w 6262370"/>
                <a:gd name="connsiteY1" fmla="*/ 0 h 678814"/>
                <a:gd name="connsiteX2" fmla="*/ 6262370 w 6262370"/>
                <a:gd name="connsiteY2" fmla="*/ 678815 h 678814"/>
                <a:gd name="connsiteX3" fmla="*/ -1 w 6262370"/>
                <a:gd name="connsiteY3" fmla="*/ 678815 h 678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2370" h="678814">
                  <a:moveTo>
                    <a:pt x="0" y="0"/>
                  </a:moveTo>
                  <a:lnTo>
                    <a:pt x="6262370" y="0"/>
                  </a:lnTo>
                  <a:lnTo>
                    <a:pt x="6262370" y="678815"/>
                  </a:lnTo>
                  <a:lnTo>
                    <a:pt x="-1" y="678815"/>
                  </a:lnTo>
                  <a:close/>
                </a:path>
              </a:pathLst>
            </a:custGeom>
            <a:solidFill>
              <a:srgbClr val="F47557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1A48F9EB-FEE9-489E-BF01-2833F17B3459}"/>
                </a:ext>
              </a:extLst>
            </p:cNvPr>
            <p:cNvSpPr/>
            <p:nvPr/>
          </p:nvSpPr>
          <p:spPr>
            <a:xfrm>
              <a:off x="9447530" y="5314950"/>
              <a:ext cx="615950" cy="201929"/>
            </a:xfrm>
            <a:custGeom>
              <a:avLst/>
              <a:gdLst>
                <a:gd name="connsiteX0" fmla="*/ 0 w 615950"/>
                <a:gd name="connsiteY0" fmla="*/ 0 h 201929"/>
                <a:gd name="connsiteX1" fmla="*/ 615950 w 615950"/>
                <a:gd name="connsiteY1" fmla="*/ 0 h 201929"/>
                <a:gd name="connsiteX2" fmla="*/ 615950 w 615950"/>
                <a:gd name="connsiteY2" fmla="*/ 201930 h 201929"/>
                <a:gd name="connsiteX3" fmla="*/ 0 w 615950"/>
                <a:gd name="connsiteY3" fmla="*/ 201930 h 20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5950" h="201929">
                  <a:moveTo>
                    <a:pt x="0" y="0"/>
                  </a:moveTo>
                  <a:lnTo>
                    <a:pt x="615950" y="0"/>
                  </a:lnTo>
                  <a:lnTo>
                    <a:pt x="615950" y="201930"/>
                  </a:lnTo>
                  <a:lnTo>
                    <a:pt x="0" y="201930"/>
                  </a:lnTo>
                  <a:close/>
                </a:path>
              </a:pathLst>
            </a:custGeom>
            <a:solidFill>
              <a:srgbClr val="DB5B4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50431D87-D1E8-4558-B219-EBB157AA1B66}"/>
                </a:ext>
              </a:extLst>
            </p:cNvPr>
            <p:cNvSpPr/>
            <p:nvPr/>
          </p:nvSpPr>
          <p:spPr>
            <a:xfrm>
              <a:off x="3953510" y="5314950"/>
              <a:ext cx="615950" cy="201929"/>
            </a:xfrm>
            <a:custGeom>
              <a:avLst/>
              <a:gdLst>
                <a:gd name="connsiteX0" fmla="*/ 0 w 615950"/>
                <a:gd name="connsiteY0" fmla="*/ 0 h 201929"/>
                <a:gd name="connsiteX1" fmla="*/ 615950 w 615950"/>
                <a:gd name="connsiteY1" fmla="*/ 0 h 201929"/>
                <a:gd name="connsiteX2" fmla="*/ 615950 w 615950"/>
                <a:gd name="connsiteY2" fmla="*/ 201930 h 201929"/>
                <a:gd name="connsiteX3" fmla="*/ 0 w 615950"/>
                <a:gd name="connsiteY3" fmla="*/ 201930 h 20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5950" h="201929">
                  <a:moveTo>
                    <a:pt x="0" y="0"/>
                  </a:moveTo>
                  <a:lnTo>
                    <a:pt x="615950" y="0"/>
                  </a:lnTo>
                  <a:lnTo>
                    <a:pt x="615950" y="201930"/>
                  </a:lnTo>
                  <a:lnTo>
                    <a:pt x="0" y="201930"/>
                  </a:lnTo>
                  <a:close/>
                </a:path>
              </a:pathLst>
            </a:custGeom>
            <a:solidFill>
              <a:srgbClr val="DB5B4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255CAB73-9C32-4A84-8CC3-E1303C303011}"/>
                </a:ext>
              </a:extLst>
            </p:cNvPr>
            <p:cNvSpPr/>
            <p:nvPr/>
          </p:nvSpPr>
          <p:spPr>
            <a:xfrm>
              <a:off x="3877309" y="4265295"/>
              <a:ext cx="6262370" cy="371475"/>
            </a:xfrm>
            <a:custGeom>
              <a:avLst/>
              <a:gdLst>
                <a:gd name="connsiteX0" fmla="*/ 6262371 w 6262370"/>
                <a:gd name="connsiteY0" fmla="*/ 371475 h 371475"/>
                <a:gd name="connsiteX1" fmla="*/ 0 w 6262370"/>
                <a:gd name="connsiteY1" fmla="*/ 371475 h 371475"/>
                <a:gd name="connsiteX2" fmla="*/ 761365 w 6262370"/>
                <a:gd name="connsiteY2" fmla="*/ 0 h 371475"/>
                <a:gd name="connsiteX3" fmla="*/ 5501006 w 6262370"/>
                <a:gd name="connsiteY3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2370" h="371475">
                  <a:moveTo>
                    <a:pt x="6262371" y="371475"/>
                  </a:moveTo>
                  <a:lnTo>
                    <a:pt x="0" y="371475"/>
                  </a:lnTo>
                  <a:lnTo>
                    <a:pt x="761365" y="0"/>
                  </a:lnTo>
                  <a:lnTo>
                    <a:pt x="5501006" y="0"/>
                  </a:lnTo>
                  <a:close/>
                </a:path>
              </a:pathLst>
            </a:custGeom>
            <a:solidFill>
              <a:srgbClr val="946650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D7371ADC-2189-4BEF-899C-A38F8BF46B9F}"/>
                </a:ext>
              </a:extLst>
            </p:cNvPr>
            <p:cNvSpPr/>
            <p:nvPr/>
          </p:nvSpPr>
          <p:spPr>
            <a:xfrm>
              <a:off x="4144645" y="4025900"/>
              <a:ext cx="5754370" cy="290829"/>
            </a:xfrm>
            <a:custGeom>
              <a:avLst/>
              <a:gdLst>
                <a:gd name="connsiteX0" fmla="*/ 5045075 w 5754370"/>
                <a:gd name="connsiteY0" fmla="*/ 0 h 290829"/>
                <a:gd name="connsiteX1" fmla="*/ 699135 w 5754370"/>
                <a:gd name="connsiteY1" fmla="*/ 0 h 290829"/>
                <a:gd name="connsiteX2" fmla="*/ 507365 w 5754370"/>
                <a:gd name="connsiteY2" fmla="*/ 57785 h 290829"/>
                <a:gd name="connsiteX3" fmla="*/ 0 w 5754370"/>
                <a:gd name="connsiteY3" fmla="*/ 288925 h 290829"/>
                <a:gd name="connsiteX4" fmla="*/ 5754370 w 5754370"/>
                <a:gd name="connsiteY4" fmla="*/ 290830 h 290829"/>
                <a:gd name="connsiteX5" fmla="*/ 5236845 w 5754370"/>
                <a:gd name="connsiteY5" fmla="*/ 57785 h 290829"/>
                <a:gd name="connsiteX6" fmla="*/ 5045075 w 5754370"/>
                <a:gd name="connsiteY6" fmla="*/ 0 h 29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54370" h="290829">
                  <a:moveTo>
                    <a:pt x="5045075" y="0"/>
                  </a:moveTo>
                  <a:lnTo>
                    <a:pt x="699135" y="0"/>
                  </a:lnTo>
                  <a:cubicBezTo>
                    <a:pt x="631190" y="0"/>
                    <a:pt x="564515" y="19685"/>
                    <a:pt x="507365" y="57785"/>
                  </a:cubicBezTo>
                  <a:lnTo>
                    <a:pt x="0" y="288925"/>
                  </a:lnTo>
                  <a:lnTo>
                    <a:pt x="5754370" y="290830"/>
                  </a:lnTo>
                  <a:lnTo>
                    <a:pt x="5236845" y="57785"/>
                  </a:lnTo>
                  <a:cubicBezTo>
                    <a:pt x="5179060" y="19685"/>
                    <a:pt x="5113020" y="0"/>
                    <a:pt x="5045075" y="0"/>
                  </a:cubicBezTo>
                  <a:close/>
                </a:path>
              </a:pathLst>
            </a:custGeom>
            <a:solidFill>
              <a:srgbClr val="F3FFFF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F32A9099-5EAB-4F8C-AF90-19C6EE0DDE87}"/>
                </a:ext>
              </a:extLst>
            </p:cNvPr>
            <p:cNvSpPr/>
            <p:nvPr/>
          </p:nvSpPr>
          <p:spPr>
            <a:xfrm>
              <a:off x="4011295" y="4304029"/>
              <a:ext cx="6015989" cy="306070"/>
            </a:xfrm>
            <a:custGeom>
              <a:avLst/>
              <a:gdLst>
                <a:gd name="connsiteX0" fmla="*/ 5821045 w 6015989"/>
                <a:gd name="connsiteY0" fmla="*/ 0 h 306070"/>
                <a:gd name="connsiteX1" fmla="*/ 194310 w 6015989"/>
                <a:gd name="connsiteY1" fmla="*/ 0 h 306070"/>
                <a:gd name="connsiteX2" fmla="*/ 0 w 6015989"/>
                <a:gd name="connsiteY2" fmla="*/ 203835 h 306070"/>
                <a:gd name="connsiteX3" fmla="*/ 0 w 6015989"/>
                <a:gd name="connsiteY3" fmla="*/ 306070 h 306070"/>
                <a:gd name="connsiteX4" fmla="*/ 6015990 w 6015989"/>
                <a:gd name="connsiteY4" fmla="*/ 306070 h 306070"/>
                <a:gd name="connsiteX5" fmla="*/ 6015990 w 6015989"/>
                <a:gd name="connsiteY5" fmla="*/ 203835 h 306070"/>
                <a:gd name="connsiteX6" fmla="*/ 5821045 w 6015989"/>
                <a:gd name="connsiteY6" fmla="*/ 0 h 30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15989" h="306070">
                  <a:moveTo>
                    <a:pt x="5821045" y="0"/>
                  </a:moveTo>
                  <a:lnTo>
                    <a:pt x="194310" y="0"/>
                  </a:lnTo>
                  <a:cubicBezTo>
                    <a:pt x="86995" y="0"/>
                    <a:pt x="0" y="91440"/>
                    <a:pt x="0" y="203835"/>
                  </a:cubicBezTo>
                  <a:lnTo>
                    <a:pt x="0" y="306070"/>
                  </a:lnTo>
                  <a:lnTo>
                    <a:pt x="6015990" y="306070"/>
                  </a:lnTo>
                  <a:lnTo>
                    <a:pt x="6015990" y="203835"/>
                  </a:lnTo>
                  <a:cubicBezTo>
                    <a:pt x="6015990" y="91440"/>
                    <a:pt x="5928995" y="0"/>
                    <a:pt x="5821045" y="0"/>
                  </a:cubicBezTo>
                  <a:close/>
                </a:path>
              </a:pathLst>
            </a:custGeom>
            <a:solidFill>
              <a:srgbClr val="E6F2F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E53C69E9-9931-4E1B-A349-C9A2E80D01FB}"/>
                </a:ext>
              </a:extLst>
            </p:cNvPr>
            <p:cNvSpPr/>
            <p:nvPr/>
          </p:nvSpPr>
          <p:spPr>
            <a:xfrm>
              <a:off x="3877309" y="4589779"/>
              <a:ext cx="6262370" cy="46990"/>
            </a:xfrm>
            <a:custGeom>
              <a:avLst/>
              <a:gdLst>
                <a:gd name="connsiteX0" fmla="*/ 6167121 w 6262370"/>
                <a:gd name="connsiteY0" fmla="*/ 0 h 46990"/>
                <a:gd name="connsiteX1" fmla="*/ 74295 w 6262370"/>
                <a:gd name="connsiteY1" fmla="*/ 0 h 46990"/>
                <a:gd name="connsiteX2" fmla="*/ 0 w 6262370"/>
                <a:gd name="connsiteY2" fmla="*/ 46990 h 46990"/>
                <a:gd name="connsiteX3" fmla="*/ 6262371 w 6262370"/>
                <a:gd name="connsiteY3" fmla="*/ 46990 h 46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62370" h="46990">
                  <a:moveTo>
                    <a:pt x="6167121" y="0"/>
                  </a:moveTo>
                  <a:lnTo>
                    <a:pt x="74295" y="0"/>
                  </a:lnTo>
                  <a:lnTo>
                    <a:pt x="0" y="46990"/>
                  </a:lnTo>
                  <a:lnTo>
                    <a:pt x="6262371" y="46990"/>
                  </a:lnTo>
                  <a:close/>
                </a:path>
              </a:pathLst>
            </a:custGeom>
            <a:solidFill>
              <a:srgbClr val="DB5B42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AE92F7F2-3078-43EC-8235-3BB661BDC357}"/>
                </a:ext>
              </a:extLst>
            </p:cNvPr>
            <p:cNvSpPr/>
            <p:nvPr/>
          </p:nvSpPr>
          <p:spPr>
            <a:xfrm>
              <a:off x="4569459" y="5314950"/>
              <a:ext cx="121920" cy="201929"/>
            </a:xfrm>
            <a:custGeom>
              <a:avLst/>
              <a:gdLst>
                <a:gd name="connsiteX0" fmla="*/ 121920 w 121920"/>
                <a:gd name="connsiteY0" fmla="*/ 0 h 201929"/>
                <a:gd name="connsiteX1" fmla="*/ 0 w 121920"/>
                <a:gd name="connsiteY1" fmla="*/ 0 h 201929"/>
                <a:gd name="connsiteX2" fmla="*/ 0 w 121920"/>
                <a:gd name="connsiteY2" fmla="*/ 201930 h 201929"/>
                <a:gd name="connsiteX3" fmla="*/ 121920 w 121920"/>
                <a:gd name="connsiteY3" fmla="*/ 84455 h 20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" h="201929">
                  <a:moveTo>
                    <a:pt x="121920" y="0"/>
                  </a:moveTo>
                  <a:lnTo>
                    <a:pt x="0" y="0"/>
                  </a:lnTo>
                  <a:lnTo>
                    <a:pt x="0" y="201930"/>
                  </a:lnTo>
                  <a:lnTo>
                    <a:pt x="121920" y="84455"/>
                  </a:lnTo>
                  <a:close/>
                </a:path>
              </a:pathLst>
            </a:custGeom>
            <a:solidFill>
              <a:srgbClr val="BC423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0412A85C-7C26-470D-80CF-36613A416073}"/>
                </a:ext>
              </a:extLst>
            </p:cNvPr>
            <p:cNvSpPr/>
            <p:nvPr/>
          </p:nvSpPr>
          <p:spPr>
            <a:xfrm>
              <a:off x="9325609" y="5314950"/>
              <a:ext cx="121920" cy="201929"/>
            </a:xfrm>
            <a:custGeom>
              <a:avLst/>
              <a:gdLst>
                <a:gd name="connsiteX0" fmla="*/ 0 w 121920"/>
                <a:gd name="connsiteY0" fmla="*/ 0 h 201929"/>
                <a:gd name="connsiteX1" fmla="*/ 121920 w 121920"/>
                <a:gd name="connsiteY1" fmla="*/ 0 h 201929"/>
                <a:gd name="connsiteX2" fmla="*/ 121920 w 121920"/>
                <a:gd name="connsiteY2" fmla="*/ 201930 h 201929"/>
                <a:gd name="connsiteX3" fmla="*/ 0 w 121920"/>
                <a:gd name="connsiteY3" fmla="*/ 84455 h 201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" h="201929">
                  <a:moveTo>
                    <a:pt x="0" y="0"/>
                  </a:moveTo>
                  <a:lnTo>
                    <a:pt x="121920" y="0"/>
                  </a:lnTo>
                  <a:lnTo>
                    <a:pt x="121920" y="201930"/>
                  </a:lnTo>
                  <a:lnTo>
                    <a:pt x="0" y="84455"/>
                  </a:lnTo>
                  <a:close/>
                </a:path>
              </a:pathLst>
            </a:custGeom>
            <a:solidFill>
              <a:srgbClr val="BC4231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86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4718050" y="3080385"/>
              <a:ext cx="4607559" cy="937894"/>
              <a:chOff x="4718050" y="3080385"/>
              <a:chExt cx="4607559" cy="937894"/>
            </a:xfrm>
            <a:solidFill>
              <a:schemeClr val="accent1"/>
            </a:solidFill>
          </p:grpSpPr>
          <p:sp>
            <p:nvSpPr>
              <p:cNvPr id="587" name="Freeform: Shape 586">
                <a:extLst>
                  <a:ext uri="{FF2B5EF4-FFF2-40B4-BE49-F238E27FC236}">
                    <a16:creationId xmlns:a16="http://schemas.microsoft.com/office/drawing/2014/main" id="{0774B2AF-D046-470E-87F7-1383D7983B4C}"/>
                  </a:ext>
                </a:extLst>
              </p:cNvPr>
              <p:cNvSpPr/>
              <p:nvPr/>
            </p:nvSpPr>
            <p:spPr>
              <a:xfrm>
                <a:off x="5226685" y="3192780"/>
                <a:ext cx="444500" cy="825499"/>
              </a:xfrm>
              <a:custGeom>
                <a:avLst/>
                <a:gdLst>
                  <a:gd name="connsiteX0" fmla="*/ 0 w 444500"/>
                  <a:gd name="connsiteY0" fmla="*/ 0 h 825499"/>
                  <a:gd name="connsiteX1" fmla="*/ 444500 w 444500"/>
                  <a:gd name="connsiteY1" fmla="*/ 0 h 825499"/>
                  <a:gd name="connsiteX2" fmla="*/ 444500 w 444500"/>
                  <a:gd name="connsiteY2" fmla="*/ 825500 h 825499"/>
                  <a:gd name="connsiteX3" fmla="*/ 0 w 444500"/>
                  <a:gd name="connsiteY3" fmla="*/ 825500 h 82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500" h="825499">
                    <a:moveTo>
                      <a:pt x="0" y="0"/>
                    </a:moveTo>
                    <a:lnTo>
                      <a:pt x="444500" y="0"/>
                    </a:lnTo>
                    <a:lnTo>
                      <a:pt x="444500" y="825500"/>
                    </a:lnTo>
                    <a:lnTo>
                      <a:pt x="0" y="825500"/>
                    </a:lnTo>
                    <a:close/>
                  </a:path>
                </a:pathLst>
              </a:custGeom>
              <a:solidFill>
                <a:srgbClr val="DB5B4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8" name="Freeform: Shape 587">
                <a:extLst>
                  <a:ext uri="{FF2B5EF4-FFF2-40B4-BE49-F238E27FC236}">
                    <a16:creationId xmlns:a16="http://schemas.microsoft.com/office/drawing/2014/main" id="{EC001ED1-A2E3-4804-9E68-F65787B2790B}"/>
                  </a:ext>
                </a:extLst>
              </p:cNvPr>
              <p:cNvSpPr/>
              <p:nvPr/>
            </p:nvSpPr>
            <p:spPr>
              <a:xfrm>
                <a:off x="8371840" y="3192780"/>
                <a:ext cx="444500" cy="825499"/>
              </a:xfrm>
              <a:custGeom>
                <a:avLst/>
                <a:gdLst>
                  <a:gd name="connsiteX0" fmla="*/ 0 w 444500"/>
                  <a:gd name="connsiteY0" fmla="*/ 0 h 825499"/>
                  <a:gd name="connsiteX1" fmla="*/ 444500 w 444500"/>
                  <a:gd name="connsiteY1" fmla="*/ 0 h 825499"/>
                  <a:gd name="connsiteX2" fmla="*/ 444500 w 444500"/>
                  <a:gd name="connsiteY2" fmla="*/ 825500 h 825499"/>
                  <a:gd name="connsiteX3" fmla="*/ 0 w 444500"/>
                  <a:gd name="connsiteY3" fmla="*/ 825500 h 825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4500" h="825499">
                    <a:moveTo>
                      <a:pt x="0" y="0"/>
                    </a:moveTo>
                    <a:lnTo>
                      <a:pt x="444500" y="0"/>
                    </a:lnTo>
                    <a:lnTo>
                      <a:pt x="444500" y="825500"/>
                    </a:lnTo>
                    <a:lnTo>
                      <a:pt x="0" y="825500"/>
                    </a:lnTo>
                    <a:close/>
                  </a:path>
                </a:pathLst>
              </a:custGeom>
              <a:solidFill>
                <a:srgbClr val="DB5B4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9" name="Freeform: Shape 588">
                <a:extLst>
                  <a:ext uri="{FF2B5EF4-FFF2-40B4-BE49-F238E27FC236}">
                    <a16:creationId xmlns:a16="http://schemas.microsoft.com/office/drawing/2014/main" id="{9C8C7697-ABF6-4E79-A5DC-2AD64BBEF81E}"/>
                  </a:ext>
                </a:extLst>
              </p:cNvPr>
              <p:cNvSpPr/>
              <p:nvPr/>
            </p:nvSpPr>
            <p:spPr>
              <a:xfrm>
                <a:off x="4718050" y="3825240"/>
                <a:ext cx="4607559" cy="193039"/>
              </a:xfrm>
              <a:custGeom>
                <a:avLst/>
                <a:gdLst>
                  <a:gd name="connsiteX0" fmla="*/ 0 w 4607559"/>
                  <a:gd name="connsiteY0" fmla="*/ 0 h 193039"/>
                  <a:gd name="connsiteX1" fmla="*/ 4607560 w 4607559"/>
                  <a:gd name="connsiteY1" fmla="*/ 0 h 193039"/>
                  <a:gd name="connsiteX2" fmla="*/ 4607560 w 4607559"/>
                  <a:gd name="connsiteY2" fmla="*/ 193040 h 193039"/>
                  <a:gd name="connsiteX3" fmla="*/ 0 w 4607559"/>
                  <a:gd name="connsiteY3" fmla="*/ 193040 h 193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07559" h="193039">
                    <a:moveTo>
                      <a:pt x="0" y="0"/>
                    </a:moveTo>
                    <a:lnTo>
                      <a:pt x="4607560" y="0"/>
                    </a:lnTo>
                    <a:lnTo>
                      <a:pt x="4607560" y="193040"/>
                    </a:lnTo>
                    <a:lnTo>
                      <a:pt x="0" y="193040"/>
                    </a:lnTo>
                    <a:close/>
                  </a:path>
                </a:pathLst>
              </a:custGeom>
              <a:solidFill>
                <a:srgbClr val="F4755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0" name="Freeform: Shape 589">
                <a:extLst>
                  <a:ext uri="{FF2B5EF4-FFF2-40B4-BE49-F238E27FC236}">
                    <a16:creationId xmlns:a16="http://schemas.microsoft.com/office/drawing/2014/main" id="{7DBEC5FE-F674-45A7-82F2-4001CEE0083E}"/>
                  </a:ext>
                </a:extLst>
              </p:cNvPr>
              <p:cNvSpPr/>
              <p:nvPr/>
            </p:nvSpPr>
            <p:spPr>
              <a:xfrm>
                <a:off x="4718050" y="3591560"/>
                <a:ext cx="4607559" cy="153670"/>
              </a:xfrm>
              <a:custGeom>
                <a:avLst/>
                <a:gdLst>
                  <a:gd name="connsiteX0" fmla="*/ 0 w 4607559"/>
                  <a:gd name="connsiteY0" fmla="*/ 0 h 153670"/>
                  <a:gd name="connsiteX1" fmla="*/ 4607560 w 4607559"/>
                  <a:gd name="connsiteY1" fmla="*/ 0 h 153670"/>
                  <a:gd name="connsiteX2" fmla="*/ 4607560 w 4607559"/>
                  <a:gd name="connsiteY2" fmla="*/ 153670 h 153670"/>
                  <a:gd name="connsiteX3" fmla="*/ 0 w 4607559"/>
                  <a:gd name="connsiteY3" fmla="*/ 153670 h 153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07559" h="153670">
                    <a:moveTo>
                      <a:pt x="0" y="0"/>
                    </a:moveTo>
                    <a:lnTo>
                      <a:pt x="4607560" y="0"/>
                    </a:lnTo>
                    <a:lnTo>
                      <a:pt x="4607560" y="153670"/>
                    </a:lnTo>
                    <a:lnTo>
                      <a:pt x="0" y="153670"/>
                    </a:lnTo>
                    <a:close/>
                  </a:path>
                </a:pathLst>
              </a:custGeom>
              <a:solidFill>
                <a:srgbClr val="F4755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: Shape 590">
                <a:extLst>
                  <a:ext uri="{FF2B5EF4-FFF2-40B4-BE49-F238E27FC236}">
                    <a16:creationId xmlns:a16="http://schemas.microsoft.com/office/drawing/2014/main" id="{9937F173-1267-4CCE-BD02-7A15C9DCA342}"/>
                  </a:ext>
                </a:extLst>
              </p:cNvPr>
              <p:cNvSpPr/>
              <p:nvPr/>
            </p:nvSpPr>
            <p:spPr>
              <a:xfrm>
                <a:off x="4718050" y="3371215"/>
                <a:ext cx="4607559" cy="153670"/>
              </a:xfrm>
              <a:custGeom>
                <a:avLst/>
                <a:gdLst>
                  <a:gd name="connsiteX0" fmla="*/ 0 w 4607559"/>
                  <a:gd name="connsiteY0" fmla="*/ 0 h 153670"/>
                  <a:gd name="connsiteX1" fmla="*/ 4607560 w 4607559"/>
                  <a:gd name="connsiteY1" fmla="*/ 0 h 153670"/>
                  <a:gd name="connsiteX2" fmla="*/ 4607560 w 4607559"/>
                  <a:gd name="connsiteY2" fmla="*/ 153670 h 153670"/>
                  <a:gd name="connsiteX3" fmla="*/ 0 w 4607559"/>
                  <a:gd name="connsiteY3" fmla="*/ 153670 h 153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07559" h="153670">
                    <a:moveTo>
                      <a:pt x="0" y="0"/>
                    </a:moveTo>
                    <a:lnTo>
                      <a:pt x="4607560" y="0"/>
                    </a:lnTo>
                    <a:lnTo>
                      <a:pt x="4607560" y="153670"/>
                    </a:lnTo>
                    <a:lnTo>
                      <a:pt x="0" y="153670"/>
                    </a:lnTo>
                    <a:close/>
                  </a:path>
                </a:pathLst>
              </a:custGeom>
              <a:solidFill>
                <a:srgbClr val="F4755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2" name="Freeform: Shape 591">
                <a:extLst>
                  <a:ext uri="{FF2B5EF4-FFF2-40B4-BE49-F238E27FC236}">
                    <a16:creationId xmlns:a16="http://schemas.microsoft.com/office/drawing/2014/main" id="{149C0E18-B3EF-45F7-A6F4-98B701CA76E8}"/>
                  </a:ext>
                </a:extLst>
              </p:cNvPr>
              <p:cNvSpPr/>
              <p:nvPr/>
            </p:nvSpPr>
            <p:spPr>
              <a:xfrm>
                <a:off x="4718050" y="3080385"/>
                <a:ext cx="4607559" cy="224789"/>
              </a:xfrm>
              <a:custGeom>
                <a:avLst/>
                <a:gdLst>
                  <a:gd name="connsiteX0" fmla="*/ 0 w 4607559"/>
                  <a:gd name="connsiteY0" fmla="*/ 0 h 224789"/>
                  <a:gd name="connsiteX1" fmla="*/ 4607560 w 4607559"/>
                  <a:gd name="connsiteY1" fmla="*/ 0 h 224789"/>
                  <a:gd name="connsiteX2" fmla="*/ 4607560 w 4607559"/>
                  <a:gd name="connsiteY2" fmla="*/ 224790 h 224789"/>
                  <a:gd name="connsiteX3" fmla="*/ 0 w 4607559"/>
                  <a:gd name="connsiteY3" fmla="*/ 224790 h 224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07559" h="224789">
                    <a:moveTo>
                      <a:pt x="0" y="0"/>
                    </a:moveTo>
                    <a:lnTo>
                      <a:pt x="4607560" y="0"/>
                    </a:lnTo>
                    <a:lnTo>
                      <a:pt x="4607560" y="224790"/>
                    </a:lnTo>
                    <a:lnTo>
                      <a:pt x="0" y="224790"/>
                    </a:lnTo>
                    <a:close/>
                  </a:path>
                </a:pathLst>
              </a:custGeom>
              <a:solidFill>
                <a:srgbClr val="F47557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3" name="Freeform: Shape 592">
                <a:extLst>
                  <a:ext uri="{FF2B5EF4-FFF2-40B4-BE49-F238E27FC236}">
                    <a16:creationId xmlns:a16="http://schemas.microsoft.com/office/drawing/2014/main" id="{5773843C-BE12-42C1-9464-1E2912D9FE79}"/>
                  </a:ext>
                </a:extLst>
              </p:cNvPr>
              <p:cNvSpPr/>
              <p:nvPr/>
            </p:nvSpPr>
            <p:spPr>
              <a:xfrm>
                <a:off x="4718050" y="3080385"/>
                <a:ext cx="4607559" cy="38735"/>
              </a:xfrm>
              <a:custGeom>
                <a:avLst/>
                <a:gdLst>
                  <a:gd name="connsiteX0" fmla="*/ 0 w 4607559"/>
                  <a:gd name="connsiteY0" fmla="*/ 0 h 38735"/>
                  <a:gd name="connsiteX1" fmla="*/ 4607560 w 4607559"/>
                  <a:gd name="connsiteY1" fmla="*/ 0 h 38735"/>
                  <a:gd name="connsiteX2" fmla="*/ 4607560 w 4607559"/>
                  <a:gd name="connsiteY2" fmla="*/ 38735 h 38735"/>
                  <a:gd name="connsiteX3" fmla="*/ 0 w 4607559"/>
                  <a:gd name="connsiteY3" fmla="*/ 38735 h 38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07559" h="38735">
                    <a:moveTo>
                      <a:pt x="0" y="0"/>
                    </a:moveTo>
                    <a:lnTo>
                      <a:pt x="4607560" y="0"/>
                    </a:lnTo>
                    <a:lnTo>
                      <a:pt x="4607560" y="38735"/>
                    </a:lnTo>
                    <a:lnTo>
                      <a:pt x="0" y="38735"/>
                    </a:lnTo>
                    <a:close/>
                  </a:path>
                </a:pathLst>
              </a:custGeom>
              <a:solidFill>
                <a:srgbClr val="DB5B4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4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7110094" y="3446938"/>
              <a:ext cx="2087880" cy="697706"/>
              <a:chOff x="7110094" y="3446938"/>
              <a:chExt cx="2087880" cy="697706"/>
            </a:xfrm>
            <a:solidFill>
              <a:schemeClr val="accent1"/>
            </a:solidFill>
          </p:grpSpPr>
          <p:sp>
            <p:nvSpPr>
              <p:cNvPr id="595" name="Freeform: Shape 594">
                <a:extLst>
                  <a:ext uri="{FF2B5EF4-FFF2-40B4-BE49-F238E27FC236}">
                    <a16:creationId xmlns:a16="http://schemas.microsoft.com/office/drawing/2014/main" id="{588028B5-DD78-4226-A9D4-A65CB5D11DC6}"/>
                  </a:ext>
                </a:extLst>
              </p:cNvPr>
              <p:cNvSpPr/>
              <p:nvPr/>
            </p:nvSpPr>
            <p:spPr>
              <a:xfrm>
                <a:off x="7110094" y="3446938"/>
                <a:ext cx="2087880" cy="697706"/>
              </a:xfrm>
              <a:custGeom>
                <a:avLst/>
                <a:gdLst>
                  <a:gd name="connsiteX0" fmla="*/ 72390 w 2087880"/>
                  <a:gd name="connsiteY0" fmla="*/ 674211 h 697706"/>
                  <a:gd name="connsiteX1" fmla="*/ 0 w 2087880"/>
                  <a:gd name="connsiteY1" fmla="*/ 65881 h 697706"/>
                  <a:gd name="connsiteX2" fmla="*/ 65405 w 2087880"/>
                  <a:gd name="connsiteY2" fmla="*/ 57626 h 697706"/>
                  <a:gd name="connsiteX3" fmla="*/ 1938655 w 2087880"/>
                  <a:gd name="connsiteY3" fmla="*/ 57626 h 697706"/>
                  <a:gd name="connsiteX4" fmla="*/ 2040890 w 2087880"/>
                  <a:gd name="connsiteY4" fmla="*/ 644366 h 697706"/>
                  <a:gd name="connsiteX5" fmla="*/ 2087880 w 2087880"/>
                  <a:gd name="connsiteY5" fmla="*/ 697706 h 697706"/>
                  <a:gd name="connsiteX6" fmla="*/ 72390 w 2087880"/>
                  <a:gd name="connsiteY6" fmla="*/ 674211 h 69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87880" h="697706">
                    <a:moveTo>
                      <a:pt x="72390" y="674211"/>
                    </a:moveTo>
                    <a:cubicBezTo>
                      <a:pt x="114936" y="471011"/>
                      <a:pt x="88900" y="251936"/>
                      <a:pt x="0" y="65881"/>
                    </a:cubicBezTo>
                    <a:cubicBezTo>
                      <a:pt x="21590" y="63341"/>
                      <a:pt x="43180" y="60166"/>
                      <a:pt x="65405" y="57626"/>
                    </a:cubicBezTo>
                    <a:cubicBezTo>
                      <a:pt x="687070" y="-19209"/>
                      <a:pt x="1316990" y="-19209"/>
                      <a:pt x="1938655" y="57626"/>
                    </a:cubicBezTo>
                    <a:cubicBezTo>
                      <a:pt x="1874521" y="253841"/>
                      <a:pt x="1916430" y="483711"/>
                      <a:pt x="2040890" y="644366"/>
                    </a:cubicBezTo>
                    <a:cubicBezTo>
                      <a:pt x="2054861" y="663416"/>
                      <a:pt x="2070736" y="681196"/>
                      <a:pt x="2087880" y="697706"/>
                    </a:cubicBezTo>
                    <a:cubicBezTo>
                      <a:pt x="1415415" y="690721"/>
                      <a:pt x="743586" y="682466"/>
                      <a:pt x="72390" y="674211"/>
                    </a:cubicBezTo>
                    <a:close/>
                  </a:path>
                </a:pathLst>
              </a:custGeom>
              <a:solidFill>
                <a:srgbClr val="F6F8F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: Shape 595">
                <a:extLst>
                  <a:ext uri="{FF2B5EF4-FFF2-40B4-BE49-F238E27FC236}">
                    <a16:creationId xmlns:a16="http://schemas.microsoft.com/office/drawing/2014/main" id="{A15ACF5A-13E0-43AA-B43F-F23D30612FF9}"/>
                  </a:ext>
                </a:extLst>
              </p:cNvPr>
              <p:cNvSpPr/>
              <p:nvPr/>
            </p:nvSpPr>
            <p:spPr>
              <a:xfrm>
                <a:off x="7110094" y="3504565"/>
                <a:ext cx="2087245" cy="640079"/>
              </a:xfrm>
              <a:custGeom>
                <a:avLst/>
                <a:gdLst>
                  <a:gd name="connsiteX0" fmla="*/ 72390 w 2087245"/>
                  <a:gd name="connsiteY0" fmla="*/ 616585 h 640079"/>
                  <a:gd name="connsiteX1" fmla="*/ 0 w 2087245"/>
                  <a:gd name="connsiteY1" fmla="*/ 8255 h 640079"/>
                  <a:gd name="connsiteX2" fmla="*/ 65405 w 2087245"/>
                  <a:gd name="connsiteY2" fmla="*/ 0 h 640079"/>
                  <a:gd name="connsiteX3" fmla="*/ 236855 w 2087245"/>
                  <a:gd name="connsiteY3" fmla="*/ 216535 h 640079"/>
                  <a:gd name="connsiteX4" fmla="*/ 238125 w 2087245"/>
                  <a:gd name="connsiteY4" fmla="*/ 472440 h 640079"/>
                  <a:gd name="connsiteX5" fmla="*/ 416561 w 2087245"/>
                  <a:gd name="connsiteY5" fmla="*/ 506730 h 640079"/>
                  <a:gd name="connsiteX6" fmla="*/ 1921511 w 2087245"/>
                  <a:gd name="connsiteY6" fmla="*/ 542925 h 640079"/>
                  <a:gd name="connsiteX7" fmla="*/ 2040255 w 2087245"/>
                  <a:gd name="connsiteY7" fmla="*/ 586740 h 640079"/>
                  <a:gd name="connsiteX8" fmla="*/ 2087246 w 2087245"/>
                  <a:gd name="connsiteY8" fmla="*/ 640080 h 640079"/>
                  <a:gd name="connsiteX9" fmla="*/ 72390 w 2087245"/>
                  <a:gd name="connsiteY9" fmla="*/ 616585 h 640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7245" h="640079">
                    <a:moveTo>
                      <a:pt x="72390" y="616585"/>
                    </a:moveTo>
                    <a:cubicBezTo>
                      <a:pt x="114936" y="413385"/>
                      <a:pt x="88900" y="194310"/>
                      <a:pt x="0" y="8255"/>
                    </a:cubicBezTo>
                    <a:cubicBezTo>
                      <a:pt x="21590" y="5715"/>
                      <a:pt x="43180" y="2540"/>
                      <a:pt x="65405" y="0"/>
                    </a:cubicBezTo>
                    <a:cubicBezTo>
                      <a:pt x="144145" y="52705"/>
                      <a:pt x="229870" y="119380"/>
                      <a:pt x="236855" y="216535"/>
                    </a:cubicBezTo>
                    <a:cubicBezTo>
                      <a:pt x="243840" y="304165"/>
                      <a:pt x="186055" y="403860"/>
                      <a:pt x="238125" y="472440"/>
                    </a:cubicBezTo>
                    <a:cubicBezTo>
                      <a:pt x="278130" y="524510"/>
                      <a:pt x="353695" y="517525"/>
                      <a:pt x="416561" y="506730"/>
                    </a:cubicBezTo>
                    <a:cubicBezTo>
                      <a:pt x="915036" y="424180"/>
                      <a:pt x="1427480" y="436245"/>
                      <a:pt x="1921511" y="542925"/>
                    </a:cubicBezTo>
                    <a:cubicBezTo>
                      <a:pt x="1961515" y="551815"/>
                      <a:pt x="2005330" y="564515"/>
                      <a:pt x="2040255" y="586740"/>
                    </a:cubicBezTo>
                    <a:cubicBezTo>
                      <a:pt x="2054225" y="605790"/>
                      <a:pt x="2070100" y="623570"/>
                      <a:pt x="2087246" y="640080"/>
                    </a:cubicBezTo>
                    <a:cubicBezTo>
                      <a:pt x="1415415" y="633095"/>
                      <a:pt x="743586" y="624840"/>
                      <a:pt x="72390" y="616585"/>
                    </a:cubicBezTo>
                    <a:close/>
                  </a:path>
                </a:pathLst>
              </a:custGeom>
              <a:solidFill>
                <a:srgbClr val="E6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7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4954270" y="3448152"/>
              <a:ext cx="1950720" cy="696611"/>
              <a:chOff x="4954270" y="3448152"/>
              <a:chExt cx="1950720" cy="696611"/>
            </a:xfrm>
            <a:solidFill>
              <a:schemeClr val="accent1"/>
            </a:solidFill>
          </p:grpSpPr>
          <p:sp>
            <p:nvSpPr>
              <p:cNvPr id="598" name="Freeform: Shape 597">
                <a:extLst>
                  <a:ext uri="{FF2B5EF4-FFF2-40B4-BE49-F238E27FC236}">
                    <a16:creationId xmlns:a16="http://schemas.microsoft.com/office/drawing/2014/main" id="{139922FF-4626-4CC0-B875-1639011A17F7}"/>
                  </a:ext>
                </a:extLst>
              </p:cNvPr>
              <p:cNvSpPr/>
              <p:nvPr/>
            </p:nvSpPr>
            <p:spPr>
              <a:xfrm>
                <a:off x="4954904" y="3448152"/>
                <a:ext cx="1950085" cy="696611"/>
              </a:xfrm>
              <a:custGeom>
                <a:avLst/>
                <a:gdLst>
                  <a:gd name="connsiteX0" fmla="*/ 1950085 w 1950085"/>
                  <a:gd name="connsiteY0" fmla="*/ 61492 h 696611"/>
                  <a:gd name="connsiteX1" fmla="*/ 1868170 w 1950085"/>
                  <a:gd name="connsiteY1" fmla="*/ 321842 h 696611"/>
                  <a:gd name="connsiteX2" fmla="*/ 1874520 w 1950085"/>
                  <a:gd name="connsiteY2" fmla="*/ 685063 h 696611"/>
                  <a:gd name="connsiteX3" fmla="*/ 945515 w 1950085"/>
                  <a:gd name="connsiteY3" fmla="*/ 672997 h 696611"/>
                  <a:gd name="connsiteX4" fmla="*/ 0 w 1950085"/>
                  <a:gd name="connsiteY4" fmla="*/ 657122 h 696611"/>
                  <a:gd name="connsiteX5" fmla="*/ 66675 w 1950085"/>
                  <a:gd name="connsiteY5" fmla="*/ 107847 h 696611"/>
                  <a:gd name="connsiteX6" fmla="*/ 326390 w 1950085"/>
                  <a:gd name="connsiteY6" fmla="*/ 37362 h 696611"/>
                  <a:gd name="connsiteX7" fmla="*/ 669290 w 1950085"/>
                  <a:gd name="connsiteY7" fmla="*/ 20217 h 696611"/>
                  <a:gd name="connsiteX8" fmla="*/ 1950085 w 1950085"/>
                  <a:gd name="connsiteY8" fmla="*/ 61492 h 696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50085" h="696611">
                    <a:moveTo>
                      <a:pt x="1950085" y="61492"/>
                    </a:moveTo>
                    <a:cubicBezTo>
                      <a:pt x="1894205" y="52602"/>
                      <a:pt x="1873885" y="180237"/>
                      <a:pt x="1868170" y="321842"/>
                    </a:cubicBezTo>
                    <a:cubicBezTo>
                      <a:pt x="1861820" y="479957"/>
                      <a:pt x="1873250" y="656488"/>
                      <a:pt x="1874520" y="685063"/>
                    </a:cubicBezTo>
                    <a:cubicBezTo>
                      <a:pt x="1572260" y="714907"/>
                      <a:pt x="1250315" y="678077"/>
                      <a:pt x="945515" y="672997"/>
                    </a:cubicBezTo>
                    <a:cubicBezTo>
                      <a:pt x="629920" y="667282"/>
                      <a:pt x="314960" y="662202"/>
                      <a:pt x="0" y="657122"/>
                    </a:cubicBezTo>
                    <a:cubicBezTo>
                      <a:pt x="2540" y="657122"/>
                      <a:pt x="17145" y="146582"/>
                      <a:pt x="66675" y="107847"/>
                    </a:cubicBezTo>
                    <a:cubicBezTo>
                      <a:pt x="119380" y="65937"/>
                      <a:pt x="219710" y="46887"/>
                      <a:pt x="326390" y="37362"/>
                    </a:cubicBezTo>
                    <a:cubicBezTo>
                      <a:pt x="454025" y="25297"/>
                      <a:pt x="591185" y="27202"/>
                      <a:pt x="669290" y="20217"/>
                    </a:cubicBezTo>
                    <a:cubicBezTo>
                      <a:pt x="1095375" y="-16613"/>
                      <a:pt x="1526540" y="-3278"/>
                      <a:pt x="1950085" y="61492"/>
                    </a:cubicBezTo>
                    <a:close/>
                  </a:path>
                </a:pathLst>
              </a:custGeom>
              <a:solidFill>
                <a:srgbClr val="F6F8FA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: Shape 598">
                <a:extLst>
                  <a:ext uri="{FF2B5EF4-FFF2-40B4-BE49-F238E27FC236}">
                    <a16:creationId xmlns:a16="http://schemas.microsoft.com/office/drawing/2014/main" id="{2D216801-31FC-4104-98DF-9281F42F764A}"/>
                  </a:ext>
                </a:extLst>
              </p:cNvPr>
              <p:cNvSpPr/>
              <p:nvPr/>
            </p:nvSpPr>
            <p:spPr>
              <a:xfrm>
                <a:off x="4954270" y="3485515"/>
                <a:ext cx="1874520" cy="659249"/>
              </a:xfrm>
              <a:custGeom>
                <a:avLst/>
                <a:gdLst>
                  <a:gd name="connsiteX0" fmla="*/ 1874520 w 1874520"/>
                  <a:gd name="connsiteY0" fmla="*/ 647700 h 659249"/>
                  <a:gd name="connsiteX1" fmla="*/ 945515 w 1874520"/>
                  <a:gd name="connsiteY1" fmla="*/ 635635 h 659249"/>
                  <a:gd name="connsiteX2" fmla="*/ 0 w 1874520"/>
                  <a:gd name="connsiteY2" fmla="*/ 619760 h 659249"/>
                  <a:gd name="connsiteX3" fmla="*/ 66675 w 1874520"/>
                  <a:gd name="connsiteY3" fmla="*/ 70485 h 659249"/>
                  <a:gd name="connsiteX4" fmla="*/ 326390 w 1874520"/>
                  <a:gd name="connsiteY4" fmla="*/ 0 h 659249"/>
                  <a:gd name="connsiteX5" fmla="*/ 334645 w 1874520"/>
                  <a:gd name="connsiteY5" fmla="*/ 10160 h 659249"/>
                  <a:gd name="connsiteX6" fmla="*/ 182245 w 1874520"/>
                  <a:gd name="connsiteY6" fmla="*/ 215265 h 659249"/>
                  <a:gd name="connsiteX7" fmla="*/ 363220 w 1874520"/>
                  <a:gd name="connsiteY7" fmla="*/ 425450 h 659249"/>
                  <a:gd name="connsiteX8" fmla="*/ 641985 w 1874520"/>
                  <a:gd name="connsiteY8" fmla="*/ 465455 h 659249"/>
                  <a:gd name="connsiteX9" fmla="*/ 1210945 w 1874520"/>
                  <a:gd name="connsiteY9" fmla="*/ 477520 h 659249"/>
                  <a:gd name="connsiteX10" fmla="*/ 1868805 w 1874520"/>
                  <a:gd name="connsiteY10" fmla="*/ 284480 h 659249"/>
                  <a:gd name="connsiteX11" fmla="*/ 1874520 w 1874520"/>
                  <a:gd name="connsiteY11" fmla="*/ 647700 h 659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4520" h="659249">
                    <a:moveTo>
                      <a:pt x="1874520" y="647700"/>
                    </a:moveTo>
                    <a:cubicBezTo>
                      <a:pt x="1572260" y="677545"/>
                      <a:pt x="1250315" y="640715"/>
                      <a:pt x="945515" y="635635"/>
                    </a:cubicBezTo>
                    <a:cubicBezTo>
                      <a:pt x="629920" y="629920"/>
                      <a:pt x="314960" y="624840"/>
                      <a:pt x="0" y="619760"/>
                    </a:cubicBezTo>
                    <a:cubicBezTo>
                      <a:pt x="2540" y="619760"/>
                      <a:pt x="17145" y="109220"/>
                      <a:pt x="66675" y="70485"/>
                    </a:cubicBezTo>
                    <a:cubicBezTo>
                      <a:pt x="119380" y="28575"/>
                      <a:pt x="219710" y="9525"/>
                      <a:pt x="326390" y="0"/>
                    </a:cubicBezTo>
                    <a:cubicBezTo>
                      <a:pt x="329565" y="3175"/>
                      <a:pt x="332105" y="6350"/>
                      <a:pt x="334645" y="10160"/>
                    </a:cubicBezTo>
                    <a:cubicBezTo>
                      <a:pt x="240665" y="7620"/>
                      <a:pt x="168275" y="117475"/>
                      <a:pt x="182245" y="215265"/>
                    </a:cubicBezTo>
                    <a:cubicBezTo>
                      <a:pt x="196215" y="313055"/>
                      <a:pt x="275590" y="389255"/>
                      <a:pt x="363220" y="425450"/>
                    </a:cubicBezTo>
                    <a:cubicBezTo>
                      <a:pt x="450850" y="461010"/>
                      <a:pt x="547370" y="463550"/>
                      <a:pt x="641985" y="465455"/>
                    </a:cubicBezTo>
                    <a:cubicBezTo>
                      <a:pt x="831850" y="469265"/>
                      <a:pt x="1021080" y="473075"/>
                      <a:pt x="1210945" y="477520"/>
                    </a:cubicBezTo>
                    <a:cubicBezTo>
                      <a:pt x="1446530" y="482600"/>
                      <a:pt x="1717675" y="471170"/>
                      <a:pt x="1868805" y="284480"/>
                    </a:cubicBezTo>
                    <a:cubicBezTo>
                      <a:pt x="1861820" y="442595"/>
                      <a:pt x="1873885" y="619125"/>
                      <a:pt x="1874520" y="647700"/>
                    </a:cubicBezTo>
                    <a:close/>
                  </a:path>
                </a:pathLst>
              </a:custGeom>
              <a:solidFill>
                <a:srgbClr val="E6F2F2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3F93970C-C253-42FF-899F-EAC275CC425B}"/>
                </a:ext>
              </a:extLst>
            </p:cNvPr>
            <p:cNvSpPr/>
            <p:nvPr/>
          </p:nvSpPr>
          <p:spPr>
            <a:xfrm>
              <a:off x="4258945" y="4093845"/>
              <a:ext cx="5519420" cy="168909"/>
            </a:xfrm>
            <a:custGeom>
              <a:avLst/>
              <a:gdLst>
                <a:gd name="connsiteX0" fmla="*/ 5170170 w 5519420"/>
                <a:gd name="connsiteY0" fmla="*/ 635 h 168909"/>
                <a:gd name="connsiteX1" fmla="*/ 340995 w 5519420"/>
                <a:gd name="connsiteY1" fmla="*/ 0 h 168909"/>
                <a:gd name="connsiteX2" fmla="*/ 0 w 5519420"/>
                <a:gd name="connsiteY2" fmla="*/ 168910 h 168909"/>
                <a:gd name="connsiteX3" fmla="*/ 31115 w 5519420"/>
                <a:gd name="connsiteY3" fmla="*/ 156210 h 168909"/>
                <a:gd name="connsiteX4" fmla="*/ 80010 w 5519420"/>
                <a:gd name="connsiteY4" fmla="*/ 146685 h 168909"/>
                <a:gd name="connsiteX5" fmla="*/ 5413375 w 5519420"/>
                <a:gd name="connsiteY5" fmla="*/ 146685 h 168909"/>
                <a:gd name="connsiteX6" fmla="*/ 5508625 w 5519420"/>
                <a:gd name="connsiteY6" fmla="*/ 164465 h 168909"/>
                <a:gd name="connsiteX7" fmla="*/ 5519420 w 5519420"/>
                <a:gd name="connsiteY7" fmla="*/ 168910 h 168909"/>
                <a:gd name="connsiteX8" fmla="*/ 5170170 w 5519420"/>
                <a:gd name="connsiteY8" fmla="*/ 635 h 168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19420" h="168909">
                  <a:moveTo>
                    <a:pt x="5170170" y="635"/>
                  </a:moveTo>
                  <a:lnTo>
                    <a:pt x="340995" y="0"/>
                  </a:lnTo>
                  <a:cubicBezTo>
                    <a:pt x="227330" y="0"/>
                    <a:pt x="121285" y="98425"/>
                    <a:pt x="0" y="168910"/>
                  </a:cubicBezTo>
                  <a:lnTo>
                    <a:pt x="31115" y="156210"/>
                  </a:lnTo>
                  <a:cubicBezTo>
                    <a:pt x="46990" y="149860"/>
                    <a:pt x="63500" y="146685"/>
                    <a:pt x="80010" y="146685"/>
                  </a:cubicBezTo>
                  <a:lnTo>
                    <a:pt x="5413375" y="146685"/>
                  </a:lnTo>
                  <a:cubicBezTo>
                    <a:pt x="5445760" y="146685"/>
                    <a:pt x="5478145" y="152400"/>
                    <a:pt x="5508625" y="164465"/>
                  </a:cubicBezTo>
                  <a:lnTo>
                    <a:pt x="5519420" y="168910"/>
                  </a:lnTo>
                  <a:cubicBezTo>
                    <a:pt x="5505450" y="132080"/>
                    <a:pt x="5247640" y="635"/>
                    <a:pt x="5170170" y="635"/>
                  </a:cubicBezTo>
                  <a:close/>
                </a:path>
              </a:pathLst>
            </a:custGeom>
            <a:solidFill>
              <a:srgbClr val="B5D065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EF872A7D-53FA-4CB4-8001-5DD7F77B8478}"/>
                </a:ext>
              </a:extLst>
            </p:cNvPr>
            <p:cNvSpPr/>
            <p:nvPr/>
          </p:nvSpPr>
          <p:spPr>
            <a:xfrm>
              <a:off x="4258945" y="4186554"/>
              <a:ext cx="5519420" cy="75565"/>
            </a:xfrm>
            <a:custGeom>
              <a:avLst/>
              <a:gdLst>
                <a:gd name="connsiteX0" fmla="*/ 5411470 w 5519420"/>
                <a:gd name="connsiteY0" fmla="*/ 0 h 75565"/>
                <a:gd name="connsiteX1" fmla="*/ 117475 w 5519420"/>
                <a:gd name="connsiteY1" fmla="*/ 0 h 75565"/>
                <a:gd name="connsiteX2" fmla="*/ 0 w 5519420"/>
                <a:gd name="connsiteY2" fmla="*/ 75565 h 75565"/>
                <a:gd name="connsiteX3" fmla="*/ 31115 w 5519420"/>
                <a:gd name="connsiteY3" fmla="*/ 62865 h 75565"/>
                <a:gd name="connsiteX4" fmla="*/ 80010 w 5519420"/>
                <a:gd name="connsiteY4" fmla="*/ 53340 h 75565"/>
                <a:gd name="connsiteX5" fmla="*/ 5413375 w 5519420"/>
                <a:gd name="connsiteY5" fmla="*/ 53340 h 75565"/>
                <a:gd name="connsiteX6" fmla="*/ 5508625 w 5519420"/>
                <a:gd name="connsiteY6" fmla="*/ 71120 h 75565"/>
                <a:gd name="connsiteX7" fmla="*/ 5519420 w 5519420"/>
                <a:gd name="connsiteY7" fmla="*/ 75565 h 75565"/>
                <a:gd name="connsiteX8" fmla="*/ 5411470 w 5519420"/>
                <a:gd name="connsiteY8" fmla="*/ 0 h 75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19420" h="75565">
                  <a:moveTo>
                    <a:pt x="5411470" y="0"/>
                  </a:moveTo>
                  <a:lnTo>
                    <a:pt x="117475" y="0"/>
                  </a:lnTo>
                  <a:cubicBezTo>
                    <a:pt x="79375" y="25400"/>
                    <a:pt x="40640" y="52070"/>
                    <a:pt x="0" y="75565"/>
                  </a:cubicBezTo>
                  <a:lnTo>
                    <a:pt x="31115" y="62865"/>
                  </a:lnTo>
                  <a:cubicBezTo>
                    <a:pt x="46990" y="56515"/>
                    <a:pt x="63500" y="53340"/>
                    <a:pt x="80010" y="53340"/>
                  </a:cubicBezTo>
                  <a:lnTo>
                    <a:pt x="5413375" y="53340"/>
                  </a:lnTo>
                  <a:cubicBezTo>
                    <a:pt x="5445760" y="53340"/>
                    <a:pt x="5478145" y="59055"/>
                    <a:pt x="5508625" y="71120"/>
                  </a:cubicBezTo>
                  <a:lnTo>
                    <a:pt x="5519420" y="75565"/>
                  </a:lnTo>
                  <a:cubicBezTo>
                    <a:pt x="5513705" y="60960"/>
                    <a:pt x="5468620" y="31115"/>
                    <a:pt x="5411470" y="0"/>
                  </a:cubicBezTo>
                  <a:close/>
                </a:path>
              </a:pathLst>
            </a:custGeom>
            <a:solidFill>
              <a:srgbClr val="A6BF5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2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3992170" y="5842634"/>
            <a:ext cx="6385708" cy="804545"/>
            <a:chOff x="3992170" y="5842634"/>
            <a:chExt cx="6385708" cy="804545"/>
          </a:xfrm>
          <a:solidFill>
            <a:schemeClr val="accent1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9F03503-1C4D-4896-9459-5B8C56D59962}"/>
                </a:ext>
              </a:extLst>
            </p:cNvPr>
            <p:cNvSpPr/>
            <p:nvPr/>
          </p:nvSpPr>
          <p:spPr>
            <a:xfrm>
              <a:off x="3992170" y="5869940"/>
              <a:ext cx="6385708" cy="777240"/>
            </a:xfrm>
            <a:custGeom>
              <a:avLst/>
              <a:gdLst>
                <a:gd name="connsiteX0" fmla="*/ 5594424 w 6385708"/>
                <a:gd name="connsiteY0" fmla="*/ 0 h 777240"/>
                <a:gd name="connsiteX1" fmla="*/ 791284 w 6385708"/>
                <a:gd name="connsiteY1" fmla="*/ 0 h 777240"/>
                <a:gd name="connsiteX2" fmla="*/ 737309 w 6385708"/>
                <a:gd name="connsiteY2" fmla="*/ 19050 h 777240"/>
                <a:gd name="connsiteX3" fmla="*/ 13409 w 6385708"/>
                <a:gd name="connsiteY3" fmla="*/ 702310 h 777240"/>
                <a:gd name="connsiteX4" fmla="*/ 67384 w 6385708"/>
                <a:gd name="connsiteY4" fmla="*/ 777240 h 777240"/>
                <a:gd name="connsiteX5" fmla="*/ 6318324 w 6385708"/>
                <a:gd name="connsiteY5" fmla="*/ 777240 h 777240"/>
                <a:gd name="connsiteX6" fmla="*/ 6372299 w 6385708"/>
                <a:gd name="connsiteY6" fmla="*/ 702310 h 777240"/>
                <a:gd name="connsiteX7" fmla="*/ 5648399 w 6385708"/>
                <a:gd name="connsiteY7" fmla="*/ 19050 h 777240"/>
                <a:gd name="connsiteX8" fmla="*/ 5594424 w 6385708"/>
                <a:gd name="connsiteY8" fmla="*/ 0 h 77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5708" h="777240">
                  <a:moveTo>
                    <a:pt x="5594424" y="0"/>
                  </a:moveTo>
                  <a:lnTo>
                    <a:pt x="791284" y="0"/>
                  </a:lnTo>
                  <a:cubicBezTo>
                    <a:pt x="770329" y="0"/>
                    <a:pt x="750009" y="6985"/>
                    <a:pt x="737309" y="19050"/>
                  </a:cubicBezTo>
                  <a:lnTo>
                    <a:pt x="13409" y="702310"/>
                  </a:lnTo>
                  <a:cubicBezTo>
                    <a:pt x="-19611" y="733425"/>
                    <a:pt x="12139" y="777240"/>
                    <a:pt x="67384" y="777240"/>
                  </a:cubicBezTo>
                  <a:lnTo>
                    <a:pt x="6318324" y="777240"/>
                  </a:lnTo>
                  <a:cubicBezTo>
                    <a:pt x="6373569" y="777240"/>
                    <a:pt x="6405319" y="733425"/>
                    <a:pt x="6372299" y="702310"/>
                  </a:cubicBezTo>
                  <a:lnTo>
                    <a:pt x="5648399" y="19050"/>
                  </a:lnTo>
                  <a:cubicBezTo>
                    <a:pt x="5635064" y="6985"/>
                    <a:pt x="5615379" y="0"/>
                    <a:pt x="5594424" y="0"/>
                  </a:cubicBezTo>
                  <a:close/>
                </a:path>
              </a:pathLst>
            </a:custGeom>
            <a:solidFill>
              <a:srgbClr val="F5E9CD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2D39FFE1-5003-490F-BA10-C2DB428CD6E4}"/>
                </a:ext>
              </a:extLst>
            </p:cNvPr>
            <p:cNvSpPr/>
            <p:nvPr/>
          </p:nvSpPr>
          <p:spPr>
            <a:xfrm>
              <a:off x="3992170" y="5842634"/>
              <a:ext cx="6385708" cy="777240"/>
            </a:xfrm>
            <a:custGeom>
              <a:avLst/>
              <a:gdLst>
                <a:gd name="connsiteX0" fmla="*/ 5594424 w 6385708"/>
                <a:gd name="connsiteY0" fmla="*/ 0 h 777240"/>
                <a:gd name="connsiteX1" fmla="*/ 791284 w 6385708"/>
                <a:gd name="connsiteY1" fmla="*/ 0 h 777240"/>
                <a:gd name="connsiteX2" fmla="*/ 737309 w 6385708"/>
                <a:gd name="connsiteY2" fmla="*/ 19050 h 777240"/>
                <a:gd name="connsiteX3" fmla="*/ 13409 w 6385708"/>
                <a:gd name="connsiteY3" fmla="*/ 702310 h 777240"/>
                <a:gd name="connsiteX4" fmla="*/ 67384 w 6385708"/>
                <a:gd name="connsiteY4" fmla="*/ 777240 h 777240"/>
                <a:gd name="connsiteX5" fmla="*/ 6318324 w 6385708"/>
                <a:gd name="connsiteY5" fmla="*/ 777240 h 777240"/>
                <a:gd name="connsiteX6" fmla="*/ 6372299 w 6385708"/>
                <a:gd name="connsiteY6" fmla="*/ 702310 h 777240"/>
                <a:gd name="connsiteX7" fmla="*/ 5648399 w 6385708"/>
                <a:gd name="connsiteY7" fmla="*/ 19050 h 777240"/>
                <a:gd name="connsiteX8" fmla="*/ 5594424 w 6385708"/>
                <a:gd name="connsiteY8" fmla="*/ 0 h 777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85708" h="777240">
                  <a:moveTo>
                    <a:pt x="5594424" y="0"/>
                  </a:moveTo>
                  <a:lnTo>
                    <a:pt x="791284" y="0"/>
                  </a:lnTo>
                  <a:cubicBezTo>
                    <a:pt x="770329" y="0"/>
                    <a:pt x="750009" y="6985"/>
                    <a:pt x="737309" y="19050"/>
                  </a:cubicBezTo>
                  <a:lnTo>
                    <a:pt x="13409" y="702310"/>
                  </a:lnTo>
                  <a:cubicBezTo>
                    <a:pt x="-19611" y="733425"/>
                    <a:pt x="12139" y="777240"/>
                    <a:pt x="67384" y="777240"/>
                  </a:cubicBezTo>
                  <a:lnTo>
                    <a:pt x="6318324" y="777240"/>
                  </a:lnTo>
                  <a:cubicBezTo>
                    <a:pt x="6373569" y="777240"/>
                    <a:pt x="6405319" y="733425"/>
                    <a:pt x="6372299" y="702310"/>
                  </a:cubicBezTo>
                  <a:lnTo>
                    <a:pt x="5648399" y="19050"/>
                  </a:lnTo>
                  <a:cubicBezTo>
                    <a:pt x="5635064" y="6985"/>
                    <a:pt x="5615379" y="0"/>
                    <a:pt x="5594424" y="0"/>
                  </a:cubicBezTo>
                  <a:close/>
                </a:path>
              </a:pathLst>
            </a:custGeom>
            <a:solidFill>
              <a:srgbClr val="FFF3D6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02" name="-">
            <a:extLst>
              <a:ext uri="{FF2B5EF4-FFF2-40B4-BE49-F238E27FC236}">
                <a16:creationId xmlns:a16="http://schemas.microsoft.com/office/drawing/2014/main" id="{4A1B659A-2F4F-4E47-91B5-B9C47BA5AC9F}"/>
              </a:ext>
            </a:extLst>
          </p:cNvPr>
          <p:cNvGrpSpPr/>
          <p:nvPr/>
        </p:nvGrpSpPr>
        <p:grpSpPr>
          <a:xfrm>
            <a:off x="7533927" y="4950417"/>
            <a:ext cx="1450242" cy="1485942"/>
            <a:chOff x="7533927" y="4950417"/>
            <a:chExt cx="1450242" cy="1485942"/>
          </a:xfrm>
          <a:solidFill>
            <a:schemeClr val="accent1"/>
          </a:solidFill>
        </p:grpSpPr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37A0AE37-B886-4235-BDDA-5A812D9252A6}"/>
                </a:ext>
              </a:extLst>
            </p:cNvPr>
            <p:cNvSpPr/>
            <p:nvPr/>
          </p:nvSpPr>
          <p:spPr>
            <a:xfrm>
              <a:off x="7614284" y="6343650"/>
              <a:ext cx="416559" cy="92710"/>
            </a:xfrm>
            <a:custGeom>
              <a:avLst/>
              <a:gdLst>
                <a:gd name="connsiteX0" fmla="*/ 0 w 416559"/>
                <a:gd name="connsiteY0" fmla="*/ 0 h 92710"/>
                <a:gd name="connsiteX1" fmla="*/ 416560 w 416559"/>
                <a:gd name="connsiteY1" fmla="*/ 0 h 92710"/>
                <a:gd name="connsiteX2" fmla="*/ 416560 w 416559"/>
                <a:gd name="connsiteY2" fmla="*/ 92710 h 92710"/>
                <a:gd name="connsiteX3" fmla="*/ 0 w 416559"/>
                <a:gd name="connsiteY3" fmla="*/ 92710 h 92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559" h="92710">
                  <a:moveTo>
                    <a:pt x="0" y="0"/>
                  </a:moveTo>
                  <a:lnTo>
                    <a:pt x="416560" y="0"/>
                  </a:lnTo>
                  <a:lnTo>
                    <a:pt x="416560" y="92710"/>
                  </a:lnTo>
                  <a:lnTo>
                    <a:pt x="0" y="92710"/>
                  </a:lnTo>
                  <a:close/>
                </a:path>
              </a:pathLst>
            </a:custGeom>
            <a:solidFill>
              <a:srgbClr val="60381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22D4A8CC-A60A-43E5-978A-34C71B1F2894}"/>
                </a:ext>
              </a:extLst>
            </p:cNvPr>
            <p:cNvSpPr/>
            <p:nvPr/>
          </p:nvSpPr>
          <p:spPr>
            <a:xfrm>
              <a:off x="8467090" y="6343650"/>
              <a:ext cx="416559" cy="92710"/>
            </a:xfrm>
            <a:custGeom>
              <a:avLst/>
              <a:gdLst>
                <a:gd name="connsiteX0" fmla="*/ 0 w 416559"/>
                <a:gd name="connsiteY0" fmla="*/ 0 h 92710"/>
                <a:gd name="connsiteX1" fmla="*/ 416560 w 416559"/>
                <a:gd name="connsiteY1" fmla="*/ 0 h 92710"/>
                <a:gd name="connsiteX2" fmla="*/ 416560 w 416559"/>
                <a:gd name="connsiteY2" fmla="*/ 92710 h 92710"/>
                <a:gd name="connsiteX3" fmla="*/ 0 w 416559"/>
                <a:gd name="connsiteY3" fmla="*/ 92710 h 92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6559" h="92710">
                  <a:moveTo>
                    <a:pt x="0" y="0"/>
                  </a:moveTo>
                  <a:lnTo>
                    <a:pt x="416560" y="0"/>
                  </a:lnTo>
                  <a:lnTo>
                    <a:pt x="416560" y="92710"/>
                  </a:lnTo>
                  <a:lnTo>
                    <a:pt x="0" y="92710"/>
                  </a:lnTo>
                  <a:close/>
                </a:path>
              </a:pathLst>
            </a:custGeom>
            <a:solidFill>
              <a:srgbClr val="603813"/>
            </a:soli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05" name="Graphic 3">
              <a:extLst>
                <a:ext uri="{FF2B5EF4-FFF2-40B4-BE49-F238E27FC236}">
                  <a16:creationId xmlns:a16="http://schemas.microsoft.com/office/drawing/2014/main" id="{4A1B659A-2F4F-4E47-91B5-B9C47BA5AC9F}"/>
                </a:ext>
              </a:extLst>
            </p:cNvPr>
            <p:cNvGrpSpPr/>
            <p:nvPr/>
          </p:nvGrpSpPr>
          <p:grpSpPr>
            <a:xfrm>
              <a:off x="7533927" y="4950417"/>
              <a:ext cx="1450242" cy="1459562"/>
              <a:chOff x="7533927" y="4950417"/>
              <a:chExt cx="1450242" cy="1459562"/>
            </a:xfrm>
            <a:solidFill>
              <a:schemeClr val="accent1"/>
            </a:solidFill>
          </p:grpSpPr>
          <p:sp>
            <p:nvSpPr>
              <p:cNvPr id="606" name="Freeform: Shape 605">
                <a:extLst>
                  <a:ext uri="{FF2B5EF4-FFF2-40B4-BE49-F238E27FC236}">
                    <a16:creationId xmlns:a16="http://schemas.microsoft.com/office/drawing/2014/main" id="{A559560C-0713-4ACB-9EF7-5137BBEC60E0}"/>
                  </a:ext>
                </a:extLst>
              </p:cNvPr>
              <p:cNvSpPr/>
              <p:nvPr/>
            </p:nvSpPr>
            <p:spPr>
              <a:xfrm>
                <a:off x="7571879" y="4950417"/>
                <a:ext cx="1379634" cy="263351"/>
              </a:xfrm>
              <a:custGeom>
                <a:avLst/>
                <a:gdLst>
                  <a:gd name="connsiteX0" fmla="*/ 1369555 w 1379634"/>
                  <a:gd name="connsiteY0" fmla="*/ 168317 h 263351"/>
                  <a:gd name="connsiteX1" fmla="*/ 1360665 w 1379634"/>
                  <a:gd name="connsiteY1" fmla="*/ 218482 h 263351"/>
                  <a:gd name="connsiteX2" fmla="*/ 1304151 w 1379634"/>
                  <a:gd name="connsiteY2" fmla="*/ 239437 h 263351"/>
                  <a:gd name="connsiteX3" fmla="*/ 1092695 w 1379634"/>
                  <a:gd name="connsiteY3" fmla="*/ 255312 h 263351"/>
                  <a:gd name="connsiteX4" fmla="*/ 824726 w 1379634"/>
                  <a:gd name="connsiteY4" fmla="*/ 232452 h 263351"/>
                  <a:gd name="connsiteX5" fmla="*/ 52565 w 1379634"/>
                  <a:gd name="connsiteY5" fmla="*/ 237532 h 263351"/>
                  <a:gd name="connsiteX6" fmla="*/ 171311 w 1379634"/>
                  <a:gd name="connsiteY6" fmla="*/ 38142 h 263351"/>
                  <a:gd name="connsiteX7" fmla="*/ 496430 w 1379634"/>
                  <a:gd name="connsiteY7" fmla="*/ 33062 h 263351"/>
                  <a:gd name="connsiteX8" fmla="*/ 897751 w 1379634"/>
                  <a:gd name="connsiteY8" fmla="*/ 29887 h 263351"/>
                  <a:gd name="connsiteX9" fmla="*/ 1234936 w 1379634"/>
                  <a:gd name="connsiteY9" fmla="*/ 40682 h 263351"/>
                  <a:gd name="connsiteX10" fmla="*/ 1369555 w 1379634"/>
                  <a:gd name="connsiteY10" fmla="*/ 168317 h 263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79634" h="263351">
                    <a:moveTo>
                      <a:pt x="1369555" y="168317"/>
                    </a:moveTo>
                    <a:cubicBezTo>
                      <a:pt x="1388605" y="198162"/>
                      <a:pt x="1377811" y="198797"/>
                      <a:pt x="1360665" y="218482"/>
                    </a:cubicBezTo>
                    <a:cubicBezTo>
                      <a:pt x="1348601" y="233722"/>
                      <a:pt x="1325105" y="236897"/>
                      <a:pt x="1304151" y="239437"/>
                    </a:cubicBezTo>
                    <a:cubicBezTo>
                      <a:pt x="1233665" y="247692"/>
                      <a:pt x="1163180" y="255947"/>
                      <a:pt x="1092695" y="255312"/>
                    </a:cubicBezTo>
                    <a:cubicBezTo>
                      <a:pt x="1003161" y="254042"/>
                      <a:pt x="914261" y="237532"/>
                      <a:pt x="824726" y="232452"/>
                    </a:cubicBezTo>
                    <a:cubicBezTo>
                      <a:pt x="566280" y="219117"/>
                      <a:pt x="300215" y="304207"/>
                      <a:pt x="52565" y="237532"/>
                    </a:cubicBezTo>
                    <a:cubicBezTo>
                      <a:pt x="-94120" y="197527"/>
                      <a:pt x="105905" y="61002"/>
                      <a:pt x="171311" y="38142"/>
                    </a:cubicBezTo>
                    <a:cubicBezTo>
                      <a:pt x="250051" y="10202"/>
                      <a:pt x="417690" y="3852"/>
                      <a:pt x="496430" y="33062"/>
                    </a:cubicBezTo>
                    <a:cubicBezTo>
                      <a:pt x="536436" y="-3768"/>
                      <a:pt x="799961" y="-16468"/>
                      <a:pt x="897751" y="29887"/>
                    </a:cubicBezTo>
                    <a:cubicBezTo>
                      <a:pt x="1012051" y="5122"/>
                      <a:pt x="1149845" y="-593"/>
                      <a:pt x="1234936" y="40682"/>
                    </a:cubicBezTo>
                    <a:cubicBezTo>
                      <a:pt x="1265415" y="55922"/>
                      <a:pt x="1340980" y="123867"/>
                      <a:pt x="1369555" y="168317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7" name="Freeform: Shape 606">
                <a:extLst>
                  <a:ext uri="{FF2B5EF4-FFF2-40B4-BE49-F238E27FC236}">
                    <a16:creationId xmlns:a16="http://schemas.microsoft.com/office/drawing/2014/main" id="{CFD7AF87-78A0-4DDD-B487-BCE9ECFA64EE}"/>
                  </a:ext>
                </a:extLst>
              </p:cNvPr>
              <p:cNvSpPr/>
              <p:nvPr/>
            </p:nvSpPr>
            <p:spPr>
              <a:xfrm>
                <a:off x="7533927" y="5030980"/>
                <a:ext cx="1450242" cy="1378999"/>
              </a:xfrm>
              <a:custGeom>
                <a:avLst/>
                <a:gdLst>
                  <a:gd name="connsiteX0" fmla="*/ 1380838 w 1450242"/>
                  <a:gd name="connsiteY0" fmla="*/ 54099 h 1378999"/>
                  <a:gd name="connsiteX1" fmla="*/ 946497 w 1450242"/>
                  <a:gd name="connsiteY1" fmla="*/ 52194 h 1378999"/>
                  <a:gd name="connsiteX2" fmla="*/ 482312 w 1450242"/>
                  <a:gd name="connsiteY2" fmla="*/ 52194 h 1378999"/>
                  <a:gd name="connsiteX3" fmla="*/ 57497 w 1450242"/>
                  <a:gd name="connsiteY3" fmla="*/ 71244 h 1378999"/>
                  <a:gd name="connsiteX4" fmla="*/ 37812 w 1450242"/>
                  <a:gd name="connsiteY4" fmla="*/ 478914 h 1378999"/>
                  <a:gd name="connsiteX5" fmla="*/ 37812 w 1450242"/>
                  <a:gd name="connsiteY5" fmla="*/ 924685 h 1378999"/>
                  <a:gd name="connsiteX6" fmla="*/ 37812 w 1450242"/>
                  <a:gd name="connsiteY6" fmla="*/ 1332354 h 1378999"/>
                  <a:gd name="connsiteX7" fmla="*/ 482312 w 1450242"/>
                  <a:gd name="connsiteY7" fmla="*/ 1351404 h 1378999"/>
                  <a:gd name="connsiteX8" fmla="*/ 946497 w 1450242"/>
                  <a:gd name="connsiteY8" fmla="*/ 1351404 h 1378999"/>
                  <a:gd name="connsiteX9" fmla="*/ 1390997 w 1450242"/>
                  <a:gd name="connsiteY9" fmla="*/ 1332354 h 1378999"/>
                  <a:gd name="connsiteX10" fmla="*/ 1390997 w 1450242"/>
                  <a:gd name="connsiteY10" fmla="*/ 924685 h 1378999"/>
                  <a:gd name="connsiteX11" fmla="*/ 1390997 w 1450242"/>
                  <a:gd name="connsiteY11" fmla="*/ 478914 h 1378999"/>
                  <a:gd name="connsiteX12" fmla="*/ 1380838 w 1450242"/>
                  <a:gd name="connsiteY12" fmla="*/ 54099 h 1378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0242" h="1378999">
                    <a:moveTo>
                      <a:pt x="1380838" y="54099"/>
                    </a:moveTo>
                    <a:cubicBezTo>
                      <a:pt x="1296382" y="-22736"/>
                      <a:pt x="1052542" y="-12576"/>
                      <a:pt x="946497" y="52194"/>
                    </a:cubicBezTo>
                    <a:cubicBezTo>
                      <a:pt x="849342" y="-8765"/>
                      <a:pt x="601057" y="-10671"/>
                      <a:pt x="482312" y="52194"/>
                    </a:cubicBezTo>
                    <a:cubicBezTo>
                      <a:pt x="381347" y="-12576"/>
                      <a:pt x="137507" y="-10036"/>
                      <a:pt x="57497" y="71244"/>
                    </a:cubicBezTo>
                    <a:cubicBezTo>
                      <a:pt x="-22513" y="152524"/>
                      <a:pt x="-9178" y="372235"/>
                      <a:pt x="37812" y="478914"/>
                    </a:cubicBezTo>
                    <a:cubicBezTo>
                      <a:pt x="-4097" y="598294"/>
                      <a:pt x="-12988" y="828165"/>
                      <a:pt x="37812" y="924685"/>
                    </a:cubicBezTo>
                    <a:cubicBezTo>
                      <a:pt x="-17433" y="1050415"/>
                      <a:pt x="18128" y="1326640"/>
                      <a:pt x="37812" y="1332354"/>
                    </a:cubicBezTo>
                    <a:cubicBezTo>
                      <a:pt x="178782" y="1374265"/>
                      <a:pt x="331182" y="1375535"/>
                      <a:pt x="482312" y="1351404"/>
                    </a:cubicBezTo>
                    <a:cubicBezTo>
                      <a:pt x="625187" y="1390140"/>
                      <a:pt x="782032" y="1383790"/>
                      <a:pt x="946497" y="1351404"/>
                    </a:cubicBezTo>
                    <a:cubicBezTo>
                      <a:pt x="1070322" y="1392044"/>
                      <a:pt x="1290032" y="1389504"/>
                      <a:pt x="1390997" y="1332354"/>
                    </a:cubicBezTo>
                    <a:cubicBezTo>
                      <a:pt x="1406872" y="1323465"/>
                      <a:pt x="1442432" y="1063749"/>
                      <a:pt x="1390997" y="924685"/>
                    </a:cubicBezTo>
                    <a:cubicBezTo>
                      <a:pt x="1440528" y="833244"/>
                      <a:pt x="1438622" y="603374"/>
                      <a:pt x="1390997" y="478914"/>
                    </a:cubicBezTo>
                    <a:cubicBezTo>
                      <a:pt x="1477357" y="377949"/>
                      <a:pt x="1465292" y="130935"/>
                      <a:pt x="1380838" y="54099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: Shape 607">
                <a:extLst>
                  <a:ext uri="{FF2B5EF4-FFF2-40B4-BE49-F238E27FC236}">
                    <a16:creationId xmlns:a16="http://schemas.microsoft.com/office/drawing/2014/main" id="{24B56128-E007-41A6-835B-9A14869FFBD1}"/>
                  </a:ext>
                </a:extLst>
              </p:cNvPr>
              <p:cNvSpPr/>
              <p:nvPr/>
            </p:nvSpPr>
            <p:spPr>
              <a:xfrm>
                <a:off x="8493686" y="5925619"/>
                <a:ext cx="423892" cy="447008"/>
              </a:xfrm>
              <a:custGeom>
                <a:avLst/>
                <a:gdLst>
                  <a:gd name="connsiteX0" fmla="*/ 329639 w 423892"/>
                  <a:gd name="connsiteY0" fmla="*/ 42745 h 447008"/>
                  <a:gd name="connsiteX1" fmla="*/ 149298 w 423892"/>
                  <a:gd name="connsiteY1" fmla="*/ 200 h 447008"/>
                  <a:gd name="connsiteX2" fmla="*/ 69923 w 423892"/>
                  <a:gd name="connsiteY2" fmla="*/ 14170 h 447008"/>
                  <a:gd name="connsiteX3" fmla="*/ 29283 w 423892"/>
                  <a:gd name="connsiteY3" fmla="*/ 84655 h 447008"/>
                  <a:gd name="connsiteX4" fmla="*/ 1979 w 423892"/>
                  <a:gd name="connsiteY4" fmla="*/ 364690 h 447008"/>
                  <a:gd name="connsiteX5" fmla="*/ 9598 w 423892"/>
                  <a:gd name="connsiteY5" fmla="*/ 397710 h 447008"/>
                  <a:gd name="connsiteX6" fmla="*/ 396948 w 423892"/>
                  <a:gd name="connsiteY6" fmla="*/ 391995 h 447008"/>
                  <a:gd name="connsiteX7" fmla="*/ 423619 w 423892"/>
                  <a:gd name="connsiteY7" fmla="*/ 280870 h 447008"/>
                  <a:gd name="connsiteX8" fmla="*/ 405839 w 423892"/>
                  <a:gd name="connsiteY8" fmla="*/ 171015 h 447008"/>
                  <a:gd name="connsiteX9" fmla="*/ 329639 w 423892"/>
                  <a:gd name="connsiteY9" fmla="*/ 42745 h 447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3892" h="447008">
                    <a:moveTo>
                      <a:pt x="329639" y="42745"/>
                    </a:moveTo>
                    <a:cubicBezTo>
                      <a:pt x="280108" y="5280"/>
                      <a:pt x="212164" y="1470"/>
                      <a:pt x="149298" y="200"/>
                    </a:cubicBezTo>
                    <a:cubicBezTo>
                      <a:pt x="121994" y="-435"/>
                      <a:pt x="92783" y="-435"/>
                      <a:pt x="69923" y="14170"/>
                    </a:cubicBezTo>
                    <a:cubicBezTo>
                      <a:pt x="46429" y="30045"/>
                      <a:pt x="36269" y="57985"/>
                      <a:pt x="29283" y="84655"/>
                    </a:cubicBezTo>
                    <a:cubicBezTo>
                      <a:pt x="4519" y="176095"/>
                      <a:pt x="-4371" y="270710"/>
                      <a:pt x="1979" y="364690"/>
                    </a:cubicBezTo>
                    <a:cubicBezTo>
                      <a:pt x="2614" y="376120"/>
                      <a:pt x="-561" y="391995"/>
                      <a:pt x="9598" y="397710"/>
                    </a:cubicBezTo>
                    <a:cubicBezTo>
                      <a:pt x="196923" y="498675"/>
                      <a:pt x="368373" y="417395"/>
                      <a:pt x="396948" y="391995"/>
                    </a:cubicBezTo>
                    <a:cubicBezTo>
                      <a:pt x="424889" y="366595"/>
                      <a:pt x="421079" y="317700"/>
                      <a:pt x="423619" y="280870"/>
                    </a:cubicBezTo>
                    <a:cubicBezTo>
                      <a:pt x="425523" y="244040"/>
                      <a:pt x="417269" y="207210"/>
                      <a:pt x="405839" y="171015"/>
                    </a:cubicBezTo>
                    <a:cubicBezTo>
                      <a:pt x="390598" y="122755"/>
                      <a:pt x="370279" y="73860"/>
                      <a:pt x="329639" y="42745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: Shape 608">
                <a:extLst>
                  <a:ext uri="{FF2B5EF4-FFF2-40B4-BE49-F238E27FC236}">
                    <a16:creationId xmlns:a16="http://schemas.microsoft.com/office/drawing/2014/main" id="{F3694857-A3D1-49B4-958A-B71920E87D81}"/>
                  </a:ext>
                </a:extLst>
              </p:cNvPr>
              <p:cNvSpPr/>
              <p:nvPr/>
            </p:nvSpPr>
            <p:spPr>
              <a:xfrm>
                <a:off x="7991349" y="5930045"/>
                <a:ext cx="512382" cy="447974"/>
              </a:xfrm>
              <a:custGeom>
                <a:avLst/>
                <a:gdLst>
                  <a:gd name="connsiteX0" fmla="*/ 125 w 512382"/>
                  <a:gd name="connsiteY0" fmla="*/ 337405 h 447974"/>
                  <a:gd name="connsiteX1" fmla="*/ 40131 w 512382"/>
                  <a:gd name="connsiteY1" fmla="*/ 137380 h 447974"/>
                  <a:gd name="connsiteX2" fmla="*/ 86485 w 512382"/>
                  <a:gd name="connsiteY2" fmla="*/ 55465 h 447974"/>
                  <a:gd name="connsiteX3" fmla="*/ 191895 w 512382"/>
                  <a:gd name="connsiteY3" fmla="*/ 2760 h 447974"/>
                  <a:gd name="connsiteX4" fmla="*/ 417956 w 512382"/>
                  <a:gd name="connsiteY4" fmla="*/ 85310 h 447974"/>
                  <a:gd name="connsiteX5" fmla="*/ 511300 w 512382"/>
                  <a:gd name="connsiteY5" fmla="*/ 305655 h 447974"/>
                  <a:gd name="connsiteX6" fmla="*/ 494791 w 512382"/>
                  <a:gd name="connsiteY6" fmla="*/ 390110 h 447974"/>
                  <a:gd name="connsiteX7" fmla="*/ 422400 w 512382"/>
                  <a:gd name="connsiteY7" fmla="*/ 426940 h 447974"/>
                  <a:gd name="connsiteX8" fmla="*/ 67435 w 512382"/>
                  <a:gd name="connsiteY8" fmla="*/ 427575 h 447974"/>
                  <a:gd name="connsiteX9" fmla="*/ 16000 w 512382"/>
                  <a:gd name="connsiteY9" fmla="*/ 403445 h 447974"/>
                  <a:gd name="connsiteX10" fmla="*/ 125 w 512382"/>
                  <a:gd name="connsiteY10" fmla="*/ 337405 h 447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2382" h="447974">
                    <a:moveTo>
                      <a:pt x="125" y="337405"/>
                    </a:moveTo>
                    <a:cubicBezTo>
                      <a:pt x="2666" y="269460"/>
                      <a:pt x="16000" y="201515"/>
                      <a:pt x="40131" y="137380"/>
                    </a:cubicBezTo>
                    <a:cubicBezTo>
                      <a:pt x="50925" y="108170"/>
                      <a:pt x="64895" y="78960"/>
                      <a:pt x="86485" y="55465"/>
                    </a:cubicBezTo>
                    <a:cubicBezTo>
                      <a:pt x="113791" y="26890"/>
                      <a:pt x="151891" y="9110"/>
                      <a:pt x="191895" y="2760"/>
                    </a:cubicBezTo>
                    <a:cubicBezTo>
                      <a:pt x="274445" y="-10575"/>
                      <a:pt x="361441" y="25620"/>
                      <a:pt x="417956" y="85310"/>
                    </a:cubicBezTo>
                    <a:cubicBezTo>
                      <a:pt x="474470" y="145000"/>
                      <a:pt x="503681" y="225010"/>
                      <a:pt x="511300" y="305655"/>
                    </a:cubicBezTo>
                    <a:cubicBezTo>
                      <a:pt x="513841" y="334865"/>
                      <a:pt x="513206" y="366615"/>
                      <a:pt x="494791" y="390110"/>
                    </a:cubicBezTo>
                    <a:cubicBezTo>
                      <a:pt x="477645" y="411065"/>
                      <a:pt x="449070" y="419955"/>
                      <a:pt x="422400" y="426940"/>
                    </a:cubicBezTo>
                    <a:cubicBezTo>
                      <a:pt x="306195" y="454880"/>
                      <a:pt x="183641" y="454880"/>
                      <a:pt x="67435" y="427575"/>
                    </a:cubicBezTo>
                    <a:cubicBezTo>
                      <a:pt x="48385" y="423130"/>
                      <a:pt x="28700" y="417415"/>
                      <a:pt x="16000" y="403445"/>
                    </a:cubicBezTo>
                    <a:cubicBezTo>
                      <a:pt x="760" y="385665"/>
                      <a:pt x="-509" y="360265"/>
                      <a:pt x="125" y="337405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: Shape 609">
                <a:extLst>
                  <a:ext uri="{FF2B5EF4-FFF2-40B4-BE49-F238E27FC236}">
                    <a16:creationId xmlns:a16="http://schemas.microsoft.com/office/drawing/2014/main" id="{76E50297-CD66-470D-A039-00B658FF0E3F}"/>
                  </a:ext>
                </a:extLst>
              </p:cNvPr>
              <p:cNvSpPr/>
              <p:nvPr/>
            </p:nvSpPr>
            <p:spPr>
              <a:xfrm>
                <a:off x="7587854" y="5935322"/>
                <a:ext cx="433595" cy="431705"/>
              </a:xfrm>
              <a:custGeom>
                <a:avLst/>
                <a:gdLst>
                  <a:gd name="connsiteX0" fmla="*/ 6111 w 433595"/>
                  <a:gd name="connsiteY0" fmla="*/ 328952 h 431705"/>
                  <a:gd name="connsiteX1" fmla="*/ 25161 w 433595"/>
                  <a:gd name="connsiteY1" fmla="*/ 187347 h 431705"/>
                  <a:gd name="connsiteX2" fmla="*/ 98186 w 433595"/>
                  <a:gd name="connsiteY2" fmla="*/ 62887 h 431705"/>
                  <a:gd name="connsiteX3" fmla="*/ 227726 w 433595"/>
                  <a:gd name="connsiteY3" fmla="*/ 22 h 431705"/>
                  <a:gd name="connsiteX4" fmla="*/ 393461 w 433595"/>
                  <a:gd name="connsiteY4" fmla="*/ 114322 h 431705"/>
                  <a:gd name="connsiteX5" fmla="*/ 432831 w 433595"/>
                  <a:gd name="connsiteY5" fmla="*/ 316252 h 431705"/>
                  <a:gd name="connsiteX6" fmla="*/ 412511 w 433595"/>
                  <a:gd name="connsiteY6" fmla="*/ 394357 h 431705"/>
                  <a:gd name="connsiteX7" fmla="*/ 362981 w 433595"/>
                  <a:gd name="connsiteY7" fmla="*/ 411502 h 431705"/>
                  <a:gd name="connsiteX8" fmla="*/ 307736 w 433595"/>
                  <a:gd name="connsiteY8" fmla="*/ 419757 h 431705"/>
                  <a:gd name="connsiteX9" fmla="*/ 135651 w 433595"/>
                  <a:gd name="connsiteY9" fmla="*/ 426742 h 431705"/>
                  <a:gd name="connsiteX10" fmla="*/ 6111 w 433595"/>
                  <a:gd name="connsiteY10" fmla="*/ 328952 h 431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595" h="431705">
                    <a:moveTo>
                      <a:pt x="6111" y="328952"/>
                    </a:moveTo>
                    <a:cubicBezTo>
                      <a:pt x="-9129" y="282597"/>
                      <a:pt x="6746" y="232432"/>
                      <a:pt x="25161" y="187347"/>
                    </a:cubicBezTo>
                    <a:cubicBezTo>
                      <a:pt x="43576" y="142897"/>
                      <a:pt x="65165" y="98447"/>
                      <a:pt x="98186" y="62887"/>
                    </a:cubicBezTo>
                    <a:cubicBezTo>
                      <a:pt x="131206" y="27327"/>
                      <a:pt x="178196" y="657"/>
                      <a:pt x="227726" y="22"/>
                    </a:cubicBezTo>
                    <a:cubicBezTo>
                      <a:pt x="299481" y="-1248"/>
                      <a:pt x="362981" y="52092"/>
                      <a:pt x="393461" y="114322"/>
                    </a:cubicBezTo>
                    <a:cubicBezTo>
                      <a:pt x="423940" y="176552"/>
                      <a:pt x="428386" y="247672"/>
                      <a:pt x="432831" y="316252"/>
                    </a:cubicBezTo>
                    <a:cubicBezTo>
                      <a:pt x="434736" y="344192"/>
                      <a:pt x="434736" y="375942"/>
                      <a:pt x="412511" y="394357"/>
                    </a:cubicBezTo>
                    <a:cubicBezTo>
                      <a:pt x="399176" y="405787"/>
                      <a:pt x="380761" y="408962"/>
                      <a:pt x="362981" y="411502"/>
                    </a:cubicBezTo>
                    <a:cubicBezTo>
                      <a:pt x="344565" y="414042"/>
                      <a:pt x="326151" y="417217"/>
                      <a:pt x="307736" y="419757"/>
                    </a:cubicBezTo>
                    <a:cubicBezTo>
                      <a:pt x="250586" y="428647"/>
                      <a:pt x="192165" y="437537"/>
                      <a:pt x="135651" y="426742"/>
                    </a:cubicBezTo>
                    <a:cubicBezTo>
                      <a:pt x="79136" y="416582"/>
                      <a:pt x="23890" y="382292"/>
                      <a:pt x="6111" y="328952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11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7827046" y="5799749"/>
                <a:ext cx="321449" cy="333715"/>
                <a:chOff x="7827046" y="5799749"/>
                <a:chExt cx="321449" cy="333715"/>
              </a:xfrm>
              <a:solidFill>
                <a:schemeClr val="accent1"/>
              </a:solidFill>
            </p:grpSpPr>
            <p:sp>
              <p:nvSpPr>
                <p:cNvPr id="612" name="Freeform: Shape 611">
                  <a:extLst>
                    <a:ext uri="{FF2B5EF4-FFF2-40B4-BE49-F238E27FC236}">
                      <a16:creationId xmlns:a16="http://schemas.microsoft.com/office/drawing/2014/main" id="{961B95E0-6786-4EAD-BB93-70B0635DEB61}"/>
                    </a:ext>
                  </a:extLst>
                </p:cNvPr>
                <p:cNvSpPr/>
                <p:nvPr/>
              </p:nvSpPr>
              <p:spPr>
                <a:xfrm>
                  <a:off x="7827046" y="5799749"/>
                  <a:ext cx="321449" cy="333715"/>
                </a:xfrm>
                <a:custGeom>
                  <a:avLst/>
                  <a:gdLst>
                    <a:gd name="connsiteX0" fmla="*/ 118073 w 321449"/>
                    <a:gd name="connsiteY0" fmla="*/ 157820 h 333715"/>
                    <a:gd name="connsiteX1" fmla="*/ 117438 w 321449"/>
                    <a:gd name="connsiteY1" fmla="*/ 147025 h 333715"/>
                    <a:gd name="connsiteX2" fmla="*/ 101563 w 321449"/>
                    <a:gd name="connsiteY2" fmla="*/ 126705 h 333715"/>
                    <a:gd name="connsiteX3" fmla="*/ 83148 w 321449"/>
                    <a:gd name="connsiteY3" fmla="*/ 107655 h 333715"/>
                    <a:gd name="connsiteX4" fmla="*/ 81244 w 321449"/>
                    <a:gd name="connsiteY4" fmla="*/ 82890 h 333715"/>
                    <a:gd name="connsiteX5" fmla="*/ 111723 w 321449"/>
                    <a:gd name="connsiteY5" fmla="*/ 91780 h 333715"/>
                    <a:gd name="connsiteX6" fmla="*/ 142838 w 321449"/>
                    <a:gd name="connsiteY6" fmla="*/ 93685 h 333715"/>
                    <a:gd name="connsiteX7" fmla="*/ 151094 w 321449"/>
                    <a:gd name="connsiteY7" fmla="*/ 68920 h 333715"/>
                    <a:gd name="connsiteX8" fmla="*/ 151728 w 321449"/>
                    <a:gd name="connsiteY8" fmla="*/ 30820 h 333715"/>
                    <a:gd name="connsiteX9" fmla="*/ 154269 w 321449"/>
                    <a:gd name="connsiteY9" fmla="*/ 13040 h 333715"/>
                    <a:gd name="connsiteX10" fmla="*/ 166969 w 321449"/>
                    <a:gd name="connsiteY10" fmla="*/ 340 h 333715"/>
                    <a:gd name="connsiteX11" fmla="*/ 188559 w 321449"/>
                    <a:gd name="connsiteY11" fmla="*/ 13040 h 333715"/>
                    <a:gd name="connsiteX12" fmla="*/ 188559 w 321449"/>
                    <a:gd name="connsiteY12" fmla="*/ 75270 h 333715"/>
                    <a:gd name="connsiteX13" fmla="*/ 190463 w 321449"/>
                    <a:gd name="connsiteY13" fmla="*/ 84160 h 333715"/>
                    <a:gd name="connsiteX14" fmla="*/ 218403 w 321449"/>
                    <a:gd name="connsiteY14" fmla="*/ 75270 h 333715"/>
                    <a:gd name="connsiteX15" fmla="*/ 244438 w 321449"/>
                    <a:gd name="connsiteY15" fmla="*/ 57490 h 333715"/>
                    <a:gd name="connsiteX16" fmla="*/ 231103 w 321449"/>
                    <a:gd name="connsiteY16" fmla="*/ 93050 h 333715"/>
                    <a:gd name="connsiteX17" fmla="*/ 215863 w 321449"/>
                    <a:gd name="connsiteY17" fmla="*/ 126070 h 333715"/>
                    <a:gd name="connsiteX18" fmla="*/ 239359 w 321449"/>
                    <a:gd name="connsiteY18" fmla="*/ 120990 h 333715"/>
                    <a:gd name="connsiteX19" fmla="*/ 260313 w 321449"/>
                    <a:gd name="connsiteY19" fmla="*/ 108290 h 333715"/>
                    <a:gd name="connsiteX20" fmla="*/ 283173 w 321449"/>
                    <a:gd name="connsiteY20" fmla="*/ 112735 h 333715"/>
                    <a:gd name="connsiteX21" fmla="*/ 275553 w 321449"/>
                    <a:gd name="connsiteY21" fmla="*/ 138770 h 333715"/>
                    <a:gd name="connsiteX22" fmla="*/ 247613 w 321449"/>
                    <a:gd name="connsiteY22" fmla="*/ 152105 h 333715"/>
                    <a:gd name="connsiteX23" fmla="*/ 238088 w 321449"/>
                    <a:gd name="connsiteY23" fmla="*/ 167980 h 333715"/>
                    <a:gd name="connsiteX24" fmla="*/ 252694 w 321449"/>
                    <a:gd name="connsiteY24" fmla="*/ 176870 h 333715"/>
                    <a:gd name="connsiteX25" fmla="*/ 304128 w 321449"/>
                    <a:gd name="connsiteY25" fmla="*/ 183855 h 333715"/>
                    <a:gd name="connsiteX26" fmla="*/ 317463 w 321449"/>
                    <a:gd name="connsiteY26" fmla="*/ 187030 h 333715"/>
                    <a:gd name="connsiteX27" fmla="*/ 318734 w 321449"/>
                    <a:gd name="connsiteY27" fmla="*/ 204810 h 333715"/>
                    <a:gd name="connsiteX28" fmla="*/ 301588 w 321449"/>
                    <a:gd name="connsiteY28" fmla="*/ 214970 h 333715"/>
                    <a:gd name="connsiteX29" fmla="*/ 255234 w 321449"/>
                    <a:gd name="connsiteY29" fmla="*/ 209255 h 333715"/>
                    <a:gd name="connsiteX30" fmla="*/ 245709 w 321449"/>
                    <a:gd name="connsiteY30" fmla="*/ 206715 h 333715"/>
                    <a:gd name="connsiteX31" fmla="*/ 241263 w 321449"/>
                    <a:gd name="connsiteY31" fmla="*/ 221955 h 333715"/>
                    <a:gd name="connsiteX32" fmla="*/ 250788 w 321449"/>
                    <a:gd name="connsiteY32" fmla="*/ 237830 h 333715"/>
                    <a:gd name="connsiteX33" fmla="*/ 238723 w 321449"/>
                    <a:gd name="connsiteY33" fmla="*/ 255610 h 333715"/>
                    <a:gd name="connsiteX34" fmla="*/ 216498 w 321449"/>
                    <a:gd name="connsiteY34" fmla="*/ 249260 h 333715"/>
                    <a:gd name="connsiteX35" fmla="*/ 198084 w 321449"/>
                    <a:gd name="connsiteY35" fmla="*/ 234655 h 333715"/>
                    <a:gd name="connsiteX36" fmla="*/ 186653 w 321449"/>
                    <a:gd name="connsiteY36" fmla="*/ 243545 h 333715"/>
                    <a:gd name="connsiteX37" fmla="*/ 184748 w 321449"/>
                    <a:gd name="connsiteY37" fmla="*/ 258150 h 333715"/>
                    <a:gd name="connsiteX38" fmla="*/ 185384 w 321449"/>
                    <a:gd name="connsiteY38" fmla="*/ 305775 h 333715"/>
                    <a:gd name="connsiteX39" fmla="*/ 182844 w 321449"/>
                    <a:gd name="connsiteY39" fmla="*/ 323555 h 333715"/>
                    <a:gd name="connsiteX40" fmla="*/ 168238 w 321449"/>
                    <a:gd name="connsiteY40" fmla="*/ 333715 h 333715"/>
                    <a:gd name="connsiteX41" fmla="*/ 155538 w 321449"/>
                    <a:gd name="connsiteY41" fmla="*/ 324190 h 333715"/>
                    <a:gd name="connsiteX42" fmla="*/ 152998 w 321449"/>
                    <a:gd name="connsiteY42" fmla="*/ 308315 h 333715"/>
                    <a:gd name="connsiteX43" fmla="*/ 152998 w 321449"/>
                    <a:gd name="connsiteY43" fmla="*/ 240370 h 333715"/>
                    <a:gd name="connsiteX44" fmla="*/ 146648 w 321449"/>
                    <a:gd name="connsiteY44" fmla="*/ 231480 h 333715"/>
                    <a:gd name="connsiteX45" fmla="*/ 133948 w 321449"/>
                    <a:gd name="connsiteY45" fmla="*/ 233385 h 333715"/>
                    <a:gd name="connsiteX46" fmla="*/ 105373 w 321449"/>
                    <a:gd name="connsiteY46" fmla="*/ 251165 h 333715"/>
                    <a:gd name="connsiteX47" fmla="*/ 103469 w 321449"/>
                    <a:gd name="connsiteY47" fmla="*/ 218145 h 333715"/>
                    <a:gd name="connsiteX48" fmla="*/ 110453 w 321449"/>
                    <a:gd name="connsiteY48" fmla="*/ 199730 h 333715"/>
                    <a:gd name="connsiteX49" fmla="*/ 92673 w 321449"/>
                    <a:gd name="connsiteY49" fmla="*/ 185125 h 333715"/>
                    <a:gd name="connsiteX50" fmla="*/ 58384 w 321449"/>
                    <a:gd name="connsiteY50" fmla="*/ 187665 h 333715"/>
                    <a:gd name="connsiteX51" fmla="*/ 26634 w 321449"/>
                    <a:gd name="connsiteY51" fmla="*/ 200365 h 333715"/>
                    <a:gd name="connsiteX52" fmla="*/ 598 w 321449"/>
                    <a:gd name="connsiteY52" fmla="*/ 181950 h 333715"/>
                    <a:gd name="connsiteX53" fmla="*/ 14569 w 321449"/>
                    <a:gd name="connsiteY53" fmla="*/ 154010 h 333715"/>
                    <a:gd name="connsiteX54" fmla="*/ 48859 w 321449"/>
                    <a:gd name="connsiteY54" fmla="*/ 154645 h 333715"/>
                    <a:gd name="connsiteX55" fmla="*/ 88228 w 321449"/>
                    <a:gd name="connsiteY55" fmla="*/ 162265 h 333715"/>
                    <a:gd name="connsiteX56" fmla="*/ 117438 w 321449"/>
                    <a:gd name="connsiteY56" fmla="*/ 159090 h 333715"/>
                    <a:gd name="connsiteX57" fmla="*/ 118073 w 321449"/>
                    <a:gd name="connsiteY57" fmla="*/ 157820 h 333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21449" h="333715">
                      <a:moveTo>
                        <a:pt x="118073" y="157820"/>
                      </a:moveTo>
                      <a:cubicBezTo>
                        <a:pt x="119344" y="154645"/>
                        <a:pt x="118709" y="150835"/>
                        <a:pt x="117438" y="147025"/>
                      </a:cubicBezTo>
                      <a:cubicBezTo>
                        <a:pt x="114263" y="138770"/>
                        <a:pt x="107913" y="132420"/>
                        <a:pt x="101563" y="126705"/>
                      </a:cubicBezTo>
                      <a:cubicBezTo>
                        <a:pt x="95213" y="120990"/>
                        <a:pt x="87594" y="115275"/>
                        <a:pt x="83148" y="107655"/>
                      </a:cubicBezTo>
                      <a:cubicBezTo>
                        <a:pt x="78703" y="100035"/>
                        <a:pt x="76798" y="90510"/>
                        <a:pt x="81244" y="82890"/>
                      </a:cubicBezTo>
                      <a:cubicBezTo>
                        <a:pt x="92038" y="80985"/>
                        <a:pt x="102198" y="87335"/>
                        <a:pt x="111723" y="91780"/>
                      </a:cubicBezTo>
                      <a:cubicBezTo>
                        <a:pt x="121248" y="96860"/>
                        <a:pt x="133948" y="100035"/>
                        <a:pt x="142838" y="93685"/>
                      </a:cubicBezTo>
                      <a:cubicBezTo>
                        <a:pt x="149823" y="87970"/>
                        <a:pt x="150459" y="77810"/>
                        <a:pt x="151094" y="68920"/>
                      </a:cubicBezTo>
                      <a:cubicBezTo>
                        <a:pt x="151094" y="56220"/>
                        <a:pt x="151728" y="43520"/>
                        <a:pt x="151728" y="30820"/>
                      </a:cubicBezTo>
                      <a:cubicBezTo>
                        <a:pt x="151728" y="24470"/>
                        <a:pt x="151728" y="18755"/>
                        <a:pt x="154269" y="13040"/>
                      </a:cubicBezTo>
                      <a:cubicBezTo>
                        <a:pt x="156173" y="7325"/>
                        <a:pt x="161253" y="2245"/>
                        <a:pt x="166969" y="340"/>
                      </a:cubicBezTo>
                      <a:cubicBezTo>
                        <a:pt x="175859" y="-1565"/>
                        <a:pt x="184748" y="4785"/>
                        <a:pt x="188559" y="13040"/>
                      </a:cubicBezTo>
                      <a:cubicBezTo>
                        <a:pt x="197448" y="32725"/>
                        <a:pt x="188559" y="54950"/>
                        <a:pt x="188559" y="75270"/>
                      </a:cubicBezTo>
                      <a:cubicBezTo>
                        <a:pt x="188559" y="78445"/>
                        <a:pt x="188559" y="81620"/>
                        <a:pt x="190463" y="84160"/>
                      </a:cubicBezTo>
                      <a:cubicBezTo>
                        <a:pt x="196178" y="94320"/>
                        <a:pt x="212053" y="84795"/>
                        <a:pt x="218403" y="75270"/>
                      </a:cubicBezTo>
                      <a:cubicBezTo>
                        <a:pt x="224119" y="65110"/>
                        <a:pt x="239994" y="46695"/>
                        <a:pt x="244438" y="57490"/>
                      </a:cubicBezTo>
                      <a:cubicBezTo>
                        <a:pt x="250153" y="69555"/>
                        <a:pt x="238723" y="83525"/>
                        <a:pt x="231103" y="93050"/>
                      </a:cubicBezTo>
                      <a:cubicBezTo>
                        <a:pt x="229198" y="95590"/>
                        <a:pt x="208878" y="124165"/>
                        <a:pt x="215863" y="126070"/>
                      </a:cubicBezTo>
                      <a:cubicBezTo>
                        <a:pt x="223484" y="128610"/>
                        <a:pt x="232373" y="125435"/>
                        <a:pt x="239359" y="120990"/>
                      </a:cubicBezTo>
                      <a:cubicBezTo>
                        <a:pt x="246344" y="116545"/>
                        <a:pt x="252694" y="111465"/>
                        <a:pt x="260313" y="108290"/>
                      </a:cubicBezTo>
                      <a:cubicBezTo>
                        <a:pt x="267934" y="105750"/>
                        <a:pt x="278094" y="106385"/>
                        <a:pt x="283173" y="112735"/>
                      </a:cubicBezTo>
                      <a:cubicBezTo>
                        <a:pt x="289523" y="120990"/>
                        <a:pt x="284444" y="133055"/>
                        <a:pt x="275553" y="138770"/>
                      </a:cubicBezTo>
                      <a:cubicBezTo>
                        <a:pt x="267298" y="144485"/>
                        <a:pt x="256503" y="147025"/>
                        <a:pt x="247613" y="152105"/>
                      </a:cubicBezTo>
                      <a:cubicBezTo>
                        <a:pt x="241898" y="155280"/>
                        <a:pt x="235548" y="161630"/>
                        <a:pt x="238088" y="167980"/>
                      </a:cubicBezTo>
                      <a:cubicBezTo>
                        <a:pt x="239994" y="173695"/>
                        <a:pt x="246978" y="175600"/>
                        <a:pt x="252694" y="176870"/>
                      </a:cubicBezTo>
                      <a:cubicBezTo>
                        <a:pt x="269838" y="180045"/>
                        <a:pt x="286984" y="182585"/>
                        <a:pt x="304128" y="183855"/>
                      </a:cubicBezTo>
                      <a:cubicBezTo>
                        <a:pt x="308573" y="183855"/>
                        <a:pt x="313653" y="184490"/>
                        <a:pt x="317463" y="187030"/>
                      </a:cubicBezTo>
                      <a:cubicBezTo>
                        <a:pt x="322544" y="191475"/>
                        <a:pt x="322544" y="199730"/>
                        <a:pt x="318734" y="204810"/>
                      </a:cubicBezTo>
                      <a:cubicBezTo>
                        <a:pt x="314923" y="209890"/>
                        <a:pt x="307938" y="213065"/>
                        <a:pt x="301588" y="214970"/>
                      </a:cubicBezTo>
                      <a:cubicBezTo>
                        <a:pt x="286348" y="218780"/>
                        <a:pt x="269203" y="216875"/>
                        <a:pt x="255234" y="209255"/>
                      </a:cubicBezTo>
                      <a:cubicBezTo>
                        <a:pt x="252059" y="207985"/>
                        <a:pt x="248884" y="206080"/>
                        <a:pt x="245709" y="206715"/>
                      </a:cubicBezTo>
                      <a:cubicBezTo>
                        <a:pt x="239359" y="207985"/>
                        <a:pt x="238723" y="216875"/>
                        <a:pt x="241263" y="221955"/>
                      </a:cubicBezTo>
                      <a:cubicBezTo>
                        <a:pt x="244438" y="227670"/>
                        <a:pt x="249519" y="232115"/>
                        <a:pt x="250788" y="237830"/>
                      </a:cubicBezTo>
                      <a:cubicBezTo>
                        <a:pt x="252059" y="245450"/>
                        <a:pt x="246344" y="253070"/>
                        <a:pt x="238723" y="255610"/>
                      </a:cubicBezTo>
                      <a:cubicBezTo>
                        <a:pt x="231103" y="257515"/>
                        <a:pt x="222213" y="254975"/>
                        <a:pt x="216498" y="249260"/>
                      </a:cubicBezTo>
                      <a:cubicBezTo>
                        <a:pt x="210784" y="243545"/>
                        <a:pt x="206338" y="234655"/>
                        <a:pt x="198084" y="234655"/>
                      </a:cubicBezTo>
                      <a:cubicBezTo>
                        <a:pt x="193003" y="234655"/>
                        <a:pt x="188559" y="238465"/>
                        <a:pt x="186653" y="243545"/>
                      </a:cubicBezTo>
                      <a:cubicBezTo>
                        <a:pt x="184748" y="247990"/>
                        <a:pt x="184748" y="253070"/>
                        <a:pt x="184748" y="258150"/>
                      </a:cubicBezTo>
                      <a:cubicBezTo>
                        <a:pt x="184748" y="274025"/>
                        <a:pt x="185384" y="289900"/>
                        <a:pt x="185384" y="305775"/>
                      </a:cubicBezTo>
                      <a:cubicBezTo>
                        <a:pt x="185384" y="312125"/>
                        <a:pt x="185384" y="317840"/>
                        <a:pt x="182844" y="323555"/>
                      </a:cubicBezTo>
                      <a:cubicBezTo>
                        <a:pt x="180303" y="329270"/>
                        <a:pt x="174588" y="333715"/>
                        <a:pt x="168238" y="333715"/>
                      </a:cubicBezTo>
                      <a:cubicBezTo>
                        <a:pt x="162523" y="333715"/>
                        <a:pt x="158078" y="329270"/>
                        <a:pt x="155538" y="324190"/>
                      </a:cubicBezTo>
                      <a:cubicBezTo>
                        <a:pt x="152998" y="319110"/>
                        <a:pt x="152998" y="314030"/>
                        <a:pt x="152998" y="308315"/>
                      </a:cubicBezTo>
                      <a:cubicBezTo>
                        <a:pt x="153634" y="285455"/>
                        <a:pt x="159984" y="262595"/>
                        <a:pt x="152998" y="240370"/>
                      </a:cubicBezTo>
                      <a:cubicBezTo>
                        <a:pt x="151728" y="237195"/>
                        <a:pt x="150459" y="233385"/>
                        <a:pt x="146648" y="231480"/>
                      </a:cubicBezTo>
                      <a:cubicBezTo>
                        <a:pt x="142838" y="229575"/>
                        <a:pt x="137759" y="230845"/>
                        <a:pt x="133948" y="233385"/>
                      </a:cubicBezTo>
                      <a:cubicBezTo>
                        <a:pt x="126328" y="239735"/>
                        <a:pt x="118073" y="256245"/>
                        <a:pt x="105373" y="251165"/>
                      </a:cubicBezTo>
                      <a:cubicBezTo>
                        <a:pt x="88228" y="244815"/>
                        <a:pt x="96484" y="227670"/>
                        <a:pt x="103469" y="218145"/>
                      </a:cubicBezTo>
                      <a:cubicBezTo>
                        <a:pt x="107913" y="212430"/>
                        <a:pt x="111723" y="206080"/>
                        <a:pt x="110453" y="199730"/>
                      </a:cubicBezTo>
                      <a:cubicBezTo>
                        <a:pt x="109184" y="192110"/>
                        <a:pt x="100928" y="187030"/>
                        <a:pt x="92673" y="185125"/>
                      </a:cubicBezTo>
                      <a:cubicBezTo>
                        <a:pt x="81244" y="181950"/>
                        <a:pt x="69178" y="183220"/>
                        <a:pt x="58384" y="187665"/>
                      </a:cubicBezTo>
                      <a:cubicBezTo>
                        <a:pt x="47588" y="192110"/>
                        <a:pt x="38063" y="199730"/>
                        <a:pt x="26634" y="200365"/>
                      </a:cubicBezTo>
                      <a:cubicBezTo>
                        <a:pt x="15203" y="201000"/>
                        <a:pt x="3138" y="192745"/>
                        <a:pt x="598" y="181950"/>
                      </a:cubicBezTo>
                      <a:cubicBezTo>
                        <a:pt x="-1941" y="171155"/>
                        <a:pt x="3773" y="158455"/>
                        <a:pt x="14569" y="154010"/>
                      </a:cubicBezTo>
                      <a:cubicBezTo>
                        <a:pt x="25363" y="149565"/>
                        <a:pt x="37428" y="152105"/>
                        <a:pt x="48859" y="154645"/>
                      </a:cubicBezTo>
                      <a:cubicBezTo>
                        <a:pt x="62194" y="157820"/>
                        <a:pt x="74894" y="159725"/>
                        <a:pt x="88228" y="162265"/>
                      </a:cubicBezTo>
                      <a:cubicBezTo>
                        <a:pt x="95848" y="163535"/>
                        <a:pt x="112359" y="167980"/>
                        <a:pt x="117438" y="159090"/>
                      </a:cubicBezTo>
                      <a:cubicBezTo>
                        <a:pt x="118073" y="158455"/>
                        <a:pt x="118073" y="157820"/>
                        <a:pt x="118073" y="157820"/>
                      </a:cubicBezTo>
                      <a:close/>
                    </a:path>
                  </a:pathLst>
                </a:custGeom>
                <a:solidFill>
                  <a:srgbClr val="8BA14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3" name="Freeform: Shape 612">
                  <a:extLst>
                    <a:ext uri="{FF2B5EF4-FFF2-40B4-BE49-F238E27FC236}">
                      <a16:creationId xmlns:a16="http://schemas.microsoft.com/office/drawing/2014/main" id="{F18B7538-C2F0-4781-9E1E-5BCD04D12378}"/>
                    </a:ext>
                  </a:extLst>
                </p:cNvPr>
                <p:cNvSpPr/>
                <p:nvPr/>
              </p:nvSpPr>
              <p:spPr>
                <a:xfrm>
                  <a:off x="7960994" y="5928995"/>
                  <a:ext cx="85090" cy="81279"/>
                </a:xfrm>
                <a:custGeom>
                  <a:avLst/>
                  <a:gdLst>
                    <a:gd name="connsiteX0" fmla="*/ 85090 w 85090"/>
                    <a:gd name="connsiteY0" fmla="*/ 40640 h 81279"/>
                    <a:gd name="connsiteX1" fmla="*/ 42545 w 85090"/>
                    <a:gd name="connsiteY1" fmla="*/ 81280 h 81279"/>
                    <a:gd name="connsiteX2" fmla="*/ 0 w 85090"/>
                    <a:gd name="connsiteY2" fmla="*/ 40640 h 81279"/>
                    <a:gd name="connsiteX3" fmla="*/ 42545 w 85090"/>
                    <a:gd name="connsiteY3" fmla="*/ 0 h 81279"/>
                    <a:gd name="connsiteX4" fmla="*/ 85090 w 85090"/>
                    <a:gd name="connsiteY4" fmla="*/ 40640 h 8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90" h="81279">
                      <a:moveTo>
                        <a:pt x="85090" y="40640"/>
                      </a:moveTo>
                      <a:cubicBezTo>
                        <a:pt x="85090" y="62865"/>
                        <a:pt x="66040" y="81280"/>
                        <a:pt x="42545" y="81280"/>
                      </a:cubicBezTo>
                      <a:cubicBezTo>
                        <a:pt x="19050" y="81280"/>
                        <a:pt x="0" y="62865"/>
                        <a:pt x="0" y="40640"/>
                      </a:cubicBezTo>
                      <a:cubicBezTo>
                        <a:pt x="0" y="18415"/>
                        <a:pt x="19050" y="0"/>
                        <a:pt x="42545" y="0"/>
                      </a:cubicBezTo>
                      <a:cubicBezTo>
                        <a:pt x="66040" y="0"/>
                        <a:pt x="85090" y="17780"/>
                        <a:pt x="85090" y="40640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4" name="Freeform: Shape 613">
                  <a:extLst>
                    <a:ext uri="{FF2B5EF4-FFF2-40B4-BE49-F238E27FC236}">
                      <a16:creationId xmlns:a16="http://schemas.microsoft.com/office/drawing/2014/main" id="{758A7D75-B4F0-4A49-A8E8-C1735621BD90}"/>
                    </a:ext>
                  </a:extLst>
                </p:cNvPr>
                <p:cNvSpPr/>
                <p:nvPr/>
              </p:nvSpPr>
              <p:spPr>
                <a:xfrm>
                  <a:off x="7965440" y="5939790"/>
                  <a:ext cx="76200" cy="62229"/>
                </a:xfrm>
                <a:custGeom>
                  <a:avLst/>
                  <a:gdLst>
                    <a:gd name="connsiteX0" fmla="*/ 76200 w 76200"/>
                    <a:gd name="connsiteY0" fmla="*/ 31115 h 62229"/>
                    <a:gd name="connsiteX1" fmla="*/ 38100 w 76200"/>
                    <a:gd name="connsiteY1" fmla="*/ 62230 h 62229"/>
                    <a:gd name="connsiteX2" fmla="*/ 0 w 76200"/>
                    <a:gd name="connsiteY2" fmla="*/ 31115 h 62229"/>
                    <a:gd name="connsiteX3" fmla="*/ 38100 w 76200"/>
                    <a:gd name="connsiteY3" fmla="*/ 0 h 62229"/>
                    <a:gd name="connsiteX4" fmla="*/ 76200 w 76200"/>
                    <a:gd name="connsiteY4" fmla="*/ 31115 h 62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2229">
                      <a:moveTo>
                        <a:pt x="76200" y="31115"/>
                      </a:moveTo>
                      <a:cubicBezTo>
                        <a:pt x="76200" y="48260"/>
                        <a:pt x="59055" y="62230"/>
                        <a:pt x="38100" y="62230"/>
                      </a:cubicBezTo>
                      <a:cubicBezTo>
                        <a:pt x="17145" y="62230"/>
                        <a:pt x="0" y="48260"/>
                        <a:pt x="0" y="31115"/>
                      </a:cubicBezTo>
                      <a:cubicBezTo>
                        <a:pt x="0" y="13970"/>
                        <a:pt x="17145" y="0"/>
                        <a:pt x="38100" y="0"/>
                      </a:cubicBezTo>
                      <a:cubicBezTo>
                        <a:pt x="59055" y="0"/>
                        <a:pt x="76200" y="13970"/>
                        <a:pt x="76200" y="31115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5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8272118" y="5777572"/>
                <a:ext cx="398327" cy="372446"/>
                <a:chOff x="8272118" y="5777572"/>
                <a:chExt cx="398327" cy="372446"/>
              </a:xfrm>
              <a:solidFill>
                <a:schemeClr val="accent1"/>
              </a:solidFill>
            </p:grpSpPr>
            <p:sp>
              <p:nvSpPr>
                <p:cNvPr id="616" name="Freeform: Shape 615">
                  <a:extLst>
                    <a:ext uri="{FF2B5EF4-FFF2-40B4-BE49-F238E27FC236}">
                      <a16:creationId xmlns:a16="http://schemas.microsoft.com/office/drawing/2014/main" id="{ECBC8EB6-7B3A-4ADF-B94B-A15C2B0709E3}"/>
                    </a:ext>
                  </a:extLst>
                </p:cNvPr>
                <p:cNvSpPr/>
                <p:nvPr/>
              </p:nvSpPr>
              <p:spPr>
                <a:xfrm>
                  <a:off x="8272118" y="5777572"/>
                  <a:ext cx="398327" cy="372446"/>
                </a:xfrm>
                <a:custGeom>
                  <a:avLst/>
                  <a:gdLst>
                    <a:gd name="connsiteX0" fmla="*/ 203227 w 398327"/>
                    <a:gd name="connsiteY0" fmla="*/ 141263 h 372446"/>
                    <a:gd name="connsiteX1" fmla="*/ 231167 w 398327"/>
                    <a:gd name="connsiteY1" fmla="*/ 126658 h 372446"/>
                    <a:gd name="connsiteX2" fmla="*/ 266727 w 398327"/>
                    <a:gd name="connsiteY2" fmla="*/ 119038 h 372446"/>
                    <a:gd name="connsiteX3" fmla="*/ 238152 w 398327"/>
                    <a:gd name="connsiteY3" fmla="*/ 174918 h 372446"/>
                    <a:gd name="connsiteX4" fmla="*/ 257202 w 398327"/>
                    <a:gd name="connsiteY4" fmla="*/ 173013 h 372446"/>
                    <a:gd name="connsiteX5" fmla="*/ 322607 w 398327"/>
                    <a:gd name="connsiteY5" fmla="*/ 169838 h 372446"/>
                    <a:gd name="connsiteX6" fmla="*/ 398172 w 398327"/>
                    <a:gd name="connsiteY6" fmla="*/ 206668 h 372446"/>
                    <a:gd name="connsiteX7" fmla="*/ 353087 w 398327"/>
                    <a:gd name="connsiteY7" fmla="*/ 213018 h 372446"/>
                    <a:gd name="connsiteX8" fmla="*/ 290857 w 398327"/>
                    <a:gd name="connsiteY8" fmla="*/ 206033 h 372446"/>
                    <a:gd name="connsiteX9" fmla="*/ 281967 w 398327"/>
                    <a:gd name="connsiteY9" fmla="*/ 207938 h 372446"/>
                    <a:gd name="connsiteX10" fmla="*/ 291492 w 398327"/>
                    <a:gd name="connsiteY10" fmla="*/ 234608 h 372446"/>
                    <a:gd name="connsiteX11" fmla="*/ 310542 w 398327"/>
                    <a:gd name="connsiteY11" fmla="*/ 260008 h 372446"/>
                    <a:gd name="connsiteX12" fmla="*/ 234342 w 398327"/>
                    <a:gd name="connsiteY12" fmla="*/ 233973 h 372446"/>
                    <a:gd name="connsiteX13" fmla="*/ 233072 w 398327"/>
                    <a:gd name="connsiteY13" fmla="*/ 277153 h 372446"/>
                    <a:gd name="connsiteX14" fmla="*/ 198782 w 398327"/>
                    <a:gd name="connsiteY14" fmla="*/ 252388 h 372446"/>
                    <a:gd name="connsiteX15" fmla="*/ 160682 w 398327"/>
                    <a:gd name="connsiteY15" fmla="*/ 372403 h 372446"/>
                    <a:gd name="connsiteX16" fmla="*/ 167032 w 398327"/>
                    <a:gd name="connsiteY16" fmla="*/ 233338 h 372446"/>
                    <a:gd name="connsiteX17" fmla="*/ 147347 w 398327"/>
                    <a:gd name="connsiteY17" fmla="*/ 233338 h 372446"/>
                    <a:gd name="connsiteX18" fmla="*/ 128932 w 398327"/>
                    <a:gd name="connsiteY18" fmla="*/ 247308 h 372446"/>
                    <a:gd name="connsiteX19" fmla="*/ 118772 w 398327"/>
                    <a:gd name="connsiteY19" fmla="*/ 228893 h 372446"/>
                    <a:gd name="connsiteX20" fmla="*/ 136552 w 398327"/>
                    <a:gd name="connsiteY20" fmla="*/ 211748 h 372446"/>
                    <a:gd name="connsiteX21" fmla="*/ 27 w 398327"/>
                    <a:gd name="connsiteY21" fmla="*/ 188888 h 372446"/>
                    <a:gd name="connsiteX22" fmla="*/ 140997 w 398327"/>
                    <a:gd name="connsiteY22" fmla="*/ 181268 h 372446"/>
                    <a:gd name="connsiteX23" fmla="*/ 108612 w 398327"/>
                    <a:gd name="connsiteY23" fmla="*/ 127293 h 372446"/>
                    <a:gd name="connsiteX24" fmla="*/ 134012 w 398327"/>
                    <a:gd name="connsiteY24" fmla="*/ 120943 h 372446"/>
                    <a:gd name="connsiteX25" fmla="*/ 169572 w 398327"/>
                    <a:gd name="connsiteY25" fmla="*/ 146978 h 372446"/>
                    <a:gd name="connsiteX26" fmla="*/ 179097 w 398327"/>
                    <a:gd name="connsiteY26" fmla="*/ 293 h 372446"/>
                    <a:gd name="connsiteX27" fmla="*/ 203227 w 398327"/>
                    <a:gd name="connsiteY27" fmla="*/ 141263 h 3724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98327" h="372446">
                      <a:moveTo>
                        <a:pt x="203227" y="141263"/>
                      </a:moveTo>
                      <a:cubicBezTo>
                        <a:pt x="210847" y="143168"/>
                        <a:pt x="231167" y="126658"/>
                        <a:pt x="231167" y="126658"/>
                      </a:cubicBezTo>
                      <a:cubicBezTo>
                        <a:pt x="242597" y="118403"/>
                        <a:pt x="258472" y="105068"/>
                        <a:pt x="266727" y="119038"/>
                      </a:cubicBezTo>
                      <a:cubicBezTo>
                        <a:pt x="280697" y="142533"/>
                        <a:pt x="234342" y="164758"/>
                        <a:pt x="238152" y="174918"/>
                      </a:cubicBezTo>
                      <a:cubicBezTo>
                        <a:pt x="240057" y="180633"/>
                        <a:pt x="250852" y="174918"/>
                        <a:pt x="257202" y="173013"/>
                      </a:cubicBezTo>
                      <a:cubicBezTo>
                        <a:pt x="284507" y="165393"/>
                        <a:pt x="294032" y="169838"/>
                        <a:pt x="322607" y="169838"/>
                      </a:cubicBezTo>
                      <a:cubicBezTo>
                        <a:pt x="334672" y="169838"/>
                        <a:pt x="401982" y="175553"/>
                        <a:pt x="398172" y="206668"/>
                      </a:cubicBezTo>
                      <a:cubicBezTo>
                        <a:pt x="396902" y="216193"/>
                        <a:pt x="360072" y="213018"/>
                        <a:pt x="353087" y="213018"/>
                      </a:cubicBezTo>
                      <a:cubicBezTo>
                        <a:pt x="332767" y="213018"/>
                        <a:pt x="311177" y="206033"/>
                        <a:pt x="290857" y="206033"/>
                      </a:cubicBezTo>
                      <a:cubicBezTo>
                        <a:pt x="287682" y="206033"/>
                        <a:pt x="284507" y="206033"/>
                        <a:pt x="281967" y="207938"/>
                      </a:cubicBezTo>
                      <a:cubicBezTo>
                        <a:pt x="271807" y="213653"/>
                        <a:pt x="281332" y="228893"/>
                        <a:pt x="291492" y="234608"/>
                      </a:cubicBezTo>
                      <a:cubicBezTo>
                        <a:pt x="301652" y="240323"/>
                        <a:pt x="321337" y="255563"/>
                        <a:pt x="310542" y="260008"/>
                      </a:cubicBezTo>
                      <a:cubicBezTo>
                        <a:pt x="285777" y="270168"/>
                        <a:pt x="256567" y="219368"/>
                        <a:pt x="234342" y="233973"/>
                      </a:cubicBezTo>
                      <a:cubicBezTo>
                        <a:pt x="221642" y="242228"/>
                        <a:pt x="246407" y="270803"/>
                        <a:pt x="233072" y="277153"/>
                      </a:cubicBezTo>
                      <a:cubicBezTo>
                        <a:pt x="220372" y="282868"/>
                        <a:pt x="212752" y="248578"/>
                        <a:pt x="198782" y="252388"/>
                      </a:cubicBezTo>
                      <a:cubicBezTo>
                        <a:pt x="157507" y="265723"/>
                        <a:pt x="204497" y="374943"/>
                        <a:pt x="160682" y="372403"/>
                      </a:cubicBezTo>
                      <a:cubicBezTo>
                        <a:pt x="111787" y="369863"/>
                        <a:pt x="153697" y="278423"/>
                        <a:pt x="167032" y="233338"/>
                      </a:cubicBezTo>
                      <a:cubicBezTo>
                        <a:pt x="165762" y="225718"/>
                        <a:pt x="153062" y="227623"/>
                        <a:pt x="147347" y="233338"/>
                      </a:cubicBezTo>
                      <a:cubicBezTo>
                        <a:pt x="141632" y="239053"/>
                        <a:pt x="137187" y="247308"/>
                        <a:pt x="128932" y="247308"/>
                      </a:cubicBezTo>
                      <a:cubicBezTo>
                        <a:pt x="120042" y="247308"/>
                        <a:pt x="115597" y="236513"/>
                        <a:pt x="118772" y="228893"/>
                      </a:cubicBezTo>
                      <a:cubicBezTo>
                        <a:pt x="121947" y="221273"/>
                        <a:pt x="138457" y="219368"/>
                        <a:pt x="136552" y="211748"/>
                      </a:cubicBezTo>
                      <a:cubicBezTo>
                        <a:pt x="124487" y="168568"/>
                        <a:pt x="1932" y="233338"/>
                        <a:pt x="27" y="188888"/>
                      </a:cubicBezTo>
                      <a:cubicBezTo>
                        <a:pt x="-1878" y="143168"/>
                        <a:pt x="99087" y="203493"/>
                        <a:pt x="140997" y="181268"/>
                      </a:cubicBezTo>
                      <a:cubicBezTo>
                        <a:pt x="161317" y="170473"/>
                        <a:pt x="99722" y="147613"/>
                        <a:pt x="108612" y="127293"/>
                      </a:cubicBezTo>
                      <a:cubicBezTo>
                        <a:pt x="112422" y="118403"/>
                        <a:pt x="125122" y="116498"/>
                        <a:pt x="134012" y="120943"/>
                      </a:cubicBezTo>
                      <a:cubicBezTo>
                        <a:pt x="142902" y="125388"/>
                        <a:pt x="160047" y="149518"/>
                        <a:pt x="169572" y="146978"/>
                      </a:cubicBezTo>
                      <a:cubicBezTo>
                        <a:pt x="204497" y="136183"/>
                        <a:pt x="160047" y="1563"/>
                        <a:pt x="179097" y="293"/>
                      </a:cubicBezTo>
                      <a:cubicBezTo>
                        <a:pt x="245772" y="-7327"/>
                        <a:pt x="184177" y="136183"/>
                        <a:pt x="203227" y="141263"/>
                      </a:cubicBezTo>
                      <a:close/>
                    </a:path>
                  </a:pathLst>
                </a:custGeom>
                <a:solidFill>
                  <a:srgbClr val="8BA14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7" name="Freeform: Shape 616">
                  <a:extLst>
                    <a:ext uri="{FF2B5EF4-FFF2-40B4-BE49-F238E27FC236}">
                      <a16:creationId xmlns:a16="http://schemas.microsoft.com/office/drawing/2014/main" id="{1068C265-9D86-45D5-8170-79F98748C9BC}"/>
                    </a:ext>
                  </a:extLst>
                </p:cNvPr>
                <p:cNvSpPr/>
                <p:nvPr/>
              </p:nvSpPr>
              <p:spPr>
                <a:xfrm>
                  <a:off x="8437244" y="5928995"/>
                  <a:ext cx="85090" cy="81279"/>
                </a:xfrm>
                <a:custGeom>
                  <a:avLst/>
                  <a:gdLst>
                    <a:gd name="connsiteX0" fmla="*/ 85090 w 85090"/>
                    <a:gd name="connsiteY0" fmla="*/ 40640 h 81279"/>
                    <a:gd name="connsiteX1" fmla="*/ 42545 w 85090"/>
                    <a:gd name="connsiteY1" fmla="*/ 81280 h 81279"/>
                    <a:gd name="connsiteX2" fmla="*/ 0 w 85090"/>
                    <a:gd name="connsiteY2" fmla="*/ 40640 h 81279"/>
                    <a:gd name="connsiteX3" fmla="*/ 42545 w 85090"/>
                    <a:gd name="connsiteY3" fmla="*/ 0 h 81279"/>
                    <a:gd name="connsiteX4" fmla="*/ 85090 w 85090"/>
                    <a:gd name="connsiteY4" fmla="*/ 40640 h 8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90" h="81279">
                      <a:moveTo>
                        <a:pt x="85090" y="40640"/>
                      </a:moveTo>
                      <a:cubicBezTo>
                        <a:pt x="85090" y="62865"/>
                        <a:pt x="66040" y="81280"/>
                        <a:pt x="42545" y="81280"/>
                      </a:cubicBezTo>
                      <a:cubicBezTo>
                        <a:pt x="19050" y="81280"/>
                        <a:pt x="0" y="62865"/>
                        <a:pt x="0" y="40640"/>
                      </a:cubicBezTo>
                      <a:cubicBezTo>
                        <a:pt x="0" y="18415"/>
                        <a:pt x="19050" y="0"/>
                        <a:pt x="42545" y="0"/>
                      </a:cubicBezTo>
                      <a:cubicBezTo>
                        <a:pt x="66040" y="0"/>
                        <a:pt x="85090" y="17780"/>
                        <a:pt x="85090" y="40640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8" name="Freeform: Shape 617">
                  <a:extLst>
                    <a:ext uri="{FF2B5EF4-FFF2-40B4-BE49-F238E27FC236}">
                      <a16:creationId xmlns:a16="http://schemas.microsoft.com/office/drawing/2014/main" id="{11181A03-560B-4B0F-A3A0-AFF5C32313CD}"/>
                    </a:ext>
                  </a:extLst>
                </p:cNvPr>
                <p:cNvSpPr/>
                <p:nvPr/>
              </p:nvSpPr>
              <p:spPr>
                <a:xfrm>
                  <a:off x="8441690" y="5939790"/>
                  <a:ext cx="76200" cy="62229"/>
                </a:xfrm>
                <a:custGeom>
                  <a:avLst/>
                  <a:gdLst>
                    <a:gd name="connsiteX0" fmla="*/ 76200 w 76200"/>
                    <a:gd name="connsiteY0" fmla="*/ 31115 h 62229"/>
                    <a:gd name="connsiteX1" fmla="*/ 38100 w 76200"/>
                    <a:gd name="connsiteY1" fmla="*/ 62230 h 62229"/>
                    <a:gd name="connsiteX2" fmla="*/ 0 w 76200"/>
                    <a:gd name="connsiteY2" fmla="*/ 31115 h 62229"/>
                    <a:gd name="connsiteX3" fmla="*/ 38100 w 76200"/>
                    <a:gd name="connsiteY3" fmla="*/ 0 h 62229"/>
                    <a:gd name="connsiteX4" fmla="*/ 76200 w 76200"/>
                    <a:gd name="connsiteY4" fmla="*/ 31115 h 62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2229">
                      <a:moveTo>
                        <a:pt x="76200" y="31115"/>
                      </a:moveTo>
                      <a:cubicBezTo>
                        <a:pt x="76200" y="48260"/>
                        <a:pt x="59055" y="62230"/>
                        <a:pt x="38100" y="62230"/>
                      </a:cubicBezTo>
                      <a:cubicBezTo>
                        <a:pt x="17145" y="62230"/>
                        <a:pt x="0" y="48260"/>
                        <a:pt x="0" y="31115"/>
                      </a:cubicBezTo>
                      <a:cubicBezTo>
                        <a:pt x="0" y="13970"/>
                        <a:pt x="17145" y="0"/>
                        <a:pt x="38100" y="0"/>
                      </a:cubicBezTo>
                      <a:cubicBezTo>
                        <a:pt x="59690" y="0"/>
                        <a:pt x="76200" y="13970"/>
                        <a:pt x="76200" y="31115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19" name="Freeform: Shape 618">
                <a:extLst>
                  <a:ext uri="{FF2B5EF4-FFF2-40B4-BE49-F238E27FC236}">
                    <a16:creationId xmlns:a16="http://schemas.microsoft.com/office/drawing/2014/main" id="{91D552C8-7363-4F8C-B823-107224403488}"/>
                  </a:ext>
                </a:extLst>
              </p:cNvPr>
              <p:cNvSpPr/>
              <p:nvPr/>
            </p:nvSpPr>
            <p:spPr>
              <a:xfrm>
                <a:off x="7915909" y="4999486"/>
                <a:ext cx="227330" cy="72967"/>
              </a:xfrm>
              <a:custGeom>
                <a:avLst/>
                <a:gdLst>
                  <a:gd name="connsiteX0" fmla="*/ 227330 w 227330"/>
                  <a:gd name="connsiteY0" fmla="*/ 43683 h 72967"/>
                  <a:gd name="connsiteX1" fmla="*/ 169545 w 227330"/>
                  <a:gd name="connsiteY1" fmla="*/ 36698 h 72967"/>
                  <a:gd name="connsiteX2" fmla="*/ 164465 w 227330"/>
                  <a:gd name="connsiteY2" fmla="*/ 8758 h 72967"/>
                  <a:gd name="connsiteX3" fmla="*/ 156210 w 227330"/>
                  <a:gd name="connsiteY3" fmla="*/ 16378 h 72967"/>
                  <a:gd name="connsiteX4" fmla="*/ 152400 w 227330"/>
                  <a:gd name="connsiteY4" fmla="*/ 29713 h 72967"/>
                  <a:gd name="connsiteX5" fmla="*/ 134620 w 227330"/>
                  <a:gd name="connsiteY5" fmla="*/ 26538 h 72967"/>
                  <a:gd name="connsiteX6" fmla="*/ 123190 w 227330"/>
                  <a:gd name="connsiteY6" fmla="*/ 6218 h 72967"/>
                  <a:gd name="connsiteX7" fmla="*/ 105410 w 227330"/>
                  <a:gd name="connsiteY7" fmla="*/ 3678 h 72967"/>
                  <a:gd name="connsiteX8" fmla="*/ 111760 w 227330"/>
                  <a:gd name="connsiteY8" fmla="*/ 19553 h 72967"/>
                  <a:gd name="connsiteX9" fmla="*/ 104140 w 227330"/>
                  <a:gd name="connsiteY9" fmla="*/ 32253 h 72967"/>
                  <a:gd name="connsiteX10" fmla="*/ 95885 w 227330"/>
                  <a:gd name="connsiteY10" fmla="*/ 28443 h 72967"/>
                  <a:gd name="connsiteX11" fmla="*/ 60960 w 227330"/>
                  <a:gd name="connsiteY11" fmla="*/ 503 h 72967"/>
                  <a:gd name="connsiteX12" fmla="*/ 60960 w 227330"/>
                  <a:gd name="connsiteY12" fmla="*/ 30983 h 72967"/>
                  <a:gd name="connsiteX13" fmla="*/ 40640 w 227330"/>
                  <a:gd name="connsiteY13" fmla="*/ 40508 h 72967"/>
                  <a:gd name="connsiteX14" fmla="*/ 17780 w 227330"/>
                  <a:gd name="connsiteY14" fmla="*/ 30348 h 72967"/>
                  <a:gd name="connsiteX15" fmla="*/ 0 w 227330"/>
                  <a:gd name="connsiteY15" fmla="*/ 44318 h 72967"/>
                  <a:gd name="connsiteX16" fmla="*/ 14605 w 227330"/>
                  <a:gd name="connsiteY16" fmla="*/ 58288 h 72967"/>
                  <a:gd name="connsiteX17" fmla="*/ 34925 w 227330"/>
                  <a:gd name="connsiteY17" fmla="*/ 53843 h 72967"/>
                  <a:gd name="connsiteX18" fmla="*/ 92075 w 227330"/>
                  <a:gd name="connsiteY18" fmla="*/ 70353 h 72967"/>
                  <a:gd name="connsiteX19" fmla="*/ 163195 w 227330"/>
                  <a:gd name="connsiteY19" fmla="*/ 63368 h 72967"/>
                  <a:gd name="connsiteX20" fmla="*/ 227330 w 227330"/>
                  <a:gd name="connsiteY20" fmla="*/ 43683 h 72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7330" h="72967">
                    <a:moveTo>
                      <a:pt x="227330" y="43683"/>
                    </a:moveTo>
                    <a:cubicBezTo>
                      <a:pt x="209550" y="32888"/>
                      <a:pt x="188595" y="30348"/>
                      <a:pt x="169545" y="36698"/>
                    </a:cubicBezTo>
                    <a:cubicBezTo>
                      <a:pt x="171450" y="27173"/>
                      <a:pt x="169545" y="16378"/>
                      <a:pt x="164465" y="8758"/>
                    </a:cubicBezTo>
                    <a:cubicBezTo>
                      <a:pt x="160655" y="7488"/>
                      <a:pt x="157480" y="11933"/>
                      <a:pt x="156210" y="16378"/>
                    </a:cubicBezTo>
                    <a:cubicBezTo>
                      <a:pt x="154940" y="20823"/>
                      <a:pt x="154940" y="25903"/>
                      <a:pt x="152400" y="29713"/>
                    </a:cubicBezTo>
                    <a:cubicBezTo>
                      <a:pt x="147955" y="36063"/>
                      <a:pt x="139065" y="32253"/>
                      <a:pt x="134620" y="26538"/>
                    </a:cubicBezTo>
                    <a:cubicBezTo>
                      <a:pt x="130175" y="20188"/>
                      <a:pt x="127635" y="11933"/>
                      <a:pt x="123190" y="6218"/>
                    </a:cubicBezTo>
                    <a:cubicBezTo>
                      <a:pt x="118745" y="-132"/>
                      <a:pt x="109220" y="-2672"/>
                      <a:pt x="105410" y="3678"/>
                    </a:cubicBezTo>
                    <a:cubicBezTo>
                      <a:pt x="107950" y="8758"/>
                      <a:pt x="111125" y="13838"/>
                      <a:pt x="111760" y="19553"/>
                    </a:cubicBezTo>
                    <a:cubicBezTo>
                      <a:pt x="112395" y="25268"/>
                      <a:pt x="109220" y="32253"/>
                      <a:pt x="104140" y="32253"/>
                    </a:cubicBezTo>
                    <a:cubicBezTo>
                      <a:pt x="100965" y="32253"/>
                      <a:pt x="98425" y="30348"/>
                      <a:pt x="95885" y="28443"/>
                    </a:cubicBezTo>
                    <a:cubicBezTo>
                      <a:pt x="84455" y="18918"/>
                      <a:pt x="74930" y="-2037"/>
                      <a:pt x="60960" y="503"/>
                    </a:cubicBezTo>
                    <a:cubicBezTo>
                      <a:pt x="52070" y="1773"/>
                      <a:pt x="63500" y="20823"/>
                      <a:pt x="60960" y="30983"/>
                    </a:cubicBezTo>
                    <a:cubicBezTo>
                      <a:pt x="58420" y="40508"/>
                      <a:pt x="48260" y="43048"/>
                      <a:pt x="40640" y="40508"/>
                    </a:cubicBezTo>
                    <a:cubicBezTo>
                      <a:pt x="33020" y="37968"/>
                      <a:pt x="26035" y="32253"/>
                      <a:pt x="17780" y="30348"/>
                    </a:cubicBezTo>
                    <a:cubicBezTo>
                      <a:pt x="9525" y="29078"/>
                      <a:pt x="0" y="34158"/>
                      <a:pt x="0" y="44318"/>
                    </a:cubicBezTo>
                    <a:cubicBezTo>
                      <a:pt x="0" y="52573"/>
                      <a:pt x="7620" y="58288"/>
                      <a:pt x="14605" y="58288"/>
                    </a:cubicBezTo>
                    <a:cubicBezTo>
                      <a:pt x="21590" y="58288"/>
                      <a:pt x="27940" y="55113"/>
                      <a:pt x="34925" y="53843"/>
                    </a:cubicBezTo>
                    <a:cubicBezTo>
                      <a:pt x="54610" y="50668"/>
                      <a:pt x="73025" y="64638"/>
                      <a:pt x="92075" y="70353"/>
                    </a:cubicBezTo>
                    <a:cubicBezTo>
                      <a:pt x="115570" y="76703"/>
                      <a:pt x="139700" y="70353"/>
                      <a:pt x="163195" y="63368"/>
                    </a:cubicBezTo>
                    <a:cubicBezTo>
                      <a:pt x="184150" y="55748"/>
                      <a:pt x="205740" y="49398"/>
                      <a:pt x="227330" y="43683"/>
                    </a:cubicBezTo>
                    <a:close/>
                  </a:path>
                </a:pathLst>
              </a:custGeom>
              <a:solidFill>
                <a:srgbClr val="8BA14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0" name="Freeform: Shape 619">
                <a:extLst>
                  <a:ext uri="{FF2B5EF4-FFF2-40B4-BE49-F238E27FC236}">
                    <a16:creationId xmlns:a16="http://schemas.microsoft.com/office/drawing/2014/main" id="{2C5192A3-E4F8-48FE-8592-AC0A23907284}"/>
                  </a:ext>
                </a:extLst>
              </p:cNvPr>
              <p:cNvSpPr/>
              <p:nvPr/>
            </p:nvSpPr>
            <p:spPr>
              <a:xfrm>
                <a:off x="8367847" y="4997931"/>
                <a:ext cx="198302" cy="70778"/>
              </a:xfrm>
              <a:custGeom>
                <a:avLst/>
                <a:gdLst>
                  <a:gd name="connsiteX0" fmla="*/ 11612 w 198302"/>
                  <a:gd name="connsiteY0" fmla="*/ 57303 h 70778"/>
                  <a:gd name="connsiteX1" fmla="*/ 111943 w 198302"/>
                  <a:gd name="connsiteY1" fmla="*/ 70638 h 70778"/>
                  <a:gd name="connsiteX2" fmla="*/ 198303 w 198302"/>
                  <a:gd name="connsiteY2" fmla="*/ 49683 h 70778"/>
                  <a:gd name="connsiteX3" fmla="*/ 144328 w 198302"/>
                  <a:gd name="connsiteY3" fmla="*/ 44603 h 70778"/>
                  <a:gd name="connsiteX4" fmla="*/ 156393 w 198302"/>
                  <a:gd name="connsiteY4" fmla="*/ 23648 h 70778"/>
                  <a:gd name="connsiteX5" fmla="*/ 144962 w 198302"/>
                  <a:gd name="connsiteY5" fmla="*/ 13488 h 70778"/>
                  <a:gd name="connsiteX6" fmla="*/ 130993 w 198302"/>
                  <a:gd name="connsiteY6" fmla="*/ 24283 h 70778"/>
                  <a:gd name="connsiteX7" fmla="*/ 115753 w 198302"/>
                  <a:gd name="connsiteY7" fmla="*/ 29998 h 70778"/>
                  <a:gd name="connsiteX8" fmla="*/ 104322 w 198302"/>
                  <a:gd name="connsiteY8" fmla="*/ 11583 h 70778"/>
                  <a:gd name="connsiteX9" fmla="*/ 89718 w 198302"/>
                  <a:gd name="connsiteY9" fmla="*/ 788 h 70778"/>
                  <a:gd name="connsiteX10" fmla="*/ 92258 w 198302"/>
                  <a:gd name="connsiteY10" fmla="*/ 22378 h 70778"/>
                  <a:gd name="connsiteX11" fmla="*/ 80828 w 198302"/>
                  <a:gd name="connsiteY11" fmla="*/ 36983 h 70778"/>
                  <a:gd name="connsiteX12" fmla="*/ 66222 w 198302"/>
                  <a:gd name="connsiteY12" fmla="*/ 26188 h 70778"/>
                  <a:gd name="connsiteX13" fmla="*/ 53522 w 198302"/>
                  <a:gd name="connsiteY13" fmla="*/ 12218 h 70778"/>
                  <a:gd name="connsiteX14" fmla="*/ 42093 w 198302"/>
                  <a:gd name="connsiteY14" fmla="*/ 23013 h 70778"/>
                  <a:gd name="connsiteX15" fmla="*/ 47808 w 198302"/>
                  <a:gd name="connsiteY15" fmla="*/ 30633 h 70778"/>
                  <a:gd name="connsiteX16" fmla="*/ 49078 w 198302"/>
                  <a:gd name="connsiteY16" fmla="*/ 40158 h 70778"/>
                  <a:gd name="connsiteX17" fmla="*/ 43997 w 198302"/>
                  <a:gd name="connsiteY17" fmla="*/ 42063 h 70778"/>
                  <a:gd name="connsiteX18" fmla="*/ 2087 w 198302"/>
                  <a:gd name="connsiteY18" fmla="*/ 42063 h 70778"/>
                  <a:gd name="connsiteX19" fmla="*/ 2722 w 198302"/>
                  <a:gd name="connsiteY19" fmla="*/ 54128 h 70778"/>
                  <a:gd name="connsiteX20" fmla="*/ 11612 w 198302"/>
                  <a:gd name="connsiteY20" fmla="*/ 57303 h 70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8302" h="70778">
                    <a:moveTo>
                      <a:pt x="11612" y="57303"/>
                    </a:moveTo>
                    <a:cubicBezTo>
                      <a:pt x="44633" y="64288"/>
                      <a:pt x="78287" y="71908"/>
                      <a:pt x="111943" y="70638"/>
                    </a:cubicBezTo>
                    <a:cubicBezTo>
                      <a:pt x="141153" y="70003"/>
                      <a:pt x="170997" y="63018"/>
                      <a:pt x="198303" y="49683"/>
                    </a:cubicBezTo>
                    <a:cubicBezTo>
                      <a:pt x="181793" y="40793"/>
                      <a:pt x="162108" y="38888"/>
                      <a:pt x="144328" y="44603"/>
                    </a:cubicBezTo>
                    <a:cubicBezTo>
                      <a:pt x="142422" y="35713"/>
                      <a:pt x="155122" y="32538"/>
                      <a:pt x="156393" y="23648"/>
                    </a:cubicBezTo>
                    <a:cubicBezTo>
                      <a:pt x="157028" y="16663"/>
                      <a:pt x="150678" y="12218"/>
                      <a:pt x="144962" y="13488"/>
                    </a:cubicBezTo>
                    <a:cubicBezTo>
                      <a:pt x="139247" y="14758"/>
                      <a:pt x="135437" y="19838"/>
                      <a:pt x="130993" y="24283"/>
                    </a:cubicBezTo>
                    <a:cubicBezTo>
                      <a:pt x="126547" y="28728"/>
                      <a:pt x="120833" y="31903"/>
                      <a:pt x="115753" y="29998"/>
                    </a:cubicBezTo>
                    <a:cubicBezTo>
                      <a:pt x="109403" y="27458"/>
                      <a:pt x="107497" y="18568"/>
                      <a:pt x="104322" y="11583"/>
                    </a:cubicBezTo>
                    <a:cubicBezTo>
                      <a:pt x="101783" y="4598"/>
                      <a:pt x="95433" y="-2387"/>
                      <a:pt x="89718" y="788"/>
                    </a:cubicBezTo>
                    <a:cubicBezTo>
                      <a:pt x="91622" y="7773"/>
                      <a:pt x="92893" y="14758"/>
                      <a:pt x="92258" y="22378"/>
                    </a:cubicBezTo>
                    <a:cubicBezTo>
                      <a:pt x="90987" y="29363"/>
                      <a:pt x="86543" y="36348"/>
                      <a:pt x="80828" y="36983"/>
                    </a:cubicBezTo>
                    <a:cubicBezTo>
                      <a:pt x="75112" y="37618"/>
                      <a:pt x="70033" y="31903"/>
                      <a:pt x="66222" y="26188"/>
                    </a:cubicBezTo>
                    <a:cubicBezTo>
                      <a:pt x="62412" y="20473"/>
                      <a:pt x="59237" y="14123"/>
                      <a:pt x="53522" y="12218"/>
                    </a:cubicBezTo>
                    <a:cubicBezTo>
                      <a:pt x="47808" y="10313"/>
                      <a:pt x="40187" y="16028"/>
                      <a:pt x="42093" y="23013"/>
                    </a:cubicBezTo>
                    <a:cubicBezTo>
                      <a:pt x="42728" y="26188"/>
                      <a:pt x="45903" y="28093"/>
                      <a:pt x="47808" y="30633"/>
                    </a:cubicBezTo>
                    <a:cubicBezTo>
                      <a:pt x="49712" y="33173"/>
                      <a:pt x="50983" y="37618"/>
                      <a:pt x="49078" y="40158"/>
                    </a:cubicBezTo>
                    <a:cubicBezTo>
                      <a:pt x="47808" y="42063"/>
                      <a:pt x="45903" y="42063"/>
                      <a:pt x="43997" y="42063"/>
                    </a:cubicBezTo>
                    <a:cubicBezTo>
                      <a:pt x="30028" y="42063"/>
                      <a:pt x="16058" y="42063"/>
                      <a:pt x="2087" y="42063"/>
                    </a:cubicBezTo>
                    <a:cubicBezTo>
                      <a:pt x="-1088" y="44603"/>
                      <a:pt x="-453" y="50953"/>
                      <a:pt x="2722" y="54128"/>
                    </a:cubicBezTo>
                    <a:cubicBezTo>
                      <a:pt x="3993" y="56033"/>
                      <a:pt x="7803" y="56668"/>
                      <a:pt x="11612" y="57303"/>
                    </a:cubicBezTo>
                    <a:close/>
                  </a:path>
                </a:pathLst>
              </a:custGeom>
              <a:solidFill>
                <a:srgbClr val="8BA14E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1" name="Freeform: Shape 620">
                <a:extLst>
                  <a:ext uri="{FF2B5EF4-FFF2-40B4-BE49-F238E27FC236}">
                    <a16:creationId xmlns:a16="http://schemas.microsoft.com/office/drawing/2014/main" id="{C605B121-C9CB-416A-A4AA-41C3D3213AF0}"/>
                  </a:ext>
                </a:extLst>
              </p:cNvPr>
              <p:cNvSpPr/>
              <p:nvPr/>
            </p:nvSpPr>
            <p:spPr>
              <a:xfrm>
                <a:off x="8437425" y="5018010"/>
                <a:ext cx="507850" cy="478746"/>
              </a:xfrm>
              <a:custGeom>
                <a:avLst/>
                <a:gdLst>
                  <a:gd name="connsiteX0" fmla="*/ 403044 w 507850"/>
                  <a:gd name="connsiteY0" fmla="*/ 404889 h 478746"/>
                  <a:gd name="connsiteX1" fmla="*/ 179524 w 507850"/>
                  <a:gd name="connsiteY1" fmla="*/ 478549 h 478746"/>
                  <a:gd name="connsiteX2" fmla="*/ 84274 w 507850"/>
                  <a:gd name="connsiteY2" fmla="*/ 463944 h 478746"/>
                  <a:gd name="connsiteX3" fmla="*/ 35380 w 507850"/>
                  <a:gd name="connsiteY3" fmla="*/ 389649 h 478746"/>
                  <a:gd name="connsiteX4" fmla="*/ 2359 w 507850"/>
                  <a:gd name="connsiteY4" fmla="*/ 95009 h 478746"/>
                  <a:gd name="connsiteX5" fmla="*/ 11884 w 507850"/>
                  <a:gd name="connsiteY5" fmla="*/ 60084 h 478746"/>
                  <a:gd name="connsiteX6" fmla="*/ 477339 w 507850"/>
                  <a:gd name="connsiteY6" fmla="*/ 66434 h 478746"/>
                  <a:gd name="connsiteX7" fmla="*/ 403044 w 507850"/>
                  <a:gd name="connsiteY7" fmla="*/ 404889 h 478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7850" h="478746">
                    <a:moveTo>
                      <a:pt x="403044" y="404889"/>
                    </a:moveTo>
                    <a:cubicBezTo>
                      <a:pt x="343355" y="444894"/>
                      <a:pt x="255089" y="477280"/>
                      <a:pt x="179524" y="478549"/>
                    </a:cubicBezTo>
                    <a:cubicBezTo>
                      <a:pt x="146505" y="479184"/>
                      <a:pt x="111580" y="479184"/>
                      <a:pt x="84274" y="463944"/>
                    </a:cubicBezTo>
                    <a:cubicBezTo>
                      <a:pt x="55699" y="447434"/>
                      <a:pt x="43634" y="417589"/>
                      <a:pt x="35380" y="389649"/>
                    </a:cubicBezTo>
                    <a:cubicBezTo>
                      <a:pt x="5534" y="293764"/>
                      <a:pt x="-5261" y="194069"/>
                      <a:pt x="2359" y="95009"/>
                    </a:cubicBezTo>
                    <a:cubicBezTo>
                      <a:pt x="3630" y="82944"/>
                      <a:pt x="-816" y="66434"/>
                      <a:pt x="11884" y="60084"/>
                    </a:cubicBezTo>
                    <a:cubicBezTo>
                      <a:pt x="236674" y="-45961"/>
                      <a:pt x="441144" y="9284"/>
                      <a:pt x="477339" y="66434"/>
                    </a:cubicBezTo>
                    <a:cubicBezTo>
                      <a:pt x="560524" y="196609"/>
                      <a:pt x="452574" y="372505"/>
                      <a:pt x="403044" y="404889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2" name="Freeform: Shape 621">
                <a:extLst>
                  <a:ext uri="{FF2B5EF4-FFF2-40B4-BE49-F238E27FC236}">
                    <a16:creationId xmlns:a16="http://schemas.microsoft.com/office/drawing/2014/main" id="{9AF7DDE2-3FD8-4C9D-948B-4E9BC1AE862B}"/>
                  </a:ext>
                </a:extLst>
              </p:cNvPr>
              <p:cNvSpPr/>
              <p:nvPr/>
            </p:nvSpPr>
            <p:spPr>
              <a:xfrm>
                <a:off x="7995794" y="5034118"/>
                <a:ext cx="512382" cy="464526"/>
              </a:xfrm>
              <a:custGeom>
                <a:avLst/>
                <a:gdLst>
                  <a:gd name="connsiteX0" fmla="*/ 125 w 512382"/>
                  <a:gd name="connsiteY0" fmla="*/ 113827 h 464526"/>
                  <a:gd name="connsiteX1" fmla="*/ 40131 w 512382"/>
                  <a:gd name="connsiteY1" fmla="*/ 322106 h 464526"/>
                  <a:gd name="connsiteX2" fmla="*/ 86486 w 512382"/>
                  <a:gd name="connsiteY2" fmla="*/ 407197 h 464526"/>
                  <a:gd name="connsiteX3" fmla="*/ 191896 w 512382"/>
                  <a:gd name="connsiteY3" fmla="*/ 461806 h 464526"/>
                  <a:gd name="connsiteX4" fmla="*/ 417956 w 512382"/>
                  <a:gd name="connsiteY4" fmla="*/ 376081 h 464526"/>
                  <a:gd name="connsiteX5" fmla="*/ 511300 w 512382"/>
                  <a:gd name="connsiteY5" fmla="*/ 147481 h 464526"/>
                  <a:gd name="connsiteX6" fmla="*/ 494791 w 512382"/>
                  <a:gd name="connsiteY6" fmla="*/ 59852 h 464526"/>
                  <a:gd name="connsiteX7" fmla="*/ 422400 w 512382"/>
                  <a:gd name="connsiteY7" fmla="*/ 21752 h 464526"/>
                  <a:gd name="connsiteX8" fmla="*/ 67436 w 512382"/>
                  <a:gd name="connsiteY8" fmla="*/ 21116 h 464526"/>
                  <a:gd name="connsiteX9" fmla="*/ 16000 w 512382"/>
                  <a:gd name="connsiteY9" fmla="*/ 45881 h 464526"/>
                  <a:gd name="connsiteX10" fmla="*/ 125 w 512382"/>
                  <a:gd name="connsiteY10" fmla="*/ 113827 h 464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2382" h="464526">
                    <a:moveTo>
                      <a:pt x="125" y="113827"/>
                    </a:moveTo>
                    <a:cubicBezTo>
                      <a:pt x="2666" y="184947"/>
                      <a:pt x="16000" y="255431"/>
                      <a:pt x="40131" y="322106"/>
                    </a:cubicBezTo>
                    <a:cubicBezTo>
                      <a:pt x="50925" y="352586"/>
                      <a:pt x="64896" y="383066"/>
                      <a:pt x="86486" y="407197"/>
                    </a:cubicBezTo>
                    <a:cubicBezTo>
                      <a:pt x="113791" y="437041"/>
                      <a:pt x="151891" y="455456"/>
                      <a:pt x="191896" y="461806"/>
                    </a:cubicBezTo>
                    <a:cubicBezTo>
                      <a:pt x="274446" y="475141"/>
                      <a:pt x="361441" y="438311"/>
                      <a:pt x="417956" y="376081"/>
                    </a:cubicBezTo>
                    <a:cubicBezTo>
                      <a:pt x="474471" y="314486"/>
                      <a:pt x="503681" y="230666"/>
                      <a:pt x="511300" y="147481"/>
                    </a:cubicBezTo>
                    <a:cubicBezTo>
                      <a:pt x="513841" y="117002"/>
                      <a:pt x="513206" y="83981"/>
                      <a:pt x="494791" y="59852"/>
                    </a:cubicBezTo>
                    <a:cubicBezTo>
                      <a:pt x="477646" y="37627"/>
                      <a:pt x="449071" y="28736"/>
                      <a:pt x="422400" y="21752"/>
                    </a:cubicBezTo>
                    <a:cubicBezTo>
                      <a:pt x="306196" y="-6823"/>
                      <a:pt x="183641" y="-7459"/>
                      <a:pt x="67436" y="21116"/>
                    </a:cubicBezTo>
                    <a:cubicBezTo>
                      <a:pt x="48386" y="25561"/>
                      <a:pt x="28700" y="31911"/>
                      <a:pt x="16000" y="45881"/>
                    </a:cubicBezTo>
                    <a:cubicBezTo>
                      <a:pt x="761" y="64297"/>
                      <a:pt x="-509" y="90331"/>
                      <a:pt x="125" y="113827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3" name="Freeform: Shape 622">
                <a:extLst>
                  <a:ext uri="{FF2B5EF4-FFF2-40B4-BE49-F238E27FC236}">
                    <a16:creationId xmlns:a16="http://schemas.microsoft.com/office/drawing/2014/main" id="{90F7EA4E-3362-4319-8F0A-CC10CD7BAC42}"/>
                  </a:ext>
                </a:extLst>
              </p:cNvPr>
              <p:cNvSpPr/>
              <p:nvPr/>
            </p:nvSpPr>
            <p:spPr>
              <a:xfrm>
                <a:off x="7569197" y="5032421"/>
                <a:ext cx="476997" cy="460984"/>
              </a:xfrm>
              <a:custGeom>
                <a:avLst/>
                <a:gdLst>
                  <a:gd name="connsiteX0" fmla="*/ 3178 w 476997"/>
                  <a:gd name="connsiteY0" fmla="*/ 109808 h 460984"/>
                  <a:gd name="connsiteX1" fmla="*/ 87633 w 476997"/>
                  <a:gd name="connsiteY1" fmla="*/ 410163 h 460984"/>
                  <a:gd name="connsiteX2" fmla="*/ 248923 w 476997"/>
                  <a:gd name="connsiteY2" fmla="*/ 460963 h 460984"/>
                  <a:gd name="connsiteX3" fmla="*/ 432438 w 476997"/>
                  <a:gd name="connsiteY3" fmla="*/ 339043 h 460984"/>
                  <a:gd name="connsiteX4" fmla="*/ 476253 w 476997"/>
                  <a:gd name="connsiteY4" fmla="*/ 123143 h 460984"/>
                  <a:gd name="connsiteX5" fmla="*/ 454028 w 476997"/>
                  <a:gd name="connsiteY5" fmla="*/ 39958 h 460984"/>
                  <a:gd name="connsiteX6" fmla="*/ 399418 w 476997"/>
                  <a:gd name="connsiteY6" fmla="*/ 21543 h 460984"/>
                  <a:gd name="connsiteX7" fmla="*/ 338458 w 476997"/>
                  <a:gd name="connsiteY7" fmla="*/ 12653 h 460984"/>
                  <a:gd name="connsiteX8" fmla="*/ 147958 w 476997"/>
                  <a:gd name="connsiteY8" fmla="*/ 5668 h 460984"/>
                  <a:gd name="connsiteX9" fmla="*/ 3178 w 476997"/>
                  <a:gd name="connsiteY9" fmla="*/ 109808 h 460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997" h="460984">
                    <a:moveTo>
                      <a:pt x="3178" y="109808"/>
                    </a:moveTo>
                    <a:cubicBezTo>
                      <a:pt x="-15237" y="182198"/>
                      <a:pt x="50803" y="372063"/>
                      <a:pt x="87633" y="410163"/>
                    </a:cubicBezTo>
                    <a:cubicBezTo>
                      <a:pt x="124463" y="448263"/>
                      <a:pt x="193678" y="460328"/>
                      <a:pt x="248923" y="460963"/>
                    </a:cubicBezTo>
                    <a:cubicBezTo>
                      <a:pt x="328298" y="462233"/>
                      <a:pt x="398148" y="405718"/>
                      <a:pt x="432438" y="339043"/>
                    </a:cubicBezTo>
                    <a:cubicBezTo>
                      <a:pt x="466093" y="272368"/>
                      <a:pt x="471173" y="196803"/>
                      <a:pt x="476253" y="123143"/>
                    </a:cubicBezTo>
                    <a:cubicBezTo>
                      <a:pt x="478158" y="93298"/>
                      <a:pt x="478158" y="59643"/>
                      <a:pt x="454028" y="39958"/>
                    </a:cubicBezTo>
                    <a:cubicBezTo>
                      <a:pt x="439423" y="27893"/>
                      <a:pt x="418468" y="24718"/>
                      <a:pt x="399418" y="21543"/>
                    </a:cubicBezTo>
                    <a:cubicBezTo>
                      <a:pt x="379098" y="18368"/>
                      <a:pt x="358778" y="15193"/>
                      <a:pt x="338458" y="12653"/>
                    </a:cubicBezTo>
                    <a:cubicBezTo>
                      <a:pt x="274958" y="3128"/>
                      <a:pt x="210188" y="-6397"/>
                      <a:pt x="147958" y="5668"/>
                    </a:cubicBezTo>
                    <a:cubicBezTo>
                      <a:pt x="83823" y="15828"/>
                      <a:pt x="17783" y="51388"/>
                      <a:pt x="3178" y="109808"/>
                    </a:cubicBezTo>
                    <a:close/>
                  </a:path>
                </a:pathLst>
              </a:custGeom>
              <a:solidFill>
                <a:srgbClr val="A6BF5D"/>
              </a:solidFill>
              <a:ln w="635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24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7800143" y="5305896"/>
                <a:ext cx="389492" cy="383715"/>
                <a:chOff x="7800143" y="5305896"/>
                <a:chExt cx="389492" cy="383715"/>
              </a:xfrm>
              <a:solidFill>
                <a:schemeClr val="accent1"/>
              </a:solidFill>
            </p:grpSpPr>
            <p:sp>
              <p:nvSpPr>
                <p:cNvPr id="625" name="Freeform: Shape 624">
                  <a:extLst>
                    <a:ext uri="{FF2B5EF4-FFF2-40B4-BE49-F238E27FC236}">
                      <a16:creationId xmlns:a16="http://schemas.microsoft.com/office/drawing/2014/main" id="{7FA4187F-1B6F-4EAC-ACFD-24D185E9269F}"/>
                    </a:ext>
                  </a:extLst>
                </p:cNvPr>
                <p:cNvSpPr/>
                <p:nvPr/>
              </p:nvSpPr>
              <p:spPr>
                <a:xfrm>
                  <a:off x="7800143" y="5305896"/>
                  <a:ext cx="389492" cy="383715"/>
                </a:xfrm>
                <a:custGeom>
                  <a:avLst/>
                  <a:gdLst>
                    <a:gd name="connsiteX0" fmla="*/ 148151 w 389492"/>
                    <a:gd name="connsiteY0" fmla="*/ 187488 h 383715"/>
                    <a:gd name="connsiteX1" fmla="*/ 132911 w 389492"/>
                    <a:gd name="connsiteY1" fmla="*/ 160818 h 383715"/>
                    <a:gd name="connsiteX2" fmla="*/ 125291 w 389492"/>
                    <a:gd name="connsiteY2" fmla="*/ 126528 h 383715"/>
                    <a:gd name="connsiteX3" fmla="*/ 183076 w 389492"/>
                    <a:gd name="connsiteY3" fmla="*/ 153833 h 383715"/>
                    <a:gd name="connsiteX4" fmla="*/ 181171 w 389492"/>
                    <a:gd name="connsiteY4" fmla="*/ 135418 h 383715"/>
                    <a:gd name="connsiteX5" fmla="*/ 177996 w 389492"/>
                    <a:gd name="connsiteY5" fmla="*/ 72553 h 383715"/>
                    <a:gd name="connsiteX6" fmla="*/ 216731 w 389492"/>
                    <a:gd name="connsiteY6" fmla="*/ 163 h 383715"/>
                    <a:gd name="connsiteX7" fmla="*/ 223081 w 389492"/>
                    <a:gd name="connsiteY7" fmla="*/ 43343 h 383715"/>
                    <a:gd name="connsiteX8" fmla="*/ 216096 w 389492"/>
                    <a:gd name="connsiteY8" fmla="*/ 103033 h 383715"/>
                    <a:gd name="connsiteX9" fmla="*/ 218001 w 389492"/>
                    <a:gd name="connsiteY9" fmla="*/ 111923 h 383715"/>
                    <a:gd name="connsiteX10" fmla="*/ 245941 w 389492"/>
                    <a:gd name="connsiteY10" fmla="*/ 103033 h 383715"/>
                    <a:gd name="connsiteX11" fmla="*/ 271976 w 389492"/>
                    <a:gd name="connsiteY11" fmla="*/ 85253 h 383715"/>
                    <a:gd name="connsiteX12" fmla="*/ 244671 w 389492"/>
                    <a:gd name="connsiteY12" fmla="*/ 158913 h 383715"/>
                    <a:gd name="connsiteX13" fmla="*/ 289756 w 389492"/>
                    <a:gd name="connsiteY13" fmla="*/ 160183 h 383715"/>
                    <a:gd name="connsiteX14" fmla="*/ 264356 w 389492"/>
                    <a:gd name="connsiteY14" fmla="*/ 193203 h 383715"/>
                    <a:gd name="connsiteX15" fmla="*/ 389451 w 389492"/>
                    <a:gd name="connsiteY15" fmla="*/ 229398 h 383715"/>
                    <a:gd name="connsiteX16" fmla="*/ 244671 w 389492"/>
                    <a:gd name="connsiteY16" fmla="*/ 223683 h 383715"/>
                    <a:gd name="connsiteX17" fmla="*/ 244671 w 389492"/>
                    <a:gd name="connsiteY17" fmla="*/ 242098 h 383715"/>
                    <a:gd name="connsiteX18" fmla="*/ 259276 w 389492"/>
                    <a:gd name="connsiteY18" fmla="*/ 259878 h 383715"/>
                    <a:gd name="connsiteX19" fmla="*/ 239591 w 389492"/>
                    <a:gd name="connsiteY19" fmla="*/ 270038 h 383715"/>
                    <a:gd name="connsiteX20" fmla="*/ 221811 w 389492"/>
                    <a:gd name="connsiteY20" fmla="*/ 252893 h 383715"/>
                    <a:gd name="connsiteX21" fmla="*/ 197681 w 389492"/>
                    <a:gd name="connsiteY21" fmla="*/ 383703 h 383715"/>
                    <a:gd name="connsiteX22" fmla="*/ 189426 w 389492"/>
                    <a:gd name="connsiteY22" fmla="*/ 248448 h 383715"/>
                    <a:gd name="connsiteX23" fmla="*/ 132911 w 389492"/>
                    <a:gd name="connsiteY23" fmla="*/ 279563 h 383715"/>
                    <a:gd name="connsiteX24" fmla="*/ 126561 w 389492"/>
                    <a:gd name="connsiteY24" fmla="*/ 255433 h 383715"/>
                    <a:gd name="connsiteX25" fmla="*/ 153231 w 389492"/>
                    <a:gd name="connsiteY25" fmla="*/ 221143 h 383715"/>
                    <a:gd name="connsiteX26" fmla="*/ 196 w 389492"/>
                    <a:gd name="connsiteY26" fmla="*/ 212253 h 383715"/>
                    <a:gd name="connsiteX27" fmla="*/ 148151 w 389492"/>
                    <a:gd name="connsiteY27" fmla="*/ 187488 h 383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389492" h="383715">
                      <a:moveTo>
                        <a:pt x="148151" y="187488"/>
                      </a:moveTo>
                      <a:cubicBezTo>
                        <a:pt x="150056" y="179868"/>
                        <a:pt x="132911" y="160818"/>
                        <a:pt x="132911" y="160818"/>
                      </a:cubicBezTo>
                      <a:cubicBezTo>
                        <a:pt x="124656" y="149388"/>
                        <a:pt x="110051" y="134783"/>
                        <a:pt x="125291" y="126528"/>
                      </a:cubicBezTo>
                      <a:cubicBezTo>
                        <a:pt x="149421" y="113193"/>
                        <a:pt x="172916" y="157643"/>
                        <a:pt x="183076" y="153833"/>
                      </a:cubicBezTo>
                      <a:cubicBezTo>
                        <a:pt x="189426" y="151928"/>
                        <a:pt x="183076" y="141133"/>
                        <a:pt x="181171" y="135418"/>
                      </a:cubicBezTo>
                      <a:cubicBezTo>
                        <a:pt x="172916" y="109383"/>
                        <a:pt x="177996" y="99858"/>
                        <a:pt x="177996" y="72553"/>
                      </a:cubicBezTo>
                      <a:cubicBezTo>
                        <a:pt x="177996" y="60488"/>
                        <a:pt x="183711" y="-3647"/>
                        <a:pt x="216731" y="163"/>
                      </a:cubicBezTo>
                      <a:cubicBezTo>
                        <a:pt x="226891" y="1433"/>
                        <a:pt x="223081" y="36358"/>
                        <a:pt x="223081" y="43343"/>
                      </a:cubicBezTo>
                      <a:cubicBezTo>
                        <a:pt x="223081" y="63028"/>
                        <a:pt x="215461" y="83348"/>
                        <a:pt x="216096" y="103033"/>
                      </a:cubicBezTo>
                      <a:cubicBezTo>
                        <a:pt x="216096" y="106208"/>
                        <a:pt x="216096" y="109383"/>
                        <a:pt x="218001" y="111923"/>
                      </a:cubicBezTo>
                      <a:cubicBezTo>
                        <a:pt x="223716" y="122083"/>
                        <a:pt x="239591" y="112558"/>
                        <a:pt x="245941" y="103033"/>
                      </a:cubicBezTo>
                      <a:cubicBezTo>
                        <a:pt x="251656" y="92873"/>
                        <a:pt x="267531" y="74458"/>
                        <a:pt x="271976" y="85253"/>
                      </a:cubicBezTo>
                      <a:cubicBezTo>
                        <a:pt x="282771" y="109383"/>
                        <a:pt x="229431" y="137323"/>
                        <a:pt x="244671" y="158913"/>
                      </a:cubicBezTo>
                      <a:cubicBezTo>
                        <a:pt x="252926" y="170978"/>
                        <a:pt x="283406" y="147483"/>
                        <a:pt x="289756" y="160183"/>
                      </a:cubicBezTo>
                      <a:cubicBezTo>
                        <a:pt x="296106" y="172248"/>
                        <a:pt x="259911" y="179868"/>
                        <a:pt x="264356" y="193203"/>
                      </a:cubicBezTo>
                      <a:cubicBezTo>
                        <a:pt x="277691" y="233208"/>
                        <a:pt x="391991" y="188123"/>
                        <a:pt x="389451" y="229398"/>
                      </a:cubicBezTo>
                      <a:cubicBezTo>
                        <a:pt x="386911" y="276388"/>
                        <a:pt x="291661" y="236383"/>
                        <a:pt x="244671" y="223683"/>
                      </a:cubicBezTo>
                      <a:cubicBezTo>
                        <a:pt x="236416" y="224953"/>
                        <a:pt x="238321" y="237018"/>
                        <a:pt x="244671" y="242098"/>
                      </a:cubicBezTo>
                      <a:cubicBezTo>
                        <a:pt x="251021" y="247178"/>
                        <a:pt x="259276" y="252258"/>
                        <a:pt x="259276" y="259878"/>
                      </a:cubicBezTo>
                      <a:cubicBezTo>
                        <a:pt x="259276" y="268133"/>
                        <a:pt x="247846" y="272578"/>
                        <a:pt x="239591" y="270038"/>
                      </a:cubicBezTo>
                      <a:cubicBezTo>
                        <a:pt x="231336" y="267498"/>
                        <a:pt x="230066" y="250988"/>
                        <a:pt x="221811" y="252893"/>
                      </a:cubicBezTo>
                      <a:cubicBezTo>
                        <a:pt x="177361" y="264323"/>
                        <a:pt x="244036" y="382433"/>
                        <a:pt x="197681" y="383703"/>
                      </a:cubicBezTo>
                      <a:cubicBezTo>
                        <a:pt x="150056" y="384973"/>
                        <a:pt x="212286" y="288453"/>
                        <a:pt x="189426" y="248448"/>
                      </a:cubicBezTo>
                      <a:cubicBezTo>
                        <a:pt x="177996" y="228763"/>
                        <a:pt x="154501" y="288453"/>
                        <a:pt x="132911" y="279563"/>
                      </a:cubicBezTo>
                      <a:cubicBezTo>
                        <a:pt x="124021" y="275753"/>
                        <a:pt x="122116" y="263688"/>
                        <a:pt x="126561" y="255433"/>
                      </a:cubicBezTo>
                      <a:cubicBezTo>
                        <a:pt x="131006" y="247178"/>
                        <a:pt x="156406" y="230033"/>
                        <a:pt x="153231" y="221143"/>
                      </a:cubicBezTo>
                      <a:cubicBezTo>
                        <a:pt x="141801" y="187488"/>
                        <a:pt x="2101" y="230033"/>
                        <a:pt x="196" y="212253"/>
                      </a:cubicBezTo>
                      <a:cubicBezTo>
                        <a:pt x="-6154" y="146848"/>
                        <a:pt x="143706" y="206538"/>
                        <a:pt x="148151" y="187488"/>
                      </a:cubicBezTo>
                      <a:close/>
                    </a:path>
                  </a:pathLst>
                </a:custGeom>
                <a:solidFill>
                  <a:srgbClr val="8BA14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6" name="Freeform: Shape 625">
                  <a:extLst>
                    <a:ext uri="{FF2B5EF4-FFF2-40B4-BE49-F238E27FC236}">
                      <a16:creationId xmlns:a16="http://schemas.microsoft.com/office/drawing/2014/main" id="{1B5FFF84-E688-4E54-BC2B-974C5A0F34A3}"/>
                    </a:ext>
                  </a:extLst>
                </p:cNvPr>
                <p:cNvSpPr/>
                <p:nvPr/>
              </p:nvSpPr>
              <p:spPr>
                <a:xfrm>
                  <a:off x="7960995" y="5463540"/>
                  <a:ext cx="85090" cy="81279"/>
                </a:xfrm>
                <a:custGeom>
                  <a:avLst/>
                  <a:gdLst>
                    <a:gd name="connsiteX0" fmla="*/ 85090 w 85090"/>
                    <a:gd name="connsiteY0" fmla="*/ 40640 h 81279"/>
                    <a:gd name="connsiteX1" fmla="*/ 42545 w 85090"/>
                    <a:gd name="connsiteY1" fmla="*/ 81280 h 81279"/>
                    <a:gd name="connsiteX2" fmla="*/ 0 w 85090"/>
                    <a:gd name="connsiteY2" fmla="*/ 40640 h 81279"/>
                    <a:gd name="connsiteX3" fmla="*/ 42545 w 85090"/>
                    <a:gd name="connsiteY3" fmla="*/ 0 h 81279"/>
                    <a:gd name="connsiteX4" fmla="*/ 85090 w 85090"/>
                    <a:gd name="connsiteY4" fmla="*/ 40640 h 8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90" h="81279">
                      <a:moveTo>
                        <a:pt x="85090" y="40640"/>
                      </a:moveTo>
                      <a:cubicBezTo>
                        <a:pt x="85090" y="63085"/>
                        <a:pt x="66042" y="81280"/>
                        <a:pt x="42545" y="81280"/>
                      </a:cubicBezTo>
                      <a:cubicBezTo>
                        <a:pt x="19048" y="81280"/>
                        <a:pt x="0" y="63085"/>
                        <a:pt x="0" y="40640"/>
                      </a:cubicBezTo>
                      <a:cubicBezTo>
                        <a:pt x="0" y="18195"/>
                        <a:pt x="19048" y="0"/>
                        <a:pt x="42545" y="0"/>
                      </a:cubicBezTo>
                      <a:cubicBezTo>
                        <a:pt x="66042" y="0"/>
                        <a:pt x="85090" y="18195"/>
                        <a:pt x="85090" y="40640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7" name="Freeform: Shape 626">
                  <a:extLst>
                    <a:ext uri="{FF2B5EF4-FFF2-40B4-BE49-F238E27FC236}">
                      <a16:creationId xmlns:a16="http://schemas.microsoft.com/office/drawing/2014/main" id="{A0BB3A0D-FCD9-4CD4-83CB-DDD63D4CB8E1}"/>
                    </a:ext>
                  </a:extLst>
                </p:cNvPr>
                <p:cNvSpPr/>
                <p:nvPr/>
              </p:nvSpPr>
              <p:spPr>
                <a:xfrm>
                  <a:off x="7965440" y="5474970"/>
                  <a:ext cx="76200" cy="62229"/>
                </a:xfrm>
                <a:custGeom>
                  <a:avLst/>
                  <a:gdLst>
                    <a:gd name="connsiteX0" fmla="*/ 76200 w 76200"/>
                    <a:gd name="connsiteY0" fmla="*/ 31115 h 62229"/>
                    <a:gd name="connsiteX1" fmla="*/ 38100 w 76200"/>
                    <a:gd name="connsiteY1" fmla="*/ 62230 h 62229"/>
                    <a:gd name="connsiteX2" fmla="*/ 0 w 76200"/>
                    <a:gd name="connsiteY2" fmla="*/ 31115 h 62229"/>
                    <a:gd name="connsiteX3" fmla="*/ 38100 w 76200"/>
                    <a:gd name="connsiteY3" fmla="*/ 0 h 62229"/>
                    <a:gd name="connsiteX4" fmla="*/ 76200 w 76200"/>
                    <a:gd name="connsiteY4" fmla="*/ 31115 h 62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2229">
                      <a:moveTo>
                        <a:pt x="76200" y="31115"/>
                      </a:moveTo>
                      <a:cubicBezTo>
                        <a:pt x="76200" y="48299"/>
                        <a:pt x="59142" y="62230"/>
                        <a:pt x="38100" y="62230"/>
                      </a:cubicBezTo>
                      <a:cubicBezTo>
                        <a:pt x="17058" y="62230"/>
                        <a:pt x="0" y="48299"/>
                        <a:pt x="0" y="31115"/>
                      </a:cubicBezTo>
                      <a:cubicBezTo>
                        <a:pt x="0" y="13931"/>
                        <a:pt x="17058" y="0"/>
                        <a:pt x="38100" y="0"/>
                      </a:cubicBezTo>
                      <a:cubicBezTo>
                        <a:pt x="59142" y="0"/>
                        <a:pt x="76200" y="13930"/>
                        <a:pt x="76200" y="31115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8" name="Graphic 3">
                <a:extLst>
                  <a:ext uri="{FF2B5EF4-FFF2-40B4-BE49-F238E27FC236}">
                    <a16:creationId xmlns:a16="http://schemas.microsoft.com/office/drawing/2014/main" id="{4A1B659A-2F4F-4E47-91B5-B9C47BA5AC9F}"/>
                  </a:ext>
                </a:extLst>
              </p:cNvPr>
              <p:cNvGrpSpPr/>
              <p:nvPr/>
            </p:nvGrpSpPr>
            <p:grpSpPr>
              <a:xfrm>
                <a:off x="8304936" y="5326889"/>
                <a:ext cx="334163" cy="352073"/>
                <a:chOff x="8304936" y="5326889"/>
                <a:chExt cx="334163" cy="352073"/>
              </a:xfrm>
              <a:solidFill>
                <a:schemeClr val="accent1"/>
              </a:solidFill>
            </p:grpSpPr>
            <p:sp>
              <p:nvSpPr>
                <p:cNvPr id="629" name="Freeform: Shape 628">
                  <a:extLst>
                    <a:ext uri="{FF2B5EF4-FFF2-40B4-BE49-F238E27FC236}">
                      <a16:creationId xmlns:a16="http://schemas.microsoft.com/office/drawing/2014/main" id="{F65B99C5-38B9-49F1-9E04-746BC4FE706D}"/>
                    </a:ext>
                  </a:extLst>
                </p:cNvPr>
                <p:cNvSpPr/>
                <p:nvPr/>
              </p:nvSpPr>
              <p:spPr>
                <a:xfrm>
                  <a:off x="8304936" y="5326889"/>
                  <a:ext cx="334163" cy="352073"/>
                </a:xfrm>
                <a:custGeom>
                  <a:avLst/>
                  <a:gdLst>
                    <a:gd name="connsiteX0" fmla="*/ 109449 w 334163"/>
                    <a:gd name="connsiteY0" fmla="*/ 161415 h 352073"/>
                    <a:gd name="connsiteX1" fmla="*/ 108814 w 334163"/>
                    <a:gd name="connsiteY1" fmla="*/ 146810 h 352073"/>
                    <a:gd name="connsiteX2" fmla="*/ 98019 w 334163"/>
                    <a:gd name="connsiteY2" fmla="*/ 132205 h 352073"/>
                    <a:gd name="connsiteX3" fmla="*/ 89129 w 334163"/>
                    <a:gd name="connsiteY3" fmla="*/ 115695 h 352073"/>
                    <a:gd name="connsiteX4" fmla="*/ 89764 w 334163"/>
                    <a:gd name="connsiteY4" fmla="*/ 101725 h 352073"/>
                    <a:gd name="connsiteX5" fmla="*/ 101829 w 334163"/>
                    <a:gd name="connsiteY5" fmla="*/ 98550 h 352073"/>
                    <a:gd name="connsiteX6" fmla="*/ 124054 w 334163"/>
                    <a:gd name="connsiteY6" fmla="*/ 102360 h 352073"/>
                    <a:gd name="connsiteX7" fmla="*/ 140564 w 334163"/>
                    <a:gd name="connsiteY7" fmla="*/ 103630 h 352073"/>
                    <a:gd name="connsiteX8" fmla="*/ 146914 w 334163"/>
                    <a:gd name="connsiteY8" fmla="*/ 92835 h 352073"/>
                    <a:gd name="connsiteX9" fmla="*/ 155169 w 334163"/>
                    <a:gd name="connsiteY9" fmla="*/ 16000 h 352073"/>
                    <a:gd name="connsiteX10" fmla="*/ 162789 w 334163"/>
                    <a:gd name="connsiteY10" fmla="*/ 3935 h 352073"/>
                    <a:gd name="connsiteX11" fmla="*/ 176759 w 334163"/>
                    <a:gd name="connsiteY11" fmla="*/ 760 h 352073"/>
                    <a:gd name="connsiteX12" fmla="*/ 186919 w 334163"/>
                    <a:gd name="connsiteY12" fmla="*/ 11555 h 352073"/>
                    <a:gd name="connsiteX13" fmla="*/ 188189 w 334163"/>
                    <a:gd name="connsiteY13" fmla="*/ 26795 h 352073"/>
                    <a:gd name="connsiteX14" fmla="*/ 186284 w 334163"/>
                    <a:gd name="connsiteY14" fmla="*/ 75055 h 352073"/>
                    <a:gd name="connsiteX15" fmla="*/ 187554 w 334163"/>
                    <a:gd name="connsiteY15" fmla="*/ 89025 h 352073"/>
                    <a:gd name="connsiteX16" fmla="*/ 198349 w 334163"/>
                    <a:gd name="connsiteY16" fmla="*/ 97915 h 352073"/>
                    <a:gd name="connsiteX17" fmla="*/ 209144 w 334163"/>
                    <a:gd name="connsiteY17" fmla="*/ 94105 h 352073"/>
                    <a:gd name="connsiteX18" fmla="*/ 219939 w 334163"/>
                    <a:gd name="connsiteY18" fmla="*/ 89660 h 352073"/>
                    <a:gd name="connsiteX19" fmla="*/ 228194 w 334163"/>
                    <a:gd name="connsiteY19" fmla="*/ 96010 h 352073"/>
                    <a:gd name="connsiteX20" fmla="*/ 224384 w 334163"/>
                    <a:gd name="connsiteY20" fmla="*/ 102360 h 352073"/>
                    <a:gd name="connsiteX21" fmla="*/ 214859 w 334163"/>
                    <a:gd name="connsiteY21" fmla="*/ 137285 h 352073"/>
                    <a:gd name="connsiteX22" fmla="*/ 259944 w 334163"/>
                    <a:gd name="connsiteY22" fmla="*/ 138555 h 352073"/>
                    <a:gd name="connsiteX23" fmla="*/ 234544 w 334163"/>
                    <a:gd name="connsiteY23" fmla="*/ 171575 h 352073"/>
                    <a:gd name="connsiteX24" fmla="*/ 291059 w 334163"/>
                    <a:gd name="connsiteY24" fmla="*/ 191260 h 352073"/>
                    <a:gd name="connsiteX25" fmla="*/ 330429 w 334163"/>
                    <a:gd name="connsiteY25" fmla="*/ 206500 h 352073"/>
                    <a:gd name="connsiteX26" fmla="*/ 329794 w 334163"/>
                    <a:gd name="connsiteY26" fmla="*/ 226185 h 352073"/>
                    <a:gd name="connsiteX27" fmla="*/ 315824 w 334163"/>
                    <a:gd name="connsiteY27" fmla="*/ 227455 h 352073"/>
                    <a:gd name="connsiteX28" fmla="*/ 265024 w 334163"/>
                    <a:gd name="connsiteY28" fmla="*/ 217930 h 352073"/>
                    <a:gd name="connsiteX29" fmla="*/ 238354 w 334163"/>
                    <a:gd name="connsiteY29" fmla="*/ 209675 h 352073"/>
                    <a:gd name="connsiteX30" fmla="*/ 215494 w 334163"/>
                    <a:gd name="connsiteY30" fmla="*/ 202690 h 352073"/>
                    <a:gd name="connsiteX31" fmla="*/ 215494 w 334163"/>
                    <a:gd name="connsiteY31" fmla="*/ 225550 h 352073"/>
                    <a:gd name="connsiteX32" fmla="*/ 235179 w 334163"/>
                    <a:gd name="connsiteY32" fmla="*/ 241425 h 352073"/>
                    <a:gd name="connsiteX33" fmla="*/ 240894 w 334163"/>
                    <a:gd name="connsiteY33" fmla="*/ 263650 h 352073"/>
                    <a:gd name="connsiteX34" fmla="*/ 218669 w 334163"/>
                    <a:gd name="connsiteY34" fmla="*/ 268095 h 352073"/>
                    <a:gd name="connsiteX35" fmla="*/ 194539 w 334163"/>
                    <a:gd name="connsiteY35" fmla="*/ 242060 h 352073"/>
                    <a:gd name="connsiteX36" fmla="*/ 178029 w 334163"/>
                    <a:gd name="connsiteY36" fmla="*/ 242695 h 352073"/>
                    <a:gd name="connsiteX37" fmla="*/ 174854 w 334163"/>
                    <a:gd name="connsiteY37" fmla="*/ 250950 h 352073"/>
                    <a:gd name="connsiteX38" fmla="*/ 178029 w 334163"/>
                    <a:gd name="connsiteY38" fmla="*/ 282065 h 352073"/>
                    <a:gd name="connsiteX39" fmla="*/ 190729 w 334163"/>
                    <a:gd name="connsiteY39" fmla="*/ 337310 h 352073"/>
                    <a:gd name="connsiteX40" fmla="*/ 188824 w 334163"/>
                    <a:gd name="connsiteY40" fmla="*/ 348105 h 352073"/>
                    <a:gd name="connsiteX41" fmla="*/ 178664 w 334163"/>
                    <a:gd name="connsiteY41" fmla="*/ 351915 h 352073"/>
                    <a:gd name="connsiteX42" fmla="*/ 168504 w 334163"/>
                    <a:gd name="connsiteY42" fmla="*/ 347470 h 352073"/>
                    <a:gd name="connsiteX43" fmla="*/ 155169 w 334163"/>
                    <a:gd name="connsiteY43" fmla="*/ 309370 h 352073"/>
                    <a:gd name="connsiteX44" fmla="*/ 160249 w 334163"/>
                    <a:gd name="connsiteY44" fmla="*/ 258570 h 352073"/>
                    <a:gd name="connsiteX45" fmla="*/ 155169 w 334163"/>
                    <a:gd name="connsiteY45" fmla="*/ 247140 h 352073"/>
                    <a:gd name="connsiteX46" fmla="*/ 141199 w 334163"/>
                    <a:gd name="connsiteY46" fmla="*/ 242695 h 352073"/>
                    <a:gd name="connsiteX47" fmla="*/ 127229 w 334163"/>
                    <a:gd name="connsiteY47" fmla="*/ 249045 h 352073"/>
                    <a:gd name="connsiteX48" fmla="*/ 85954 w 334163"/>
                    <a:gd name="connsiteY48" fmla="*/ 291590 h 352073"/>
                    <a:gd name="connsiteX49" fmla="*/ 75794 w 334163"/>
                    <a:gd name="connsiteY49" fmla="*/ 294765 h 352073"/>
                    <a:gd name="connsiteX50" fmla="*/ 66904 w 334163"/>
                    <a:gd name="connsiteY50" fmla="*/ 290320 h 352073"/>
                    <a:gd name="connsiteX51" fmla="*/ 69444 w 334163"/>
                    <a:gd name="connsiteY51" fmla="*/ 276350 h 352073"/>
                    <a:gd name="connsiteX52" fmla="*/ 107544 w 334163"/>
                    <a:gd name="connsiteY52" fmla="*/ 226185 h 352073"/>
                    <a:gd name="connsiteX53" fmla="*/ 118339 w 334163"/>
                    <a:gd name="connsiteY53" fmla="*/ 203960 h 352073"/>
                    <a:gd name="connsiteX54" fmla="*/ 104369 w 334163"/>
                    <a:gd name="connsiteY54" fmla="*/ 191895 h 352073"/>
                    <a:gd name="connsiteX55" fmla="*/ 84684 w 334163"/>
                    <a:gd name="connsiteY55" fmla="*/ 191260 h 352073"/>
                    <a:gd name="connsiteX56" fmla="*/ 10389 w 334163"/>
                    <a:gd name="connsiteY56" fmla="*/ 192530 h 352073"/>
                    <a:gd name="connsiteX57" fmla="*/ 2769 w 334163"/>
                    <a:gd name="connsiteY57" fmla="*/ 190625 h 352073"/>
                    <a:gd name="connsiteX58" fmla="*/ 229 w 334163"/>
                    <a:gd name="connsiteY58" fmla="*/ 182370 h 352073"/>
                    <a:gd name="connsiteX59" fmla="*/ 21819 w 334163"/>
                    <a:gd name="connsiteY59" fmla="*/ 162050 h 352073"/>
                    <a:gd name="connsiteX60" fmla="*/ 53569 w 334163"/>
                    <a:gd name="connsiteY60" fmla="*/ 164590 h 352073"/>
                    <a:gd name="connsiteX61" fmla="*/ 84684 w 334163"/>
                    <a:gd name="connsiteY61" fmla="*/ 172845 h 352073"/>
                    <a:gd name="connsiteX62" fmla="*/ 109449 w 334163"/>
                    <a:gd name="connsiteY62" fmla="*/ 161415 h 3520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334163" h="352073">
                      <a:moveTo>
                        <a:pt x="109449" y="161415"/>
                      </a:moveTo>
                      <a:cubicBezTo>
                        <a:pt x="111989" y="156970"/>
                        <a:pt x="111354" y="151255"/>
                        <a:pt x="108814" y="146810"/>
                      </a:cubicBezTo>
                      <a:cubicBezTo>
                        <a:pt x="106274" y="141095"/>
                        <a:pt x="101829" y="137285"/>
                        <a:pt x="98019" y="132205"/>
                      </a:cubicBezTo>
                      <a:cubicBezTo>
                        <a:pt x="94844" y="127125"/>
                        <a:pt x="91669" y="121410"/>
                        <a:pt x="89129" y="115695"/>
                      </a:cubicBezTo>
                      <a:cubicBezTo>
                        <a:pt x="87224" y="111250"/>
                        <a:pt x="86589" y="105535"/>
                        <a:pt x="89764" y="101725"/>
                      </a:cubicBezTo>
                      <a:cubicBezTo>
                        <a:pt x="92939" y="98550"/>
                        <a:pt x="97384" y="98550"/>
                        <a:pt x="101829" y="98550"/>
                      </a:cubicBezTo>
                      <a:cubicBezTo>
                        <a:pt x="109449" y="99185"/>
                        <a:pt x="116434" y="100455"/>
                        <a:pt x="124054" y="102360"/>
                      </a:cubicBezTo>
                      <a:cubicBezTo>
                        <a:pt x="129134" y="104265"/>
                        <a:pt x="135484" y="106170"/>
                        <a:pt x="140564" y="103630"/>
                      </a:cubicBezTo>
                      <a:cubicBezTo>
                        <a:pt x="144374" y="101725"/>
                        <a:pt x="146279" y="97280"/>
                        <a:pt x="146914" y="92835"/>
                      </a:cubicBezTo>
                      <a:cubicBezTo>
                        <a:pt x="153264" y="68070"/>
                        <a:pt x="145644" y="40130"/>
                        <a:pt x="155169" y="16000"/>
                      </a:cubicBezTo>
                      <a:cubicBezTo>
                        <a:pt x="157074" y="11555"/>
                        <a:pt x="159614" y="7110"/>
                        <a:pt x="162789" y="3935"/>
                      </a:cubicBezTo>
                      <a:cubicBezTo>
                        <a:pt x="166599" y="760"/>
                        <a:pt x="171679" y="-1145"/>
                        <a:pt x="176759" y="760"/>
                      </a:cubicBezTo>
                      <a:cubicBezTo>
                        <a:pt x="181839" y="2030"/>
                        <a:pt x="185649" y="6475"/>
                        <a:pt x="186919" y="11555"/>
                      </a:cubicBezTo>
                      <a:cubicBezTo>
                        <a:pt x="188189" y="16635"/>
                        <a:pt x="188189" y="21715"/>
                        <a:pt x="188189" y="26795"/>
                      </a:cubicBezTo>
                      <a:cubicBezTo>
                        <a:pt x="187554" y="42670"/>
                        <a:pt x="186919" y="58545"/>
                        <a:pt x="186284" y="75055"/>
                      </a:cubicBezTo>
                      <a:cubicBezTo>
                        <a:pt x="186284" y="80135"/>
                        <a:pt x="186284" y="84580"/>
                        <a:pt x="187554" y="89025"/>
                      </a:cubicBezTo>
                      <a:cubicBezTo>
                        <a:pt x="189459" y="93470"/>
                        <a:pt x="193269" y="97915"/>
                        <a:pt x="198349" y="97915"/>
                      </a:cubicBezTo>
                      <a:cubicBezTo>
                        <a:pt x="202159" y="97915"/>
                        <a:pt x="205969" y="96010"/>
                        <a:pt x="209144" y="94105"/>
                      </a:cubicBezTo>
                      <a:cubicBezTo>
                        <a:pt x="212319" y="92200"/>
                        <a:pt x="216129" y="90295"/>
                        <a:pt x="219939" y="89660"/>
                      </a:cubicBezTo>
                      <a:cubicBezTo>
                        <a:pt x="223749" y="89660"/>
                        <a:pt x="228194" y="92200"/>
                        <a:pt x="228194" y="96010"/>
                      </a:cubicBezTo>
                      <a:cubicBezTo>
                        <a:pt x="228194" y="98550"/>
                        <a:pt x="226289" y="100455"/>
                        <a:pt x="224384" y="102360"/>
                      </a:cubicBezTo>
                      <a:cubicBezTo>
                        <a:pt x="217399" y="110615"/>
                        <a:pt x="207239" y="126490"/>
                        <a:pt x="214859" y="137285"/>
                      </a:cubicBezTo>
                      <a:cubicBezTo>
                        <a:pt x="223114" y="149350"/>
                        <a:pt x="253594" y="125855"/>
                        <a:pt x="259944" y="138555"/>
                      </a:cubicBezTo>
                      <a:cubicBezTo>
                        <a:pt x="266294" y="150620"/>
                        <a:pt x="230099" y="158240"/>
                        <a:pt x="234544" y="171575"/>
                      </a:cubicBezTo>
                      <a:cubicBezTo>
                        <a:pt x="241529" y="192530"/>
                        <a:pt x="273279" y="189355"/>
                        <a:pt x="291059" y="191260"/>
                      </a:cubicBezTo>
                      <a:cubicBezTo>
                        <a:pt x="305664" y="192530"/>
                        <a:pt x="321539" y="195070"/>
                        <a:pt x="330429" y="206500"/>
                      </a:cubicBezTo>
                      <a:cubicBezTo>
                        <a:pt x="334874" y="212215"/>
                        <a:pt x="336144" y="222375"/>
                        <a:pt x="329794" y="226185"/>
                      </a:cubicBezTo>
                      <a:cubicBezTo>
                        <a:pt x="325984" y="228725"/>
                        <a:pt x="320269" y="228090"/>
                        <a:pt x="315824" y="227455"/>
                      </a:cubicBezTo>
                      <a:cubicBezTo>
                        <a:pt x="299314" y="224915"/>
                        <a:pt x="280899" y="222375"/>
                        <a:pt x="265024" y="217930"/>
                      </a:cubicBezTo>
                      <a:cubicBezTo>
                        <a:pt x="256134" y="215390"/>
                        <a:pt x="247244" y="212215"/>
                        <a:pt x="238354" y="209675"/>
                      </a:cubicBezTo>
                      <a:cubicBezTo>
                        <a:pt x="232639" y="207770"/>
                        <a:pt x="221209" y="202055"/>
                        <a:pt x="215494" y="202690"/>
                      </a:cubicBezTo>
                      <a:cubicBezTo>
                        <a:pt x="204064" y="204595"/>
                        <a:pt x="211049" y="221105"/>
                        <a:pt x="215494" y="225550"/>
                      </a:cubicBezTo>
                      <a:cubicBezTo>
                        <a:pt x="221209" y="231900"/>
                        <a:pt x="228829" y="235710"/>
                        <a:pt x="235179" y="241425"/>
                      </a:cubicBezTo>
                      <a:cubicBezTo>
                        <a:pt x="240894" y="247140"/>
                        <a:pt x="245339" y="256665"/>
                        <a:pt x="240894" y="263650"/>
                      </a:cubicBezTo>
                      <a:cubicBezTo>
                        <a:pt x="236449" y="270635"/>
                        <a:pt x="226289" y="271905"/>
                        <a:pt x="218669" y="268095"/>
                      </a:cubicBezTo>
                      <a:cubicBezTo>
                        <a:pt x="206604" y="262380"/>
                        <a:pt x="205334" y="248410"/>
                        <a:pt x="194539" y="242060"/>
                      </a:cubicBezTo>
                      <a:cubicBezTo>
                        <a:pt x="189459" y="238885"/>
                        <a:pt x="181839" y="238885"/>
                        <a:pt x="178029" y="242695"/>
                      </a:cubicBezTo>
                      <a:cubicBezTo>
                        <a:pt x="176124" y="244600"/>
                        <a:pt x="175489" y="247775"/>
                        <a:pt x="174854" y="250950"/>
                      </a:cubicBezTo>
                      <a:cubicBezTo>
                        <a:pt x="172949" y="261745"/>
                        <a:pt x="174219" y="271905"/>
                        <a:pt x="178029" y="282065"/>
                      </a:cubicBezTo>
                      <a:cubicBezTo>
                        <a:pt x="185014" y="299210"/>
                        <a:pt x="188824" y="318895"/>
                        <a:pt x="190729" y="337310"/>
                      </a:cubicBezTo>
                      <a:cubicBezTo>
                        <a:pt x="191364" y="341120"/>
                        <a:pt x="191364" y="344930"/>
                        <a:pt x="188824" y="348105"/>
                      </a:cubicBezTo>
                      <a:cubicBezTo>
                        <a:pt x="186919" y="351280"/>
                        <a:pt x="182474" y="352550"/>
                        <a:pt x="178664" y="351915"/>
                      </a:cubicBezTo>
                      <a:cubicBezTo>
                        <a:pt x="174854" y="351915"/>
                        <a:pt x="171044" y="350010"/>
                        <a:pt x="168504" y="347470"/>
                      </a:cubicBezTo>
                      <a:cubicBezTo>
                        <a:pt x="156439" y="339215"/>
                        <a:pt x="151359" y="322705"/>
                        <a:pt x="155169" y="309370"/>
                      </a:cubicBezTo>
                      <a:cubicBezTo>
                        <a:pt x="159614" y="292860"/>
                        <a:pt x="162789" y="275715"/>
                        <a:pt x="160249" y="258570"/>
                      </a:cubicBezTo>
                      <a:cubicBezTo>
                        <a:pt x="159614" y="254125"/>
                        <a:pt x="158344" y="250315"/>
                        <a:pt x="155169" y="247140"/>
                      </a:cubicBezTo>
                      <a:cubicBezTo>
                        <a:pt x="151994" y="243330"/>
                        <a:pt x="146279" y="242060"/>
                        <a:pt x="141199" y="242695"/>
                      </a:cubicBezTo>
                      <a:cubicBezTo>
                        <a:pt x="136119" y="243330"/>
                        <a:pt x="131039" y="245870"/>
                        <a:pt x="127229" y="249045"/>
                      </a:cubicBezTo>
                      <a:cubicBezTo>
                        <a:pt x="111354" y="261110"/>
                        <a:pt x="103734" y="282065"/>
                        <a:pt x="85954" y="291590"/>
                      </a:cubicBezTo>
                      <a:cubicBezTo>
                        <a:pt x="82779" y="293495"/>
                        <a:pt x="79604" y="294765"/>
                        <a:pt x="75794" y="294765"/>
                      </a:cubicBezTo>
                      <a:cubicBezTo>
                        <a:pt x="72619" y="294765"/>
                        <a:pt x="68809" y="292860"/>
                        <a:pt x="66904" y="290320"/>
                      </a:cubicBezTo>
                      <a:cubicBezTo>
                        <a:pt x="64364" y="285875"/>
                        <a:pt x="66904" y="280160"/>
                        <a:pt x="69444" y="276350"/>
                      </a:cubicBezTo>
                      <a:cubicBezTo>
                        <a:pt x="80239" y="258570"/>
                        <a:pt x="92939" y="241425"/>
                        <a:pt x="107544" y="226185"/>
                      </a:cubicBezTo>
                      <a:cubicBezTo>
                        <a:pt x="113259" y="219835"/>
                        <a:pt x="120244" y="212215"/>
                        <a:pt x="118339" y="203960"/>
                      </a:cubicBezTo>
                      <a:cubicBezTo>
                        <a:pt x="117069" y="197610"/>
                        <a:pt x="110719" y="193165"/>
                        <a:pt x="104369" y="191895"/>
                      </a:cubicBezTo>
                      <a:cubicBezTo>
                        <a:pt x="98019" y="189990"/>
                        <a:pt x="91034" y="190625"/>
                        <a:pt x="84684" y="191260"/>
                      </a:cubicBezTo>
                      <a:cubicBezTo>
                        <a:pt x="59919" y="193165"/>
                        <a:pt x="35154" y="193800"/>
                        <a:pt x="10389" y="192530"/>
                      </a:cubicBezTo>
                      <a:cubicBezTo>
                        <a:pt x="7849" y="192530"/>
                        <a:pt x="4674" y="192530"/>
                        <a:pt x="2769" y="190625"/>
                      </a:cubicBezTo>
                      <a:cubicBezTo>
                        <a:pt x="229" y="188720"/>
                        <a:pt x="-406" y="184910"/>
                        <a:pt x="229" y="182370"/>
                      </a:cubicBezTo>
                      <a:cubicBezTo>
                        <a:pt x="1499" y="172210"/>
                        <a:pt x="11024" y="164590"/>
                        <a:pt x="21819" y="162050"/>
                      </a:cubicBezTo>
                      <a:cubicBezTo>
                        <a:pt x="31979" y="159510"/>
                        <a:pt x="43409" y="162050"/>
                        <a:pt x="53569" y="164590"/>
                      </a:cubicBezTo>
                      <a:cubicBezTo>
                        <a:pt x="63729" y="167765"/>
                        <a:pt x="73889" y="171575"/>
                        <a:pt x="84684" y="172845"/>
                      </a:cubicBezTo>
                      <a:cubicBezTo>
                        <a:pt x="94844" y="170940"/>
                        <a:pt x="105639" y="169035"/>
                        <a:pt x="109449" y="161415"/>
                      </a:cubicBezTo>
                      <a:close/>
                    </a:path>
                  </a:pathLst>
                </a:custGeom>
                <a:solidFill>
                  <a:srgbClr val="8BA14E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0" name="Freeform: Shape 629">
                  <a:extLst>
                    <a:ext uri="{FF2B5EF4-FFF2-40B4-BE49-F238E27FC236}">
                      <a16:creationId xmlns:a16="http://schemas.microsoft.com/office/drawing/2014/main" id="{3971C911-CCC2-4D0D-B2EE-ACB061C4DC56}"/>
                    </a:ext>
                  </a:extLst>
                </p:cNvPr>
                <p:cNvSpPr/>
                <p:nvPr/>
              </p:nvSpPr>
              <p:spPr>
                <a:xfrm>
                  <a:off x="8437245" y="5463540"/>
                  <a:ext cx="85090" cy="81279"/>
                </a:xfrm>
                <a:custGeom>
                  <a:avLst/>
                  <a:gdLst>
                    <a:gd name="connsiteX0" fmla="*/ 85090 w 85090"/>
                    <a:gd name="connsiteY0" fmla="*/ 40640 h 81279"/>
                    <a:gd name="connsiteX1" fmla="*/ 42545 w 85090"/>
                    <a:gd name="connsiteY1" fmla="*/ 81280 h 81279"/>
                    <a:gd name="connsiteX2" fmla="*/ 0 w 85090"/>
                    <a:gd name="connsiteY2" fmla="*/ 40640 h 81279"/>
                    <a:gd name="connsiteX3" fmla="*/ 42545 w 85090"/>
                    <a:gd name="connsiteY3" fmla="*/ 0 h 81279"/>
                    <a:gd name="connsiteX4" fmla="*/ 85090 w 85090"/>
                    <a:gd name="connsiteY4" fmla="*/ 40640 h 8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90" h="81279">
                      <a:moveTo>
                        <a:pt x="85090" y="40640"/>
                      </a:moveTo>
                      <a:cubicBezTo>
                        <a:pt x="85090" y="63085"/>
                        <a:pt x="66042" y="81280"/>
                        <a:pt x="42545" y="81280"/>
                      </a:cubicBezTo>
                      <a:cubicBezTo>
                        <a:pt x="19048" y="81280"/>
                        <a:pt x="0" y="63085"/>
                        <a:pt x="0" y="40640"/>
                      </a:cubicBezTo>
                      <a:cubicBezTo>
                        <a:pt x="0" y="18195"/>
                        <a:pt x="19048" y="0"/>
                        <a:pt x="42545" y="0"/>
                      </a:cubicBezTo>
                      <a:cubicBezTo>
                        <a:pt x="66042" y="0"/>
                        <a:pt x="85090" y="18195"/>
                        <a:pt x="85090" y="40640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1" name="Freeform: Shape 630">
                  <a:extLst>
                    <a:ext uri="{FF2B5EF4-FFF2-40B4-BE49-F238E27FC236}">
                      <a16:creationId xmlns:a16="http://schemas.microsoft.com/office/drawing/2014/main" id="{29981D3A-65A6-4D77-A538-E3FD6CB27DC1}"/>
                    </a:ext>
                  </a:extLst>
                </p:cNvPr>
                <p:cNvSpPr/>
                <p:nvPr/>
              </p:nvSpPr>
              <p:spPr>
                <a:xfrm>
                  <a:off x="8441690" y="5474970"/>
                  <a:ext cx="76200" cy="62229"/>
                </a:xfrm>
                <a:custGeom>
                  <a:avLst/>
                  <a:gdLst>
                    <a:gd name="connsiteX0" fmla="*/ 76200 w 76200"/>
                    <a:gd name="connsiteY0" fmla="*/ 31115 h 62229"/>
                    <a:gd name="connsiteX1" fmla="*/ 38100 w 76200"/>
                    <a:gd name="connsiteY1" fmla="*/ 62230 h 62229"/>
                    <a:gd name="connsiteX2" fmla="*/ 0 w 76200"/>
                    <a:gd name="connsiteY2" fmla="*/ 31115 h 62229"/>
                    <a:gd name="connsiteX3" fmla="*/ 38100 w 76200"/>
                    <a:gd name="connsiteY3" fmla="*/ 0 h 62229"/>
                    <a:gd name="connsiteX4" fmla="*/ 76200 w 76200"/>
                    <a:gd name="connsiteY4" fmla="*/ 31115 h 62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2229">
                      <a:moveTo>
                        <a:pt x="76200" y="31115"/>
                      </a:moveTo>
                      <a:cubicBezTo>
                        <a:pt x="76200" y="48299"/>
                        <a:pt x="59142" y="62230"/>
                        <a:pt x="38100" y="62230"/>
                      </a:cubicBezTo>
                      <a:cubicBezTo>
                        <a:pt x="17058" y="62230"/>
                        <a:pt x="0" y="48299"/>
                        <a:pt x="0" y="31115"/>
                      </a:cubicBezTo>
                      <a:cubicBezTo>
                        <a:pt x="0" y="13931"/>
                        <a:pt x="17058" y="0"/>
                        <a:pt x="38100" y="0"/>
                      </a:cubicBezTo>
                      <a:cubicBezTo>
                        <a:pt x="59142" y="0"/>
                        <a:pt x="76200" y="13930"/>
                        <a:pt x="76200" y="31115"/>
                      </a:cubicBezTo>
                      <a:close/>
                    </a:path>
                  </a:pathLst>
                </a:custGeom>
                <a:solidFill>
                  <a:srgbClr val="A6BF5D"/>
                </a:solidFill>
                <a:ln w="635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3592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50" dur="50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56" dur="5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948607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2021-09-22T03:02:27Z</dcterms:created>
  <dcterms:modified xsi:type="dcterms:W3CDTF">2021-09-22T08:25:32Z</dcterms:modified>
</cp:coreProperties>
</file>