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3"/>
    <p:sldId id="261" r:id="rId4"/>
    <p:sldId id="277" r:id="rId5"/>
    <p:sldId id="327" r:id="rId6"/>
    <p:sldId id="342" r:id="rId7"/>
    <p:sldId id="348" r:id="rId8"/>
    <p:sldId id="349" r:id="rId9"/>
    <p:sldId id="285" r:id="rId10"/>
    <p:sldId id="278" r:id="rId11"/>
    <p:sldId id="279" r:id="rId12"/>
    <p:sldId id="270" r:id="rId13"/>
    <p:sldId id="271" r:id="rId14"/>
  </p:sldIdLst>
  <p:sldSz cx="9903460" cy="685800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ppyiness" initials="h" lastIdx="1" clrIdx="0"/>
  <p:cmAuthor id="2" name="msi" initials="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11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58585" y="1279525"/>
            <a:ext cx="498848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96265" y="901065"/>
            <a:ext cx="8676640" cy="2447925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96900" y="4388485"/>
            <a:ext cx="8736330" cy="929005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80873" y="551543"/>
            <a:ext cx="8541855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505" y="6176645"/>
            <a:ext cx="9695815" cy="544830"/>
          </a:xfrm>
        </p:spPr>
        <p:txBody>
          <a:bodyPr lIns="0" tIns="0" rIns="0" bIns="0" anchor="t" anchorCtr="0">
            <a:normAutofit/>
          </a:bodyPr>
          <a:lstStyle>
            <a:lvl1pPr algn="r">
              <a:defRPr sz="4400" b="0"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3505" y="179070"/>
            <a:ext cx="9695180" cy="5917565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2pPr>
            <a:lvl3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3pPr>
            <a:lvl4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4pPr>
            <a:lvl5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84060" y="0"/>
            <a:ext cx="28194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714" y="3751117"/>
            <a:ext cx="5947318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714" y="4610028"/>
            <a:ext cx="5947318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129" y="258445"/>
            <a:ext cx="8541855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6129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8954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62" y="365125"/>
            <a:ext cx="854185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162" y="1744961"/>
            <a:ext cx="41896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162" y="2615609"/>
            <a:ext cx="41896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3698" y="1744961"/>
            <a:ext cx="4210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3698" y="2615609"/>
            <a:ext cx="421032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0873" y="2766219"/>
            <a:ext cx="8541855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25355" y="127000"/>
            <a:ext cx="3383405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10980" y="766354"/>
            <a:ext cx="4725472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9481" y="2057400"/>
            <a:ext cx="3383405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80459" y="365125"/>
            <a:ext cx="1242268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0873" y="365125"/>
            <a:ext cx="721321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59080" y="264160"/>
            <a:ext cx="9385935" cy="532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9715" y="922655"/>
            <a:ext cx="9385300" cy="5798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0873" y="6356350"/>
            <a:ext cx="222831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0568" y="6356350"/>
            <a:ext cx="334246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4525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9.xml"/><Relationship Id="rId3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t>15-1217</a:t>
            </a:r>
            <a:r>
              <a:rPr lang="x-none"/>
              <a:t> &amp; 16-12/24</a:t>
            </a:r>
            <a:br>
              <a:rPr lang="x-none"/>
            </a:br>
            <a:r>
              <a:t>漸近式放鬆舒壓體驗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TW" altLang="zh-CN"/>
              <a:t>說明</a:t>
            </a:r>
            <a:endParaRPr lang="zh-TW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72410" y="171450"/>
            <a:ext cx="4359275" cy="58413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p>
            <a:pPr algn="l"/>
            <a:r>
              <a:rPr lang="zh-CN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組別-編號-姓名-課程表現自評分</a:t>
            </a:r>
            <a:endParaRPr lang="zh-CN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05505" y="2538095"/>
            <a:ext cx="32023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心得書寫(發現、啟發、詮譯)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課程結束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en-US"/>
              <a:t>請將個人編號，補寫進用「筆」寫上自己的姓名與組別之後，再將個人的名牌裝好。</a:t>
            </a:r>
            <a:endParaRPr lang="zh-TW" altLang="en-US"/>
          </a:p>
          <a:p>
            <a:r>
              <a:rPr lang="zh-TW" altLang="en-US"/>
              <a:t>各人心得己寫完的同學，請將名牌與心得委託給仍在寫的同學集中後就可以先行下課。</a:t>
            </a:r>
            <a:endParaRPr lang="zh-TW" altLang="en-US"/>
          </a:p>
          <a:p>
            <a:r>
              <a:rPr lang="zh-TW" altLang="en-US"/>
              <a:t>各組最後一名同學請將全組的心得報告、名牌依編號集中收集後，再依組別交予老師。</a:t>
            </a:r>
            <a:endParaRPr lang="zh-TW" altLang="en-US"/>
          </a:p>
          <a:p>
            <a:r>
              <a:rPr lang="zh-TW" altLang="en-US"/>
              <a:t>每次上課時，請領取各組名牌後，再請組員們別在自己的身上。</a:t>
            </a:r>
            <a:endParaRPr lang="en-US" altLang="zh-TW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課程目錄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>
                <a:hlinkClick r:id="rId1" action="ppaction://hlinksldjump"/>
              </a:rPr>
              <a:t>課程開始</a:t>
            </a:r>
            <a:endParaRPr lang="zh-TW" altLang="zh-CN"/>
          </a:p>
          <a:p>
            <a:r>
              <a:rPr lang="zh-TW" altLang="zh-CN">
                <a:hlinkClick r:id="rId2" action="ppaction://hlinksldjump"/>
              </a:rPr>
              <a:t>最近的快樂回憶</a:t>
            </a:r>
            <a:endParaRPr lang="zh-TW" altLang="zh-CN"/>
          </a:p>
          <a:p>
            <a:r>
              <a:rPr lang="zh-TW" altLang="en-US"/>
              <a:t>三段式呼吸法</a:t>
            </a:r>
            <a:endParaRPr lang="zh-TW" altLang="en-US"/>
          </a:p>
          <a:p>
            <a:r>
              <a:rPr lang="zh-TW" altLang="en-US"/>
              <a:t>局部放鬆訓練</a:t>
            </a:r>
            <a:endParaRPr lang="zh-TW" altLang="en-US"/>
          </a:p>
          <a:p>
            <a:r>
              <a:rPr lang="zh-TW" altLang="en-US"/>
              <a:t>全身放鬆訓練</a:t>
            </a:r>
            <a:endParaRPr lang="en-US" altLang="zh-TW"/>
          </a:p>
          <a:p>
            <a:r>
              <a:rPr lang="zh-TW" altLang="zh-CN">
                <a:hlinkClick r:id="rId3" action="ppaction://hlinksldjump"/>
              </a:rPr>
              <a:t>討論課外實課程的點子</a:t>
            </a:r>
            <a:endParaRPr lang="zh-TW" altLang="zh-CN"/>
          </a:p>
          <a:p>
            <a:r>
              <a:rPr lang="zh-TW" altLang="zh-CN">
                <a:hlinkClick r:id="rId4" action="ppaction://hlinksldjump"/>
              </a:rPr>
              <a:t>個人課程心得書寫(發現、啟發、詮譯)</a:t>
            </a:r>
            <a:endParaRPr lang="zh-TW" altLang="zh-CN"/>
          </a:p>
          <a:p>
            <a:r>
              <a:rPr lang="zh-TW" altLang="zh-CN">
                <a:hlinkClick r:id="rId5" action="ppaction://hlinksldjump"/>
              </a:rPr>
              <a:t>課程結束</a:t>
            </a:r>
            <a:endParaRPr lang="zh-TW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課程開始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請</a:t>
            </a:r>
            <a:r>
              <a:rPr lang="zh-TW" altLang="zh-CN"/>
              <a:t>先</a:t>
            </a:r>
            <a:r>
              <a:rPr lang="zh-CN" altLang="en-US"/>
              <a:t>領取各組名牌，再請組員們別在自己的身上。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最近的快樂回憶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請分享自己最近的一段快樂回憶</a:t>
            </a:r>
            <a:r>
              <a:rPr lang="en-US" altLang="zh-TW"/>
              <a:t>!</a:t>
            </a:r>
            <a:endParaRPr lang="en-US" altLang="zh-TW"/>
          </a:p>
          <a:p>
            <a:r>
              <a:rPr lang="zh-TW" altLang="en-US"/>
              <a:t>若有時間就再輪下一位</a:t>
            </a:r>
            <a:r>
              <a:rPr lang="en-US" altLang="zh-TW"/>
              <a:t>!</a:t>
            </a:r>
            <a:endParaRPr lang="en-US" altLang="zh-TW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-113030"/>
            <a:ext cx="9902825" cy="74275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0297795" cy="685863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6675" y="0"/>
            <a:ext cx="10101580" cy="67214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討論課外實踐課程的點子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>
                <a:sym typeface="+mn-ea"/>
              </a:rPr>
              <a:t>12/31	體驗休閒活動帶來的正向情緒 『</a:t>
            </a:r>
            <a:r>
              <a:rPr lang="zh-CN" altLang="en-US">
                <a:highlight>
                  <a:srgbClr val="FFFF00"/>
                </a:highlight>
                <a:sym typeface="+mn-ea"/>
              </a:rPr>
              <a:t>免上課</a:t>
            </a:r>
            <a:r>
              <a:rPr lang="zh-CN" altLang="en-US">
                <a:sym typeface="+mn-ea"/>
              </a:rPr>
              <a:t>』 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實作課程，可在這天以前先進行。(全組)</a:t>
            </a:r>
            <a:endParaRPr lang="zh-CN" altLang="en-US">
              <a:sym typeface="+mn-ea"/>
            </a:endParaRPr>
          </a:p>
          <a:p>
            <a:pPr lvl="1"/>
            <a:r>
              <a:rPr lang="zh-CN" altLang="en-US">
                <a:sym typeface="+mn-ea"/>
              </a:rPr>
              <a:t>請在這天以前交全組休閒經驗報告</a:t>
            </a:r>
            <a:r>
              <a:rPr lang="zh-TW" altLang="zh-CN">
                <a:sym typeface="+mn-ea"/>
              </a:rPr>
              <a:t>。(每人)</a:t>
            </a:r>
            <a:endParaRPr lang="zh-TW" altLang="zh-CN"/>
          </a:p>
          <a:p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TW" altLang="zh-CN">
                <a:sym typeface="+mn-ea"/>
              </a:rPr>
              <a:t>頁首請先註明「組別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編號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姓名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課程表現自評分」</a:t>
            </a:r>
            <a:endParaRPr lang="zh-TW" altLang="en-US"/>
          </a:p>
          <a:p>
            <a:pPr lvl="1"/>
            <a:r>
              <a:rPr lang="zh-CN" altLang="en-US">
                <a:sym typeface="+mn-ea"/>
              </a:rPr>
              <a:t>課程表現自評分</a:t>
            </a:r>
            <a:endParaRPr lang="zh-CN" altLang="en-US"/>
          </a:p>
          <a:p>
            <a:pPr lvl="2"/>
            <a:r>
              <a:rPr lang="zh-TW" altLang="zh-CN">
                <a:sym typeface="+mn-ea"/>
              </a:rPr>
              <a:t>評估自己本課程的表現情況</a:t>
            </a:r>
            <a:endParaRPr lang="zh-TW" altLang="zh-CN"/>
          </a:p>
          <a:p>
            <a:pPr lvl="2"/>
            <a:r>
              <a:rPr lang="zh-TW" altLang="zh-CN">
                <a:sym typeface="+mn-ea"/>
              </a:rPr>
              <a:t>最高</a:t>
            </a:r>
            <a:r>
              <a:rPr lang="en-US" altLang="zh-TW">
                <a:sym typeface="+mn-ea"/>
              </a:rPr>
              <a:t>10</a:t>
            </a:r>
            <a:r>
              <a:rPr lang="zh-TW" altLang="en-US">
                <a:sym typeface="+mn-ea"/>
              </a:rPr>
              <a:t>分，最低</a:t>
            </a:r>
            <a:r>
              <a:rPr lang="en-US" altLang="zh-TW">
                <a:sym typeface="+mn-ea"/>
              </a:rPr>
              <a:t>1</a:t>
            </a:r>
            <a:r>
              <a:rPr lang="zh-TW" altLang="en-US">
                <a:sym typeface="+mn-ea"/>
              </a:rPr>
              <a:t>分</a:t>
            </a:r>
            <a:endParaRPr lang="zh-CN" altLang="en-US"/>
          </a:p>
          <a:p>
            <a:r>
              <a:rPr lang="zh-TW" altLang="zh-CN"/>
              <a:t>忘了帶紙的同學，下次</a:t>
            </a:r>
            <a:r>
              <a:rPr lang="zh-CN" altLang="en-US"/>
              <a:t>請自備A4白紙</a:t>
            </a:r>
            <a:r>
              <a:rPr lang="zh-TW" altLang="zh-CN"/>
              <a:t>。</a:t>
            </a:r>
            <a:endParaRPr lang="zh-TW" altLang="zh-CN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WPS 演示</Application>
  <PresentationFormat>宽屏</PresentationFormat>
  <Paragraphs>64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SimSun</vt:lpstr>
      <vt:lpstr>Wingdings</vt:lpstr>
      <vt:lpstr>微軟正黑體</vt:lpstr>
      <vt:lpstr>Times New Roman</vt:lpstr>
      <vt:lpstr>DFKai-SB</vt:lpstr>
      <vt:lpstr>Microsoft YaHei</vt:lpstr>
      <vt:lpstr>Droid Sans Fallback</vt:lpstr>
      <vt:lpstr>SimSun</vt:lpstr>
      <vt:lpstr>Arial Unicode MS</vt:lpstr>
      <vt:lpstr>Office 主题​​</vt:lpstr>
      <vt:lpstr>15-1217 &amp; 16-12/24 漸近式放鬆舒壓體驗</vt:lpstr>
      <vt:lpstr>課程目錄</vt:lpstr>
      <vt:lpstr>課程開始</vt:lpstr>
      <vt:lpstr>最近的快樂回憶</vt:lpstr>
      <vt:lpstr>PowerPoint 演示文稿</vt:lpstr>
      <vt:lpstr>PowerPoint 演示文稿</vt:lpstr>
      <vt:lpstr>PowerPoint 演示文稿</vt:lpstr>
      <vt:lpstr>討論課外實踐課程的點子</vt:lpstr>
      <vt:lpstr>個人課程心得書寫(發現、啟發、詮譯)</vt:lpstr>
      <vt:lpstr>個人課程心得書寫(發現、啟發、詮譯)</vt:lpstr>
      <vt:lpstr>課程結束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hope</dc:creator>
  <cp:lastModifiedBy>pashon</cp:lastModifiedBy>
  <cp:revision>53</cp:revision>
  <dcterms:created xsi:type="dcterms:W3CDTF">2024-08-30T11:11:05Z</dcterms:created>
  <dcterms:modified xsi:type="dcterms:W3CDTF">2024-08-30T11:11:05Z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2052-11.1.0.11723</vt:lpwstr>
  </property>
  <property fmtid="{D5CDD505-2E9C-101B-9397-08002B2CF9AE}" pid="3" name="ICV">
    <vt:lpwstr/>
  </property>
</Properties>
</file>