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2" r:id="rId3"/>
    <p:sldId id="513" r:id="rId4"/>
    <p:sldId id="514" r:id="rId5"/>
    <p:sldId id="515" r:id="rId6"/>
    <p:sldId id="516" r:id="rId7"/>
    <p:sldId id="517" r:id="rId8"/>
    <p:sldId id="518" r:id="rId9"/>
    <p:sldId id="519" r:id="rId10"/>
    <p:sldId id="520" r:id="rId11"/>
    <p:sldId id="521" r:id="rId12"/>
    <p:sldId id="52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18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802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048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840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576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15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55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4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319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542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7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9053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9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나를 지켜 주소서 내가 주께 피하나이다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주께서 내 영혼을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버리지 아니하시며 주의 거룩한 자를 멸망시키지 않으실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생명의 길을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보이시리니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앞에는 충만한 기쁨이 있고 주의 오른쪽에는 영원한 즐거움이 있나이다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여호와께 아뢰되 주는 나의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주님이시오니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밖에는 나의 복이 없다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땅에 있는 성도들은 존귀한 자들이니 나의 모든 즐거움이 그들에게 있도다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다른 신에게 예물을 드리는 자는 괴로움이 더할 것이라 나는 그들이 드리는 피의 전제를 드리지 아니하며 내 입술로 그 이름도 부르지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나의 산업과 나의 잔의 소득이시니 나의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줄로 재어 준 구역은 아름다운 곳에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기업이 실로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아름답도다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훈계하신 여호와를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밤마다 내 양심이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여호와를 항상 내 앞에 모심이여 그가 나의 오른쪽에 계시므로 내가 흔들리지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나의 마음이 기쁘고 나의 영도 즐거워하며 내 육체도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165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2024-10-02T10:58:45Z</dcterms:modified>
</cp:coreProperties>
</file>