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86" r:id="rId3"/>
    <p:sldId id="387" r:id="rId4"/>
    <p:sldId id="388" r:id="rId5"/>
    <p:sldId id="389" r:id="rId6"/>
    <p:sldId id="390" r:id="rId7"/>
    <p:sldId id="391" r:id="rId8"/>
    <p:sldId id="392" r:id="rId9"/>
    <p:sldId id="393" r:id="rId10"/>
    <p:sldId id="394" r:id="rId11"/>
    <p:sldId id="39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9912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1439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20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0332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4280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6793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4388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039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7566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388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1427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259074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209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인자야 네 발로 일어서라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말하리라 하시며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92090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그것을 내 앞에 펴시니 그 안팎에 글이 있는데 그 위에 애가와 애곡과 재앙의 말이 기록되었더라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42028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내게 말씀하실 때에 그 영이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임하사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나를 일으켜 내 발로 세우시기로 내가 그 말씀하시는 자의 소리를 들으니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83751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인자야 내가 너를 이스라엘 자손 곧 패역한 백성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나를 배반하는 자에게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그들과 그 조상들이 내게 범죄하여 오늘까지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이르렀나니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49421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자손은 얼굴이 뻔뻔하고 마음이 굳은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너를 그들에게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그들에게 이르기를 주 여호와의 말씀이 이러하시다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92752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패역한 족속이라 그들이 듣든지 아니 듣든지 그들 가운데에 선지자가 있음을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50018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인자야 너는 비록 가시와 찔레와 함께 있으며 전갈 가운데에 거주할지라도 그들을 두려워하지 말고 그들의 말을 두려워하지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그들은 패역한 족속이라도 그 말을 두려워하지 말며 그 얼굴을 무서워하지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89483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심히 패역한 자라 그들이 듣든지 아니 듣든지 너는 내 말로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고할지어다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23651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 인자야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이르는 말을 듣고 그 패역한 족속 같이 패역하지 말고 네 입을 벌리고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주는 것을 먹으라 하시기로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40572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보니 보라 한 손이 나를 향하여 펴지고 보라 그 안에 두루마리 책이 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24782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205</Words>
  <Application>Microsoft Office PowerPoint</Application>
  <PresentationFormat>와이드스크린</PresentationFormat>
  <Paragraphs>20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2024-01-26T12:50:45Z</dcterms:modified>
</cp:coreProperties>
</file>