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880" r:id="rId3"/>
    <p:sldId id="881" r:id="rId4"/>
    <p:sldId id="882" r:id="rId5"/>
    <p:sldId id="883" r:id="rId6"/>
    <p:sldId id="884" r:id="rId7"/>
    <p:sldId id="885" r:id="rId8"/>
    <p:sldId id="886" r:id="rId9"/>
    <p:sldId id="887" r:id="rId10"/>
    <p:sldId id="888" r:id="rId11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7B41B7F-912C-4DC6-8520-46A43CCE22CF}" v="3" dt="2023-09-25T20:04:44.23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804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presProps" Target="presProps.xml"/><Relationship Id="rId17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tableStyles" Target="tableStyle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맛있다 군만두" userId="88f4dfb63950bb32" providerId="LiveId" clId="{E7B41B7F-912C-4DC6-8520-46A43CCE22CF}"/>
    <pc:docChg chg="addSld delSld modSld">
      <pc:chgData name="맛있다 군만두" userId="88f4dfb63950bb32" providerId="LiveId" clId="{E7B41B7F-912C-4DC6-8520-46A43CCE22CF}" dt="2023-09-25T20:04:44.234" v="2"/>
      <pc:docMkLst>
        <pc:docMk/>
      </pc:docMkLst>
      <pc:sldChg chg="add del setBg">
        <pc:chgData name="맛있다 군만두" userId="88f4dfb63950bb32" providerId="LiveId" clId="{E7B41B7F-912C-4DC6-8520-46A43CCE22CF}" dt="2023-09-25T20:04:44.234" v="2"/>
        <pc:sldMkLst>
          <pc:docMk/>
          <pc:sldMk cId="1642999270" sldId="880"/>
        </pc:sldMkLst>
      </pc:sldChg>
      <pc:sldChg chg="add del setBg">
        <pc:chgData name="맛있다 군만두" userId="88f4dfb63950bb32" providerId="LiveId" clId="{E7B41B7F-912C-4DC6-8520-46A43CCE22CF}" dt="2023-09-25T20:04:44.234" v="2"/>
        <pc:sldMkLst>
          <pc:docMk/>
          <pc:sldMk cId="1324812262" sldId="881"/>
        </pc:sldMkLst>
      </pc:sldChg>
      <pc:sldChg chg="add del setBg">
        <pc:chgData name="맛있다 군만두" userId="88f4dfb63950bb32" providerId="LiveId" clId="{E7B41B7F-912C-4DC6-8520-46A43CCE22CF}" dt="2023-09-25T20:04:44.234" v="2"/>
        <pc:sldMkLst>
          <pc:docMk/>
          <pc:sldMk cId="653819970" sldId="882"/>
        </pc:sldMkLst>
      </pc:sldChg>
      <pc:sldChg chg="add del setBg">
        <pc:chgData name="맛있다 군만두" userId="88f4dfb63950bb32" providerId="LiveId" clId="{E7B41B7F-912C-4DC6-8520-46A43CCE22CF}" dt="2023-09-25T20:04:44.234" v="2"/>
        <pc:sldMkLst>
          <pc:docMk/>
          <pc:sldMk cId="3316656747" sldId="883"/>
        </pc:sldMkLst>
      </pc:sldChg>
      <pc:sldChg chg="add del setBg">
        <pc:chgData name="맛있다 군만두" userId="88f4dfb63950bb32" providerId="LiveId" clId="{E7B41B7F-912C-4DC6-8520-46A43CCE22CF}" dt="2023-09-25T20:04:44.234" v="2"/>
        <pc:sldMkLst>
          <pc:docMk/>
          <pc:sldMk cId="2545104386" sldId="884"/>
        </pc:sldMkLst>
      </pc:sldChg>
      <pc:sldChg chg="add del setBg">
        <pc:chgData name="맛있다 군만두" userId="88f4dfb63950bb32" providerId="LiveId" clId="{E7B41B7F-912C-4DC6-8520-46A43CCE22CF}" dt="2023-09-25T20:04:44.234" v="2"/>
        <pc:sldMkLst>
          <pc:docMk/>
          <pc:sldMk cId="4188743250" sldId="885"/>
        </pc:sldMkLst>
      </pc:sldChg>
      <pc:sldChg chg="add del setBg">
        <pc:chgData name="맛있다 군만두" userId="88f4dfb63950bb32" providerId="LiveId" clId="{E7B41B7F-912C-4DC6-8520-46A43CCE22CF}" dt="2023-09-25T20:04:44.234" v="2"/>
        <pc:sldMkLst>
          <pc:docMk/>
          <pc:sldMk cId="3262194039" sldId="886"/>
        </pc:sldMkLst>
      </pc:sldChg>
      <pc:sldChg chg="add del setBg">
        <pc:chgData name="맛있다 군만두" userId="88f4dfb63950bb32" providerId="LiveId" clId="{E7B41B7F-912C-4DC6-8520-46A43CCE22CF}" dt="2023-09-25T20:04:44.234" v="2"/>
        <pc:sldMkLst>
          <pc:docMk/>
          <pc:sldMk cId="4049294972" sldId="887"/>
        </pc:sldMkLst>
      </pc:sldChg>
      <pc:sldChg chg="add del setBg">
        <pc:chgData name="맛있다 군만두" userId="88f4dfb63950bb32" providerId="LiveId" clId="{E7B41B7F-912C-4DC6-8520-46A43CCE22CF}" dt="2023-09-25T20:04:44.234" v="2"/>
        <pc:sldMkLst>
          <pc:docMk/>
          <pc:sldMk cId="832341570" sldId="888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414479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69517007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858619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70853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6242470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324030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7669439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59156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0476796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7973440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5188529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230972269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9/26/2023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47931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여호수아에게 말씀하여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여호수아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6429992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 자손에게 말하여 이르기를 내가 모세를 통하여 너희에게 말한 도피성들을 너희를 위해 정하여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여호수아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13248122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부지중에 실수로 사람을 죽인 자를 그리로 도망하게 하라 이는 너희를 위해 피의 보복자를 피할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곳이니라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여호수아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65381997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성읍들 중의 하나에 도피하는 자는 그 성읍에 들어가는 문 어귀에 서서 그 성읍의 장로들의 귀에 자기의 사건을 말할 것이요 그들은 그를 성읍에 받아들여 한 곳을 주어 자기들 중에 거주하게 하고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여호수아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31665674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피의 보복자가 그의 뒤를 따라온다 할지라도 그들은 그 살인자를 그의 손에 내주지 말지니 이는 본래 미워함이 없이 부지중에 그의 이웃을 죽였음이라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여호수아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254510438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살인자는 회중 앞에 서서 재판을 받기까지 또는 그 당시 대제사장이 죽기까지 그 성읍에 거주하다가 그 후에 그 살인자는 그 성읍 곧 자기가 도망하여 나온 자기 성읍 자기 집으로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돌아갈지니라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하라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하시니라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여호수아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418874325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이에 그들이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납달리의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산지 갈릴리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게데스와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에브라임 산지의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세겜과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유다 산지의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기럇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아르바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곧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헤브론과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여호수아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32621940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여리고 동쪽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요단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저쪽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르우벤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지파 중에서 평지 광야의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베셀과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갓 지파 중에서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길르앗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라못과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므낫세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지파 중에서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바산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골란을 구별하였으니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여호수아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40492949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곧 이스라엘 모든 자손과 그들 중에 거류하는 거류민을 위하여 선정된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성읍들로서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누구든지 부지중에 살인한 자가 그리로 도망하여 그가 회중 앞에 설 때까지 피의 보복자의 손에 죽지 아니하게 하기 위함이라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여호수아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20</a:t>
            </a:r>
          </a:p>
        </p:txBody>
      </p:sp>
    </p:spTree>
    <p:extLst>
      <p:ext uri="{BB962C8B-B14F-4D97-AF65-F5344CB8AC3E}">
        <p14:creationId xmlns:p14="http://schemas.microsoft.com/office/powerpoint/2010/main" val="8323415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60</TotalTime>
  <Words>209</Words>
  <Application>Microsoft Office PowerPoint</Application>
  <PresentationFormat>와이드스크린</PresentationFormat>
  <Paragraphs>18</Paragraphs>
  <Slides>9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9</vt:i4>
      </vt:variant>
    </vt:vector>
  </HeadingPairs>
  <TitlesOfParts>
    <vt:vector size="15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10</cp:revision>
  <dcterms:modified xsi:type="dcterms:W3CDTF">2023-09-25T20:04:45Z</dcterms:modified>
</cp:coreProperties>
</file>