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80" r:id="rId3"/>
    <p:sldId id="881" r:id="rId4"/>
    <p:sldId id="882" r:id="rId5"/>
    <p:sldId id="883" r:id="rId6"/>
    <p:sldId id="884" r:id="rId7"/>
    <p:sldId id="885" r:id="rId8"/>
    <p:sldId id="886" r:id="rId9"/>
    <p:sldId id="887" r:id="rId10"/>
    <p:sldId id="88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41B7F-912C-4DC6-8520-46A43CCE22CF}" v="3" dt="2023-09-25T20:04:44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E7B41B7F-912C-4DC6-8520-46A43CCE22CF}"/>
    <pc:docChg chg="addSld delSld modSld">
      <pc:chgData name="맛있다 군만두" userId="88f4dfb63950bb32" providerId="LiveId" clId="{E7B41B7F-912C-4DC6-8520-46A43CCE22CF}" dt="2023-09-25T20:04:44.234" v="2"/>
      <pc:docMkLst>
        <pc:docMk/>
      </pc:docMkLst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1642999270" sldId="880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1324812262" sldId="881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653819970" sldId="882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3316656747" sldId="883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2545104386" sldId="884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4188743250" sldId="885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3262194039" sldId="886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4049294972" sldId="887"/>
        </pc:sldMkLst>
      </pc:sldChg>
      <pc:sldChg chg="add del setBg">
        <pc:chgData name="맛있다 군만두" userId="88f4dfb63950bb32" providerId="LiveId" clId="{E7B41B7F-912C-4DC6-8520-46A43CCE22CF}" dt="2023-09-25T20:04:44.234" v="2"/>
        <pc:sldMkLst>
          <pc:docMk/>
          <pc:sldMk cId="832341570" sldId="888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447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517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86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85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24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24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694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91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679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34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852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0972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93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여호수아에게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642999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말하여 이르기를 내가 모세를 통하여 너희에게 말한 도피성들을 너희를 위해 정하여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324812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부지중에 실수로 사람을 죽인 자를 그리로 도망하게 하라 이는 너희를 위해 피의 보복자를 피할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곳이니라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65381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성읍들 중의 하나에 도피하는 자는 그 성읍에 들어가는 문 어귀에 서서 그 성읍의 장로들의 귀에 자기의 사건을 말할 것이요 그들은 그를 성읍에 받아들여 한 곳을 주어 자기들 중에 거주하게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31665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피의 보복자가 그의 뒤를 따라온다 할지라도 그들은 그 살인자를 그의 손에 내주지 말지니 이는 본래 미워함이 없이 부지중에 그의 이웃을 죽였음이라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54510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살인자는 회중 앞에 서서 재판을 받기까지 또는 그 당시 대제사장이 죽기까지 그 성읍에 거주하다가 그 후에 그 살인자는 그 성읍 곧 자기가 도망하여 나온 자기 성읍 자기 집으로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돌아갈지니라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18874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납달리의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산지 갈릴리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게데스와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에브라임 산지의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 산지의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기럇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26219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여리고 동쪽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저쪽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 중에서 평지 광야의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갓 지파 중에서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 중에서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골란을 구별하였으니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49294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곧 이스라엘 모든 자손과 그들 중에 거류하는 거류민을 위하여 선정된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성읍들로서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누구든지 부지중에 살인한 자가 그리로 도망하여 그가 회중 앞에 설 때까지 피의 보복자의 손에 죽지 아니하게 하기 위함이라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여호수아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32341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209</Words>
  <Application>Microsoft Office PowerPoint</Application>
  <PresentationFormat>와이드스크린</PresentationFormat>
  <Paragraphs>18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2023-09-25T20:04:45Z</dcterms:modified>
</cp:coreProperties>
</file>