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58" r:id="rId3"/>
    <p:sldId id="859" r:id="rId4"/>
    <p:sldId id="860" r:id="rId5"/>
    <p:sldId id="861" r:id="rId6"/>
    <p:sldId id="862" r:id="rId7"/>
    <p:sldId id="863" r:id="rId8"/>
    <p:sldId id="864" r:id="rId9"/>
    <p:sldId id="865" r:id="rId10"/>
    <p:sldId id="866" r:id="rId11"/>
    <p:sldId id="867" r:id="rId12"/>
    <p:sldId id="868" r:id="rId13"/>
    <p:sldId id="8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527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198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113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027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730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99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3812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213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3262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471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325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39080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27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악인의 죄가 그의 마음속으로 이르기를 그의 눈에는 하나님을 두려워하는 빛이 없다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011854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주를 아는 자들에게 주의 인자하심을 계속 베푸시며 마음이 정직한 자에게 주의 공의를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848654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교만한 자의 발이 내게 이르지 못하게 하시며 악인들의 손이 나를 쫓아내지 못하게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637514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악을 행하는 자들이 거기서 넘어졌으니 엎드러지고 다시 일어날 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110215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스스로 자랑하기를 자기의 죄악은 드러나지 아니하고 미워함을 받지도 아니하리라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612603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입에서 나오는 말은 죄악과 속임이라 그는 지혜와 선행을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그쳤도다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590784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그의 침상에서 죄악을 꾀하며 스스로 악한 길에 서고 악을 거절하지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040785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주의 인자하심이 하늘에 있고 주의 진실하심이 공중에 사무쳤으며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845578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공의는 하나님의 산들과 같고 주의 심판은 큰 바다와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여호와여 주는 사람과 짐승을 구하여 주시나이다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808460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주의 인자하심이 어찌 그리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보배로우신지요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주의 날개 그늘 아래에 피하나이다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1237422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주의 집에 있는 살진 것으로 풍족할 것이라 주께서 주의 복락의 강물을 마시게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2112797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진실로 생명의 원천이 주께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있사오니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빛 안에서 우리가 빛을 보리이다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1552914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179</Words>
  <Application>Microsoft Office PowerPoint</Application>
  <PresentationFormat>와이드스크린</PresentationFormat>
  <Paragraphs>24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2024-10-02T10:59:47Z</dcterms:modified>
</cp:coreProperties>
</file>