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r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7" name="Espace réservé du contenu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r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8" name="Espace réservé du contenu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r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24" name="Espace réservé du pied de page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2ED260-43A9-411A-98C4-A8F84902FA24}" type="datetimeFigureOut">
              <a:rPr lang="fr-FR" smtClean="0"/>
              <a:pPr/>
              <a:t>01/03/2012</a:t>
            </a:fld>
            <a:endParaRPr lang="fr-FR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B156DC-260A-40E8-9096-573D3133995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itre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1000" y="1857363"/>
            <a:ext cx="8458200" cy="4218423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La politique de transport en milieu urbain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          politiques actuelles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Quand aux politiques actuelles, elles restent marquées par la prudence, y sont associés:</a:t>
            </a:r>
          </a:p>
          <a:p>
            <a:endParaRPr lang="fr-FR" dirty="0" smtClean="0"/>
          </a:p>
          <a:p>
            <a:pPr>
              <a:buNone/>
            </a:pPr>
            <a:r>
              <a:rPr lang="fr-FR" dirty="0" smtClean="0"/>
              <a:t> 1- Des collectivités locales circonspectes devant la complexité des déplacements.</a:t>
            </a:r>
          </a:p>
          <a:p>
            <a:pPr>
              <a:buNone/>
            </a:pPr>
            <a:r>
              <a:rPr lang="fr-FR" dirty="0" smtClean="0"/>
              <a:t>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2- Un État actif, mais poursuivant du fait de la diversité de ses services spécialisés des objectifs pas toujours </a:t>
            </a:r>
            <a:r>
              <a:rPr lang="fr-FR" dirty="0" smtClean="0"/>
              <a:t>cohérents.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3- Poids des commerçants dans la formation des opinions sur la gestion municipale et puissance des groupes de pressions correspondants.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4- Difficulté de créer une police de circulation efficace.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5- Difficulté de rationaliser, dans un espace urbain marqué par la diversité des fonctions commerciales et le co</a:t>
            </a:r>
            <a:r>
              <a:rPr lang="fr-FR" dirty="0" smtClean="0">
                <a:latin typeface="Calibri"/>
                <a:cs typeface="Calibri"/>
              </a:rPr>
              <a:t>û</a:t>
            </a:r>
            <a:r>
              <a:rPr lang="fr-FR" dirty="0" smtClean="0"/>
              <a:t>t foncier, les problèmes de livraison.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6- Existence de filières industrielles favorables à une gestion de la circulation valorisant la fluidité au détriment des autres objectifs de la gestion de l’espace public.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7- Faiblesse des services techniques des collectivités.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                     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Aussi y a-t-il lieu de penser que le secteur restera marqué par ses contradictions les plus profondes.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                 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Une </a:t>
            </a:r>
            <a:r>
              <a:rPr lang="fr-FR" sz="2800" dirty="0" smtClean="0"/>
              <a:t>opposition</a:t>
            </a:r>
            <a:r>
              <a:rPr lang="fr-FR" dirty="0" smtClean="0"/>
              <a:t> a toujours existé entre partisans de l’automobile et partisans des transport en commun. </a:t>
            </a:r>
          </a:p>
          <a:p>
            <a:r>
              <a:rPr lang="fr-FR" dirty="0" smtClean="0"/>
              <a:t>Cependant les enjeux de cette opposition se sont transformés.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À l’époque les ingénieurs routiers s’efforçaient de faire parvenir des pénétrantes jusqu’au cœur des agglomérations.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Mais les destructions qui en résultaient suscitaient des réactions hostiles des habitants concernés, tandis que s’accroissait la congestion d’un centre ville qui perdait de son attrait.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Beaucoup de projets de pénétrantes étaient abandonnés et la nécessité des transports en commun était admise au niveau du discours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      Point de vue de l’urbanisme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Du point de vue de l’urbanisme, une première méthode consiste à construire de nouveaux villages prés des vieux bourgs existants, avec une trame viaire plus ou moins maillées.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Libérant ainsi beaucoup d’espaces constructibles.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deuxième méthode consiste à concentrer l’expansion le long des lignes de transports en commun et des autoroutes.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Laissant vierge les espaces ruraux intercalaires.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menade">
  <a:themeElements>
    <a:clrScheme name="Promenad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romenade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romenade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</TotalTime>
  <Words>334</Words>
  <Application>Microsoft Office PowerPoint</Application>
  <PresentationFormat>Affichage à l'écran (4:3)</PresentationFormat>
  <Paragraphs>25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Promenade</vt:lpstr>
      <vt:lpstr>La politique de transport en milieu urbain </vt:lpstr>
      <vt:lpstr>                   introduction</vt:lpstr>
      <vt:lpstr>Présentation PowerPoint</vt:lpstr>
      <vt:lpstr>Présentation PowerPoint</vt:lpstr>
      <vt:lpstr>Présentation PowerPoint</vt:lpstr>
      <vt:lpstr>       Point de vue de l’urbanisme</vt:lpstr>
      <vt:lpstr>Présentation PowerPoint</vt:lpstr>
      <vt:lpstr>Présentation PowerPoint</vt:lpstr>
      <vt:lpstr>Présentation PowerPoint</vt:lpstr>
      <vt:lpstr>            politiques actuelles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                     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politique de transport en milieu urbain </dc:title>
  <dc:creator>homelesss</dc:creator>
  <cp:lastModifiedBy>Your User Name</cp:lastModifiedBy>
  <cp:revision>10</cp:revision>
  <dcterms:created xsi:type="dcterms:W3CDTF">2012-01-09T18:56:04Z</dcterms:created>
  <dcterms:modified xsi:type="dcterms:W3CDTF">2012-03-01T21:53:47Z</dcterms:modified>
</cp:coreProperties>
</file>